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301" r:id="rId2"/>
    <p:sldId id="379" r:id="rId3"/>
    <p:sldId id="393" r:id="rId4"/>
    <p:sldId id="402" r:id="rId5"/>
    <p:sldId id="400" r:id="rId6"/>
    <p:sldId id="432" r:id="rId7"/>
    <p:sldId id="401" r:id="rId8"/>
    <p:sldId id="403" r:id="rId9"/>
    <p:sldId id="441" r:id="rId10"/>
    <p:sldId id="404" r:id="rId11"/>
    <p:sldId id="405" r:id="rId12"/>
    <p:sldId id="433" r:id="rId13"/>
    <p:sldId id="396" r:id="rId14"/>
    <p:sldId id="406" r:id="rId15"/>
    <p:sldId id="407" r:id="rId16"/>
    <p:sldId id="434" r:id="rId17"/>
    <p:sldId id="408" r:id="rId18"/>
    <p:sldId id="409" r:id="rId19"/>
    <p:sldId id="410" r:id="rId20"/>
    <p:sldId id="411" r:id="rId21"/>
    <p:sldId id="412" r:id="rId22"/>
    <p:sldId id="397" r:id="rId23"/>
    <p:sldId id="413" r:id="rId24"/>
    <p:sldId id="414" r:id="rId25"/>
    <p:sldId id="415" r:id="rId26"/>
    <p:sldId id="430" r:id="rId27"/>
    <p:sldId id="416" r:id="rId28"/>
    <p:sldId id="435" r:id="rId29"/>
    <p:sldId id="417" r:id="rId30"/>
    <p:sldId id="442" r:id="rId31"/>
    <p:sldId id="431" r:id="rId32"/>
    <p:sldId id="418" r:id="rId33"/>
    <p:sldId id="398" r:id="rId34"/>
    <p:sldId id="419" r:id="rId35"/>
    <p:sldId id="440" r:id="rId36"/>
    <p:sldId id="420" r:id="rId37"/>
    <p:sldId id="439" r:id="rId38"/>
    <p:sldId id="421" r:id="rId39"/>
    <p:sldId id="436" r:id="rId40"/>
    <p:sldId id="422" r:id="rId41"/>
    <p:sldId id="438" r:id="rId42"/>
    <p:sldId id="399" r:id="rId43"/>
    <p:sldId id="423" r:id="rId44"/>
    <p:sldId id="443" r:id="rId45"/>
    <p:sldId id="424" r:id="rId46"/>
    <p:sldId id="425" r:id="rId47"/>
    <p:sldId id="429" r:id="rId48"/>
    <p:sldId id="426" r:id="rId49"/>
    <p:sldId id="437" r:id="rId50"/>
    <p:sldId id="427" r:id="rId51"/>
    <p:sldId id="444" r:id="rId52"/>
    <p:sldId id="445" r:id="rId53"/>
  </p:sldIdLst>
  <p:sldSz cx="9144000" cy="5143500" type="screen16x9"/>
  <p:notesSz cx="6858000" cy="9144000"/>
  <p:embeddedFontLst>
    <p:embeddedFont>
      <p:font typeface="Arial Unicode MS" panose="02010600030101010101" charset="-122"/>
      <p:regular r:id="rId55"/>
    </p:embeddedFont>
    <p:embeddedFont>
      <p:font typeface="DFGothic-EB" panose="02010600030101010101" charset="-128"/>
      <p:regular r:id="rId56"/>
    </p:embeddedFont>
    <p:embeddedFont>
      <p:font typeface="方正黑体_GBK" panose="02010600030101010101" charset="-122"/>
      <p:regular r:id="rId57"/>
    </p:embeddedFont>
    <p:embeddedFont>
      <p:font typeface="方正兰亭粗黑简体" panose="02010600030101010101" charset="-122"/>
      <p:regular r:id="rId58"/>
    </p:embeddedFont>
    <p:embeddedFont>
      <p:font typeface="方正韵动中黑_GBK" panose="02010600030101010101" charset="-122"/>
      <p:regular r:id="rId59"/>
    </p:embeddedFont>
    <p:embeddedFont>
      <p:font typeface="方正中等线简体" panose="02010600030101010101" charset="-122"/>
      <p:regular r:id="rId60"/>
    </p:embeddedFont>
    <p:embeddedFont>
      <p:font typeface="Calibri" panose="020F0502020204030204" pitchFamily="34" charset="0"/>
      <p:regular r:id="rId61"/>
      <p:bold r:id="rId62"/>
      <p:italic r:id="rId63"/>
      <p:boldItalic r:id="rId64"/>
    </p:embeddedFont>
    <p:embeddedFont>
      <p:font typeface="Corbel" panose="020B0503020204020204" pitchFamily="34" charset="0"/>
      <p:regular r:id="rId65"/>
      <p:bold r:id="rId66"/>
      <p:italic r:id="rId67"/>
      <p:boldItalic r:id="rId68"/>
    </p:embeddedFont>
    <p:embeddedFont>
      <p:font typeface="微软雅黑" panose="020B0503020204020204" pitchFamily="34" charset="-122"/>
      <p:regular r:id="rId69"/>
      <p:bold r:id="rId70"/>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43E01"/>
    <a:srgbClr val="EED56C"/>
    <a:srgbClr val="E8EAE9"/>
    <a:srgbClr val="FCFCFC"/>
    <a:srgbClr val="CCD0D1"/>
    <a:srgbClr val="D7D9E1"/>
    <a:srgbClr val="D5D8E3"/>
    <a:srgbClr val="DADBDE"/>
    <a:srgbClr val="D9D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4660"/>
  </p:normalViewPr>
  <p:slideViewPr>
    <p:cSldViewPr>
      <p:cViewPr varScale="1">
        <p:scale>
          <a:sx n="143" d="100"/>
          <a:sy n="143" d="100"/>
        </p:scale>
        <p:origin x="276" y="114"/>
      </p:cViewPr>
      <p:guideLst>
        <p:guide orient="horz" pos="1620"/>
        <p:guide pos="2880"/>
      </p:guideLst>
    </p:cSldViewPr>
  </p:slideViewPr>
  <p:notesTextViewPr>
    <p:cViewPr>
      <p:scale>
        <a:sx n="125" d="100"/>
        <a:sy n="125" d="100"/>
      </p:scale>
      <p:origin x="0" y="0"/>
    </p:cViewPr>
  </p:notesTextViewPr>
  <p:sorterViewPr>
    <p:cViewPr>
      <p:scale>
        <a:sx n="50" d="100"/>
        <a:sy n="50" d="100"/>
      </p:scale>
      <p:origin x="0" y="0"/>
    </p:cViewPr>
  </p:sorterViewPr>
  <p:notesViewPr>
    <p:cSldViewPr>
      <p:cViewPr varScale="1">
        <p:scale>
          <a:sx n="92" d="100"/>
          <a:sy n="92" d="100"/>
        </p:scale>
        <p:origin x="354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chemeClr val="accent3"/>
            </a:solidFill>
            <a:ln>
              <a:noFill/>
            </a:ln>
            <a:effectLst/>
            <a:sp3d/>
          </c:spPr>
          <c:invertIfNegative val="0"/>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BD1-487B-9923-1DBA34269F02}"/>
            </c:ext>
          </c:extLst>
        </c:ser>
        <c:ser>
          <c:idx val="1"/>
          <c:order val="1"/>
          <c:tx>
            <c:strRef>
              <c:f>Sheet1!$C$1</c:f>
              <c:strCache>
                <c:ptCount val="1"/>
                <c:pt idx="0">
                  <c:v>列2</c:v>
                </c:pt>
              </c:strCache>
            </c:strRef>
          </c:tx>
          <c:spPr>
            <a:solidFill>
              <a:schemeClr val="tx1">
                <a:lumMod val="50000"/>
                <a:lumOff val="50000"/>
              </a:schemeClr>
            </a:solidFill>
            <a:ln>
              <a:noFill/>
            </a:ln>
            <a:effectLst/>
            <a:sp3d/>
          </c:spPr>
          <c:invertIfNegative val="0"/>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BD1-487B-9923-1DBA34269F02}"/>
            </c:ext>
          </c:extLst>
        </c:ser>
        <c:ser>
          <c:idx val="2"/>
          <c:order val="2"/>
          <c:tx>
            <c:strRef>
              <c:f>Sheet1!$D$1</c:f>
              <c:strCache>
                <c:ptCount val="1"/>
                <c:pt idx="0">
                  <c:v>列3</c:v>
                </c:pt>
              </c:strCache>
            </c:strRef>
          </c:tx>
          <c:spPr>
            <a:solidFill>
              <a:schemeClr val="accent2"/>
            </a:solidFill>
            <a:ln>
              <a:noFill/>
            </a:ln>
            <a:effectLst/>
            <a:sp3d/>
          </c:spPr>
          <c:invertIfNegative val="0"/>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BD1-487B-9923-1DBA34269F02}"/>
            </c:ext>
          </c:extLst>
        </c:ser>
        <c:dLbls>
          <c:showLegendKey val="0"/>
          <c:showVal val="0"/>
          <c:showCatName val="0"/>
          <c:showSerName val="0"/>
          <c:showPercent val="0"/>
          <c:showBubbleSize val="0"/>
        </c:dLbls>
        <c:gapWidth val="150"/>
        <c:axId val="573548864"/>
        <c:axId val="573544384"/>
      </c:barChart>
      <c:catAx>
        <c:axId val="573548864"/>
        <c:scaling>
          <c:orientation val="minMax"/>
        </c:scaling>
        <c:delete val="1"/>
        <c:axPos val="b"/>
        <c:numFmt formatCode="General" sourceLinked="1"/>
        <c:majorTickMark val="none"/>
        <c:minorTickMark val="none"/>
        <c:tickLblPos val="nextTo"/>
        <c:crossAx val="573544384"/>
        <c:crosses val="autoZero"/>
        <c:auto val="1"/>
        <c:lblAlgn val="ctr"/>
        <c:lblOffset val="100"/>
        <c:noMultiLvlLbl val="0"/>
      </c:catAx>
      <c:valAx>
        <c:axId val="573544384"/>
        <c:scaling>
          <c:orientation val="minMax"/>
        </c:scaling>
        <c:delete val="1"/>
        <c:axPos val="l"/>
        <c:majorGridlines>
          <c:spPr>
            <a:ln w="9525" cap="flat" cmpd="sng" algn="ctr">
              <a:solidFill>
                <a:schemeClr val="bg1">
                  <a:lumMod val="85000"/>
                </a:schemeClr>
              </a:solidFill>
              <a:prstDash val="solid"/>
              <a:round/>
            </a:ln>
            <a:effectLst/>
          </c:spPr>
        </c:majorGridlines>
        <c:numFmt formatCode="General" sourceLinked="1"/>
        <c:majorTickMark val="none"/>
        <c:minorTickMark val="none"/>
        <c:tickLblPos val="nextTo"/>
        <c:crossAx val="5735488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t>2019/7/23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24</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25</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26</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27</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28</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29</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30</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31</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32</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33</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34</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35</a:t>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36</a:t>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37</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38</a:t>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39</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40</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41</a:t>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42</a:t>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43</a:t>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44</a:t>
            </a:fld>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45</a:t>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46</a:t>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47</a:t>
            </a:fld>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48</a:t>
            </a:fld>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49</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a:t>
            </a:fld>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50</a:t>
            </a:fld>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51</a:t>
            </a:fld>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52</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21"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23" name="标题 1"/>
          <p:cNvSpPr>
            <a:spLocks noGrp="1"/>
          </p:cNvSpPr>
          <p:nvPr>
            <p:ph type="title"/>
          </p:nvPr>
        </p:nvSpPr>
        <p:spPr>
          <a:xfrm>
            <a:off x="1403648" y="178749"/>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dirty="0"/>
              <a:t>单击此处编辑母版标题样式</a:t>
            </a:r>
          </a:p>
        </p:txBody>
      </p:sp>
      <p:cxnSp>
        <p:nvCxnSpPr>
          <p:cNvPr id="24" name="直接连接符 23"/>
          <p:cNvCxnSpPr/>
          <p:nvPr userDrawn="1"/>
        </p:nvCxnSpPr>
        <p:spPr>
          <a:xfrm flipV="1">
            <a:off x="1259632" y="569270"/>
            <a:ext cx="7616809"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7000">
              <a:schemeClr val="bg1">
                <a:lumMod val="85000"/>
              </a:schemeClr>
            </a:gs>
            <a:gs pos="69000">
              <a:schemeClr val="bg1">
                <a:lumMod val="8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2158"/>
            <a:ext cx="9140056" cy="514134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microsoft.com/office/2007/relationships/hdphoto" Target="../media/hdphoto2.wdp"/><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gs>
            <a:gs pos="42000">
              <a:schemeClr val="bg1">
                <a:lumMod val="85000"/>
              </a:schemeClr>
            </a:gs>
            <a:gs pos="74000">
              <a:schemeClr val="bg1">
                <a:lumMod val="85000"/>
              </a:schemeClr>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 name="超酷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104" y="-1892746"/>
            <a:ext cx="609600" cy="609600"/>
          </a:xfrm>
          <a:prstGeom prst="rect">
            <a:avLst/>
          </a:prstGeom>
        </p:spPr>
      </p:pic>
      <p:sp>
        <p:nvSpPr>
          <p:cNvPr id="63" name="TextBox 62"/>
          <p:cNvSpPr txBox="1"/>
          <p:nvPr/>
        </p:nvSpPr>
        <p:spPr>
          <a:xfrm>
            <a:off x="4042329" y="2962475"/>
            <a:ext cx="5472608" cy="507831"/>
          </a:xfrm>
          <a:prstGeom prst="rect">
            <a:avLst/>
          </a:prstGeom>
          <a:noFill/>
          <a:effectLst/>
        </p:spPr>
        <p:txBody>
          <a:bodyPr wrap="square" rtlCol="0">
            <a:spAutoFit/>
          </a:bodyPr>
          <a:lstStyle/>
          <a:p>
            <a:r>
              <a:rPr lang="en-US" altLang="zh-CN" sz="900" dirty="0">
                <a:latin typeface="微软雅黑" panose="020B0503020204020204" pitchFamily="34" charset="-122"/>
                <a:ea typeface="微软雅黑" panose="020B0503020204020204" pitchFamily="34" charset="-122"/>
              </a:rPr>
              <a:t>Your content to play here, or through your copy, paste in this box, and select only </a:t>
            </a:r>
          </a:p>
          <a:p>
            <a:r>
              <a:rPr lang="en-US" altLang="zh-CN" sz="900" dirty="0">
                <a:latin typeface="微软雅黑" panose="020B0503020204020204" pitchFamily="34" charset="-122"/>
                <a:ea typeface="微软雅黑" panose="020B0503020204020204" pitchFamily="34" charset="-122"/>
              </a:rPr>
              <a:t>the text. Your content to play here, or through your copy, paste in </a:t>
            </a:r>
          </a:p>
          <a:p>
            <a:r>
              <a:rPr lang="en-US" altLang="zh-CN" sz="900" dirty="0">
                <a:latin typeface="微软雅黑" panose="020B0503020204020204" pitchFamily="34" charset="-122"/>
                <a:ea typeface="微软雅黑" panose="020B0503020204020204" pitchFamily="34" charset="-122"/>
              </a:rPr>
              <a:t>this box, and select only the text.</a:t>
            </a:r>
          </a:p>
        </p:txBody>
      </p:sp>
      <p:grpSp>
        <p:nvGrpSpPr>
          <p:cNvPr id="64" name="组合 63"/>
          <p:cNvGrpSpPr/>
          <p:nvPr/>
        </p:nvGrpSpPr>
        <p:grpSpPr>
          <a:xfrm>
            <a:off x="5025097" y="3645833"/>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8" name="椭圆 67"/>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grpSp>
        <p:nvGrpSpPr>
          <p:cNvPr id="69" name="组合 68"/>
          <p:cNvGrpSpPr/>
          <p:nvPr/>
        </p:nvGrpSpPr>
        <p:grpSpPr>
          <a:xfrm>
            <a:off x="5467494" y="3645833"/>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3" name="椭圆 7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rgbClr val="FF0000"/>
                </a:solidFill>
              </a:endParaRPr>
            </a:p>
          </p:txBody>
        </p:sp>
      </p:grpSp>
      <p:grpSp>
        <p:nvGrpSpPr>
          <p:cNvPr id="74" name="组合 73"/>
          <p:cNvGrpSpPr/>
          <p:nvPr/>
        </p:nvGrpSpPr>
        <p:grpSpPr>
          <a:xfrm>
            <a:off x="4128377" y="3645833"/>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8" name="椭圆 77"/>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grpSp>
        <p:nvGrpSpPr>
          <p:cNvPr id="79" name="组合 78"/>
          <p:cNvGrpSpPr/>
          <p:nvPr/>
        </p:nvGrpSpPr>
        <p:grpSpPr>
          <a:xfrm>
            <a:off x="4569001" y="3645833"/>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3" name="椭圆 8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cxnSp>
        <p:nvCxnSpPr>
          <p:cNvPr id="84" name="直接连接符 83"/>
          <p:cNvCxnSpPr/>
          <p:nvPr/>
        </p:nvCxnSpPr>
        <p:spPr>
          <a:xfrm flipV="1">
            <a:off x="4103005" y="2822327"/>
            <a:ext cx="4482273" cy="29394"/>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7794388" y="4443265"/>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6" name="椭圆 85"/>
          <p:cNvSpPr/>
          <p:nvPr/>
        </p:nvSpPr>
        <p:spPr>
          <a:xfrm>
            <a:off x="8423305" y="3522698"/>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87" name="组合 86"/>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88" name="同心圆 8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9" name="椭圆 8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0" name="组合 89"/>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91"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2" name="椭圆 9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3" name="组合 92"/>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5" name="椭圆 9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96" name="椭圆 95"/>
          <p:cNvSpPr/>
          <p:nvPr/>
        </p:nvSpPr>
        <p:spPr>
          <a:xfrm>
            <a:off x="8585278" y="4984207"/>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04" name="椭圆 103"/>
          <p:cNvSpPr/>
          <p:nvPr/>
        </p:nvSpPr>
        <p:spPr>
          <a:xfrm>
            <a:off x="1109359" y="3645833"/>
            <a:ext cx="677676" cy="677676"/>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310809" y="1185725"/>
            <a:ext cx="274777" cy="274777"/>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p:cNvGrpSpPr/>
          <p:nvPr/>
        </p:nvGrpSpPr>
        <p:grpSpPr>
          <a:xfrm>
            <a:off x="3069762" y="4356992"/>
            <a:ext cx="301060" cy="301060"/>
            <a:chOff x="304800" y="673100"/>
            <a:chExt cx="4000500" cy="4000500"/>
          </a:xfrm>
          <a:effectLst>
            <a:outerShdw blurRad="381000" dist="152400" dir="8100000" algn="tr" rotWithShape="0">
              <a:prstClr val="black">
                <a:alpha val="7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8" name="椭圆 10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2407916" y="725247"/>
            <a:ext cx="623903" cy="623903"/>
            <a:chOff x="304800" y="673100"/>
            <a:chExt cx="4000500" cy="4000500"/>
          </a:xfrm>
          <a:effectLst>
            <a:outerShdw blurRad="317500" dist="1905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1950871" y="4339646"/>
            <a:ext cx="219777" cy="219777"/>
            <a:chOff x="304800" y="673100"/>
            <a:chExt cx="4000500" cy="4000500"/>
          </a:xfrm>
          <a:effectLst>
            <a:outerShdw blurRad="381000" dist="152400" dir="8100000" algn="tr" rotWithShape="0">
              <a:prstClr val="black">
                <a:alpha val="7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椭圆 12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626299" y="3146147"/>
            <a:ext cx="287919" cy="287919"/>
            <a:chOff x="304800" y="673100"/>
            <a:chExt cx="4000500" cy="4000500"/>
          </a:xfrm>
          <a:effectLst>
            <a:outerShdw blurRad="381000" dist="152400" dir="8100000" algn="tr" rotWithShape="0">
              <a:prstClr val="black">
                <a:alpha val="70000"/>
              </a:prstClr>
            </a:outerShdw>
          </a:effectLst>
        </p:grpSpPr>
        <p:sp>
          <p:nvSpPr>
            <p:cNvPr id="131" name="同心圆 1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2" name="椭圆 13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椭圆 132"/>
          <p:cNvSpPr/>
          <p:nvPr/>
        </p:nvSpPr>
        <p:spPr>
          <a:xfrm>
            <a:off x="3630499" y="725247"/>
            <a:ext cx="274777" cy="274777"/>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2877015" y="3782762"/>
            <a:ext cx="137389" cy="13738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5" name="组合 134"/>
          <p:cNvGrpSpPr/>
          <p:nvPr/>
        </p:nvGrpSpPr>
        <p:grpSpPr>
          <a:xfrm>
            <a:off x="3453085" y="4065201"/>
            <a:ext cx="452191" cy="452191"/>
            <a:chOff x="304800" y="673100"/>
            <a:chExt cx="4000500" cy="4000500"/>
          </a:xfrm>
          <a:effectLst>
            <a:outerShdw blurRad="317500" dist="1905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7" name="椭圆 1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8" name="椭圆 137"/>
          <p:cNvSpPr/>
          <p:nvPr/>
        </p:nvSpPr>
        <p:spPr>
          <a:xfrm>
            <a:off x="332565" y="4230466"/>
            <a:ext cx="379661" cy="379661"/>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p:nvPr/>
        </p:nvGrpSpPr>
        <p:grpSpPr>
          <a:xfrm>
            <a:off x="2332565" y="3615144"/>
            <a:ext cx="301060" cy="301060"/>
            <a:chOff x="304800" y="673100"/>
            <a:chExt cx="4000500" cy="4000500"/>
          </a:xfrm>
          <a:effectLst>
            <a:outerShdw blurRad="381000" dist="152400" dir="8100000" algn="tr" rotWithShape="0">
              <a:prstClr val="black">
                <a:alpha val="70000"/>
              </a:prstClr>
            </a:outerShdw>
          </a:effectLst>
        </p:grpSpPr>
        <p:sp>
          <p:nvSpPr>
            <p:cNvPr id="140" name="同心圆 1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1" name="椭圆 14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p:cNvGrpSpPr/>
          <p:nvPr/>
        </p:nvGrpSpPr>
        <p:grpSpPr>
          <a:xfrm>
            <a:off x="2322972" y="165717"/>
            <a:ext cx="219777" cy="219777"/>
            <a:chOff x="304800" y="673100"/>
            <a:chExt cx="4000500" cy="4000500"/>
          </a:xfrm>
          <a:effectLst>
            <a:outerShdw blurRad="381000" dist="152400" dir="8100000" algn="tr" rotWithShape="0">
              <a:prstClr val="black">
                <a:alpha val="70000"/>
              </a:prstClr>
            </a:outerShdw>
          </a:effectLst>
        </p:grpSpPr>
        <p:sp>
          <p:nvSpPr>
            <p:cNvPr id="143" name="同心圆 1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4" name="椭圆 14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638867" y="749279"/>
            <a:ext cx="287919" cy="287919"/>
            <a:chOff x="304800" y="673100"/>
            <a:chExt cx="4000500" cy="4000500"/>
          </a:xfrm>
          <a:effectLst>
            <a:outerShdw blurRad="381000" dist="152400" dir="8100000" algn="tr" rotWithShape="0">
              <a:prstClr val="black">
                <a:alpha val="70000"/>
              </a:prstClr>
            </a:outerShdw>
          </a:effectLst>
        </p:grpSpPr>
        <p:sp>
          <p:nvSpPr>
            <p:cNvPr id="146" name="同心圆 1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7" name="椭圆 14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8" name="椭圆 147"/>
          <p:cNvSpPr/>
          <p:nvPr/>
        </p:nvSpPr>
        <p:spPr>
          <a:xfrm>
            <a:off x="2023665" y="490613"/>
            <a:ext cx="137389" cy="13738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356699" y="1185725"/>
            <a:ext cx="727904" cy="727904"/>
            <a:chOff x="304800" y="673100"/>
            <a:chExt cx="4000500" cy="4000500"/>
          </a:xfrm>
          <a:effectLst>
            <a:outerShdw blurRad="317500" dist="1905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1" name="椭圆 1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3462954" y="283957"/>
            <a:ext cx="287919" cy="287919"/>
            <a:chOff x="304800" y="673100"/>
            <a:chExt cx="4000500" cy="4000500"/>
          </a:xfrm>
          <a:effectLst>
            <a:outerShdw blurRad="381000" dist="152400" dir="8100000" algn="tr" rotWithShape="0">
              <a:prstClr val="black">
                <a:alpha val="70000"/>
              </a:prstClr>
            </a:outerShdw>
          </a:effectLst>
        </p:grpSpPr>
        <p:sp>
          <p:nvSpPr>
            <p:cNvPr id="153" name="同心圆 1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4" name="椭圆 15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椭圆 154"/>
          <p:cNvSpPr/>
          <p:nvPr/>
        </p:nvSpPr>
        <p:spPr>
          <a:xfrm>
            <a:off x="317214" y="2487795"/>
            <a:ext cx="137389" cy="137389"/>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1024095" y="1460502"/>
            <a:ext cx="1870428" cy="1870428"/>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0" name="椭圆 1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TextBox 61"/>
          <p:cNvSpPr txBox="1"/>
          <p:nvPr/>
        </p:nvSpPr>
        <p:spPr>
          <a:xfrm>
            <a:off x="3990055" y="2283718"/>
            <a:ext cx="4929762" cy="538609"/>
          </a:xfrm>
          <a:prstGeom prst="rect">
            <a:avLst/>
          </a:prstGeom>
          <a:noFill/>
        </p:spPr>
        <p:txBody>
          <a:bodyPr wrap="square" rtlCol="0">
            <a:spAutoFit/>
          </a:bodyPr>
          <a:lstStyle/>
          <a:p>
            <a:r>
              <a:rPr lang="zh-CN" altLang="en-US" sz="2900" dirty="0">
                <a:solidFill>
                  <a:schemeClr val="accent1"/>
                </a:solidFill>
                <a:latin typeface="方正韵动中黑_GBK" panose="02000000000000000000" pitchFamily="2" charset="-122"/>
                <a:ea typeface="方正韵动中黑_GBK" panose="02000000000000000000" pitchFamily="2" charset="-122"/>
              </a:rPr>
              <a:t>框架完整 年终总结 新年计划</a:t>
            </a:r>
          </a:p>
        </p:txBody>
      </p:sp>
      <p:grpSp>
        <p:nvGrpSpPr>
          <p:cNvPr id="101" name="组合 100"/>
          <p:cNvGrpSpPr>
            <a:grpSpLocks noChangeAspect="1"/>
          </p:cNvGrpSpPr>
          <p:nvPr/>
        </p:nvGrpSpPr>
        <p:grpSpPr>
          <a:xfrm>
            <a:off x="5155429" y="982725"/>
            <a:ext cx="1309545" cy="1198760"/>
            <a:chOff x="5553262" y="2473501"/>
            <a:chExt cx="2397222" cy="2258872"/>
          </a:xfrm>
        </p:grpSpPr>
        <p:grpSp>
          <p:nvGrpSpPr>
            <p:cNvPr id="102" name="组合 101"/>
            <p:cNvGrpSpPr/>
            <p:nvPr/>
          </p:nvGrpSpPr>
          <p:grpSpPr>
            <a:xfrm>
              <a:off x="5553262" y="2638733"/>
              <a:ext cx="2397222" cy="2093640"/>
              <a:chOff x="5553262" y="2638733"/>
              <a:chExt cx="2397222" cy="2093640"/>
            </a:xfrm>
          </p:grpSpPr>
          <p:grpSp>
            <p:nvGrpSpPr>
              <p:cNvPr id="161" name="组合 160"/>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16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6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62"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3" name="TextBox 85"/>
            <p:cNvSpPr txBox="1"/>
            <p:nvPr/>
          </p:nvSpPr>
          <p:spPr>
            <a:xfrm>
              <a:off x="6210994" y="2473501"/>
              <a:ext cx="1010288" cy="2203833"/>
            </a:xfrm>
            <a:prstGeom prst="rect">
              <a:avLst/>
            </a:prstGeom>
            <a:noFill/>
          </p:spPr>
          <p:txBody>
            <a:bodyPr wrap="square" rtlCol="0">
              <a:spAutoFit/>
            </a:bodyPr>
            <a:lstStyle/>
            <a:p>
              <a:r>
                <a:rPr lang="en-US" altLang="zh-CN" sz="7000" dirty="0">
                  <a:solidFill>
                    <a:schemeClr val="bg1"/>
                  </a:solidFill>
                  <a:latin typeface="DFGothic-EB" panose="02010609010101010101" pitchFamily="1" charset="-128"/>
                  <a:ea typeface="DFGothic-EB" panose="02010609010101010101" pitchFamily="1" charset="-128"/>
                </a:rPr>
                <a:t>0</a:t>
              </a:r>
              <a:endParaRPr lang="zh-CN" altLang="en-US" sz="7000" dirty="0">
                <a:solidFill>
                  <a:schemeClr val="bg1"/>
                </a:solidFill>
                <a:latin typeface="DFGothic-EB" panose="02010609010101010101" pitchFamily="1" charset="-128"/>
                <a:ea typeface="DFGothic-EB" panose="02010609010101010101" pitchFamily="1" charset="-128"/>
              </a:endParaRPr>
            </a:p>
          </p:txBody>
        </p:sp>
      </p:grpSp>
      <p:grpSp>
        <p:nvGrpSpPr>
          <p:cNvPr id="165" name="组合 164"/>
          <p:cNvGrpSpPr>
            <a:grpSpLocks noChangeAspect="1"/>
          </p:cNvGrpSpPr>
          <p:nvPr/>
        </p:nvGrpSpPr>
        <p:grpSpPr>
          <a:xfrm>
            <a:off x="3928037" y="999169"/>
            <a:ext cx="1323330" cy="1212541"/>
            <a:chOff x="5553262" y="2471334"/>
            <a:chExt cx="2397222" cy="2261039"/>
          </a:xfrm>
        </p:grpSpPr>
        <p:grpSp>
          <p:nvGrpSpPr>
            <p:cNvPr id="166" name="组合 165"/>
            <p:cNvGrpSpPr/>
            <p:nvPr/>
          </p:nvGrpSpPr>
          <p:grpSpPr>
            <a:xfrm>
              <a:off x="5553262" y="2638733"/>
              <a:ext cx="2397222" cy="2093640"/>
              <a:chOff x="5553262" y="2638733"/>
              <a:chExt cx="2397222" cy="2093640"/>
            </a:xfrm>
          </p:grpSpPr>
          <p:grpSp>
            <p:nvGrpSpPr>
              <p:cNvPr id="168" name="组合 167"/>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170"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71"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69"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67" name="TextBox 85"/>
            <p:cNvSpPr txBox="1"/>
            <p:nvPr/>
          </p:nvSpPr>
          <p:spPr>
            <a:xfrm>
              <a:off x="6197436" y="2471334"/>
              <a:ext cx="1010287" cy="1801252"/>
            </a:xfrm>
            <a:prstGeom prst="rect">
              <a:avLst/>
            </a:prstGeom>
            <a:noFill/>
          </p:spPr>
          <p:txBody>
            <a:bodyPr wrap="square" rtlCol="0">
              <a:spAutoFit/>
            </a:bodyPr>
            <a:lstStyle/>
            <a:p>
              <a:r>
                <a:rPr lang="en-US" altLang="zh-CN" sz="7000" dirty="0">
                  <a:solidFill>
                    <a:schemeClr val="bg1"/>
                  </a:solidFill>
                  <a:latin typeface="DFGothic-EB" panose="02010609010101010101" pitchFamily="1" charset="-128"/>
                  <a:ea typeface="DFGothic-EB" panose="02010609010101010101" pitchFamily="1" charset="-128"/>
                </a:rPr>
                <a:t>2</a:t>
              </a:r>
              <a:endParaRPr lang="zh-CN" altLang="en-US" sz="7000" dirty="0">
                <a:solidFill>
                  <a:schemeClr val="bg1"/>
                </a:solidFill>
                <a:latin typeface="DFGothic-EB" panose="02010609010101010101" pitchFamily="1" charset="-128"/>
                <a:ea typeface="DFGothic-EB" panose="02010609010101010101" pitchFamily="1" charset="-128"/>
              </a:endParaRPr>
            </a:p>
          </p:txBody>
        </p:sp>
      </p:grpSp>
      <p:grpSp>
        <p:nvGrpSpPr>
          <p:cNvPr id="172" name="组合 171"/>
          <p:cNvGrpSpPr>
            <a:grpSpLocks noChangeAspect="1"/>
          </p:cNvGrpSpPr>
          <p:nvPr/>
        </p:nvGrpSpPr>
        <p:grpSpPr>
          <a:xfrm>
            <a:off x="6428806" y="951722"/>
            <a:ext cx="1309545" cy="1201702"/>
            <a:chOff x="5553262" y="2467957"/>
            <a:chExt cx="2397222" cy="2264416"/>
          </a:xfrm>
        </p:grpSpPr>
        <p:grpSp>
          <p:nvGrpSpPr>
            <p:cNvPr id="173" name="组合 172"/>
            <p:cNvGrpSpPr/>
            <p:nvPr/>
          </p:nvGrpSpPr>
          <p:grpSpPr>
            <a:xfrm>
              <a:off x="5553262" y="2638733"/>
              <a:ext cx="2397222" cy="2093640"/>
              <a:chOff x="5553262" y="2638733"/>
              <a:chExt cx="2397222" cy="2093640"/>
            </a:xfrm>
          </p:grpSpPr>
          <p:grpSp>
            <p:nvGrpSpPr>
              <p:cNvPr id="175" name="组合 174"/>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177"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78"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76"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74" name="TextBox 85"/>
            <p:cNvSpPr txBox="1"/>
            <p:nvPr/>
          </p:nvSpPr>
          <p:spPr>
            <a:xfrm>
              <a:off x="6246728" y="2467957"/>
              <a:ext cx="1010288" cy="2203832"/>
            </a:xfrm>
            <a:prstGeom prst="rect">
              <a:avLst/>
            </a:prstGeom>
            <a:noFill/>
          </p:spPr>
          <p:txBody>
            <a:bodyPr wrap="square" rtlCol="0">
              <a:spAutoFit/>
            </a:bodyPr>
            <a:lstStyle/>
            <a:p>
              <a:r>
                <a:rPr lang="en-US" altLang="zh-CN" sz="7000" dirty="0">
                  <a:solidFill>
                    <a:schemeClr val="bg1"/>
                  </a:solidFill>
                  <a:latin typeface="DFGothic-EB" panose="02010609010101010101" pitchFamily="1" charset="-128"/>
                  <a:ea typeface="DFGothic-EB" panose="02010609010101010101" pitchFamily="1" charset="-128"/>
                </a:rPr>
                <a:t>1</a:t>
              </a:r>
              <a:endParaRPr lang="zh-CN" altLang="en-US" sz="7000" dirty="0">
                <a:solidFill>
                  <a:schemeClr val="bg1"/>
                </a:solidFill>
                <a:latin typeface="DFGothic-EB" panose="02010609010101010101" pitchFamily="1" charset="-128"/>
                <a:ea typeface="DFGothic-EB" panose="02010609010101010101" pitchFamily="1" charset="-128"/>
              </a:endParaRPr>
            </a:p>
          </p:txBody>
        </p:sp>
      </p:grpSp>
      <p:grpSp>
        <p:nvGrpSpPr>
          <p:cNvPr id="179" name="组合 178"/>
          <p:cNvGrpSpPr>
            <a:grpSpLocks noChangeAspect="1"/>
          </p:cNvGrpSpPr>
          <p:nvPr/>
        </p:nvGrpSpPr>
        <p:grpSpPr>
          <a:xfrm>
            <a:off x="7643967" y="969218"/>
            <a:ext cx="1281782" cy="1186451"/>
            <a:chOff x="5553262" y="2448271"/>
            <a:chExt cx="2397222" cy="2284102"/>
          </a:xfrm>
        </p:grpSpPr>
        <p:grpSp>
          <p:nvGrpSpPr>
            <p:cNvPr id="180" name="组合 179"/>
            <p:cNvGrpSpPr/>
            <p:nvPr/>
          </p:nvGrpSpPr>
          <p:grpSpPr>
            <a:xfrm>
              <a:off x="5553262" y="2638733"/>
              <a:ext cx="2397222" cy="2093640"/>
              <a:chOff x="5553262" y="2638733"/>
              <a:chExt cx="2397222" cy="2093640"/>
            </a:xfrm>
          </p:grpSpPr>
          <p:grpSp>
            <p:nvGrpSpPr>
              <p:cNvPr id="182" name="组合 181"/>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184"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85"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83"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81" name="TextBox 85"/>
            <p:cNvSpPr txBox="1"/>
            <p:nvPr/>
          </p:nvSpPr>
          <p:spPr>
            <a:xfrm>
              <a:off x="6164100" y="2448271"/>
              <a:ext cx="1010287" cy="2251566"/>
            </a:xfrm>
            <a:prstGeom prst="rect">
              <a:avLst/>
            </a:prstGeom>
            <a:noFill/>
          </p:spPr>
          <p:txBody>
            <a:bodyPr wrap="square" rtlCol="0">
              <a:spAutoFit/>
            </a:bodyPr>
            <a:lstStyle/>
            <a:p>
              <a:r>
                <a:rPr lang="en-US" altLang="zh-CN" sz="7000" dirty="0">
                  <a:solidFill>
                    <a:schemeClr val="bg1"/>
                  </a:solidFill>
                  <a:latin typeface="DFGothic-EB" panose="02010609010101010101" pitchFamily="1" charset="-128"/>
                  <a:ea typeface="DFGothic-EB" panose="02010609010101010101" pitchFamily="1" charset="-128"/>
                </a:rPr>
                <a:t>9</a:t>
              </a:r>
              <a:endParaRPr lang="zh-CN" altLang="en-US" sz="7000" dirty="0">
                <a:solidFill>
                  <a:schemeClr val="bg1"/>
                </a:solidFill>
                <a:latin typeface="DFGothic-EB" panose="02010609010101010101" pitchFamily="1" charset="-128"/>
                <a:ea typeface="DFGothic-EB" panose="02010609010101010101" pitchFamily="1" charset="-128"/>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80">
                                              <p:stCondLst>
                                                <p:cond delay="0"/>
                                              </p:stCondLst>
                                            </p:cTn>
                                            <p:tgtEl>
                                              <p:spTgt spid="157"/>
                                            </p:tgtEl>
                                          </p:cBhvr>
                                        </p:animEffect>
                                        <p:anim calcmode="lin" valueType="num">
                                          <p:cBhvr>
                                            <p:cTn id="11" dur="182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5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5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57"/>
                                            </p:tgtEl>
                                            <p:attrNameLst>
                                              <p:attrName>ppt_y</p:attrName>
                                            </p:attrNameLst>
                                          </p:cBhvr>
                                          <p:tavLst>
                                            <p:tav tm="0" fmla="#ppt_y-sin(pi*$)/81">
                                              <p:val>
                                                <p:fltVal val="0"/>
                                              </p:val>
                                            </p:tav>
                                            <p:tav tm="100000">
                                              <p:val>
                                                <p:fltVal val="1"/>
                                              </p:val>
                                            </p:tav>
                                          </p:tavLst>
                                        </p:anim>
                                        <p:animScale>
                                          <p:cBhvr>
                                            <p:cTn id="16" dur="26">
                                              <p:stCondLst>
                                                <p:cond delay="650"/>
                                              </p:stCondLst>
                                            </p:cTn>
                                            <p:tgtEl>
                                              <p:spTgt spid="157"/>
                                            </p:tgtEl>
                                          </p:cBhvr>
                                          <p:to x="100000" y="60000"/>
                                        </p:animScale>
                                        <p:animScale>
                                          <p:cBhvr>
                                            <p:cTn id="17" dur="166" decel="50000">
                                              <p:stCondLst>
                                                <p:cond delay="676"/>
                                              </p:stCondLst>
                                            </p:cTn>
                                            <p:tgtEl>
                                              <p:spTgt spid="157"/>
                                            </p:tgtEl>
                                          </p:cBhvr>
                                          <p:to x="100000" y="100000"/>
                                        </p:animScale>
                                        <p:animScale>
                                          <p:cBhvr>
                                            <p:cTn id="18" dur="26">
                                              <p:stCondLst>
                                                <p:cond delay="1312"/>
                                              </p:stCondLst>
                                            </p:cTn>
                                            <p:tgtEl>
                                              <p:spTgt spid="157"/>
                                            </p:tgtEl>
                                          </p:cBhvr>
                                          <p:to x="100000" y="80000"/>
                                        </p:animScale>
                                        <p:animScale>
                                          <p:cBhvr>
                                            <p:cTn id="19" dur="166" decel="50000">
                                              <p:stCondLst>
                                                <p:cond delay="1338"/>
                                              </p:stCondLst>
                                            </p:cTn>
                                            <p:tgtEl>
                                              <p:spTgt spid="157"/>
                                            </p:tgtEl>
                                          </p:cBhvr>
                                          <p:to x="100000" y="100000"/>
                                        </p:animScale>
                                        <p:animScale>
                                          <p:cBhvr>
                                            <p:cTn id="20" dur="26">
                                              <p:stCondLst>
                                                <p:cond delay="1642"/>
                                              </p:stCondLst>
                                            </p:cTn>
                                            <p:tgtEl>
                                              <p:spTgt spid="157"/>
                                            </p:tgtEl>
                                          </p:cBhvr>
                                          <p:to x="100000" y="90000"/>
                                        </p:animScale>
                                        <p:animScale>
                                          <p:cBhvr>
                                            <p:cTn id="21" dur="166" decel="50000">
                                              <p:stCondLst>
                                                <p:cond delay="1668"/>
                                              </p:stCondLst>
                                            </p:cTn>
                                            <p:tgtEl>
                                              <p:spTgt spid="157"/>
                                            </p:tgtEl>
                                          </p:cBhvr>
                                          <p:to x="100000" y="100000"/>
                                        </p:animScale>
                                        <p:animScale>
                                          <p:cBhvr>
                                            <p:cTn id="22" dur="26">
                                              <p:stCondLst>
                                                <p:cond delay="1808"/>
                                              </p:stCondLst>
                                            </p:cTn>
                                            <p:tgtEl>
                                              <p:spTgt spid="157"/>
                                            </p:tgtEl>
                                          </p:cBhvr>
                                          <p:to x="100000" y="95000"/>
                                        </p:animScale>
                                        <p:animScale>
                                          <p:cBhvr>
                                            <p:cTn id="23" dur="166" decel="50000">
                                              <p:stCondLst>
                                                <p:cond delay="1834"/>
                                              </p:stCondLst>
                                            </p:cTn>
                                            <p:tgtEl>
                                              <p:spTgt spid="157"/>
                                            </p:tgtEl>
                                          </p:cBhvr>
                                          <p:to x="100000" y="100000"/>
                                        </p:animScale>
                                      </p:childTnLst>
                                    </p:cTn>
                                  </p:par>
                                </p:childTnLst>
                              </p:cTn>
                            </p:par>
                            <p:par>
                              <p:cTn id="24" fill="hold">
                                <p:stCondLst>
                                  <p:cond delay="2000"/>
                                </p:stCondLst>
                                <p:childTnLst>
                                  <p:par>
                                    <p:cTn id="25" presetID="1" presetClass="entr" presetSubtype="0" fill="hold" grpId="0" nodeType="afterEffect">
                                      <p:stCondLst>
                                        <p:cond delay="200"/>
                                      </p:stCondLst>
                                      <p:childTnLst>
                                        <p:set>
                                          <p:cBhvr>
                                            <p:cTn id="26" dur="1" fill="hold">
                                              <p:stCondLst>
                                                <p:cond delay="0"/>
                                              </p:stCondLst>
                                            </p:cTn>
                                            <p:tgtEl>
                                              <p:spTgt spid="104"/>
                                            </p:tgtEl>
                                            <p:attrNameLst>
                                              <p:attrName>style.visibility</p:attrName>
                                            </p:attrNameLst>
                                          </p:cBhvr>
                                          <p:to>
                                            <p:strVal val="visible"/>
                                          </p:to>
                                        </p:set>
                                      </p:childTnLst>
                                    </p:cTn>
                                  </p:par>
                                  <p:par>
                                    <p:cTn id="27" presetID="53" presetClass="entr" presetSubtype="16" fill="hold" grpId="1" nodeType="withEffect">
                                      <p:stCondLst>
                                        <p:cond delay="200"/>
                                      </p:stCondLst>
                                      <p:childTnLst>
                                        <p:set>
                                          <p:cBhvr>
                                            <p:cTn id="28" dur="1" fill="hold">
                                              <p:stCondLst>
                                                <p:cond delay="0"/>
                                              </p:stCondLst>
                                            </p:cTn>
                                            <p:tgtEl>
                                              <p:spTgt spid="104"/>
                                            </p:tgtEl>
                                            <p:attrNameLst>
                                              <p:attrName>style.visibility</p:attrName>
                                            </p:attrNameLst>
                                          </p:cBhvr>
                                          <p:to>
                                            <p:strVal val="visible"/>
                                          </p:to>
                                        </p:set>
                                        <p:anim calcmode="lin" valueType="num">
                                          <p:cBhvr>
                                            <p:cTn id="29" dur="500" fill="hold"/>
                                            <p:tgtEl>
                                              <p:spTgt spid="104"/>
                                            </p:tgtEl>
                                            <p:attrNameLst>
                                              <p:attrName>ppt_w</p:attrName>
                                            </p:attrNameLst>
                                          </p:cBhvr>
                                          <p:tavLst>
                                            <p:tav tm="0">
                                              <p:val>
                                                <p:fltVal val="0"/>
                                              </p:val>
                                            </p:tav>
                                            <p:tav tm="100000">
                                              <p:val>
                                                <p:strVal val="#ppt_w"/>
                                              </p:val>
                                            </p:tav>
                                          </p:tavLst>
                                        </p:anim>
                                        <p:anim calcmode="lin" valueType="num">
                                          <p:cBhvr>
                                            <p:cTn id="30" dur="500" fill="hold"/>
                                            <p:tgtEl>
                                              <p:spTgt spid="104"/>
                                            </p:tgtEl>
                                            <p:attrNameLst>
                                              <p:attrName>ppt_h</p:attrName>
                                            </p:attrNameLst>
                                          </p:cBhvr>
                                          <p:tavLst>
                                            <p:tav tm="0">
                                              <p:val>
                                                <p:fltVal val="0"/>
                                              </p:val>
                                            </p:tav>
                                            <p:tav tm="100000">
                                              <p:val>
                                                <p:strVal val="#ppt_h"/>
                                              </p:val>
                                            </p:tav>
                                          </p:tavLst>
                                        </p:anim>
                                        <p:animEffect transition="in" filter="fade">
                                          <p:cBhvr>
                                            <p:cTn id="31" dur="500"/>
                                            <p:tgtEl>
                                              <p:spTgt spid="104"/>
                                            </p:tgtEl>
                                          </p:cBhvr>
                                        </p:animEffect>
                                      </p:childTnLst>
                                    </p:cTn>
                                  </p:par>
                                  <p:par>
                                    <p:cTn id="32" presetID="64" presetClass="path" presetSubtype="0" fill="hold" grpId="2" nodeType="withEffect">
                                      <p:stCondLst>
                                        <p:cond delay="200"/>
                                      </p:stCondLst>
                                      <p:childTnLst>
                                        <p:animMotion origin="layout" path="M -3.33333E-6 -1.35802E-6 L 0.05122 -0.3145 " pathEditMode="relative" rAng="0" ptsTypes="AA">
                                          <p:cBhvr>
                                            <p:cTn id="33" dur="500" spd="-100000" fill="hold"/>
                                            <p:tgtEl>
                                              <p:spTgt spid="104"/>
                                            </p:tgtEl>
                                            <p:attrNameLst>
                                              <p:attrName>ppt_x</p:attrName>
                                              <p:attrName>ppt_y</p:attrName>
                                            </p:attrNameLst>
                                          </p:cBhvr>
                                          <p:rCtr x="2552" y="-15741"/>
                                        </p:animMotion>
                                      </p:childTnLst>
                                    </p:cTn>
                                  </p:par>
                                  <p:par>
                                    <p:cTn id="34" presetID="1" presetClass="entr" presetSubtype="0" fill="hold" nodeType="withEffect">
                                      <p:stCondLst>
                                        <p:cond delay="600"/>
                                      </p:stCondLst>
                                      <p:childTnLst>
                                        <p:set>
                                          <p:cBhvr>
                                            <p:cTn id="35" dur="1" fill="hold">
                                              <p:stCondLst>
                                                <p:cond delay="0"/>
                                              </p:stCondLst>
                                            </p:cTn>
                                            <p:tgtEl>
                                              <p:spTgt spid="106"/>
                                            </p:tgtEl>
                                            <p:attrNameLst>
                                              <p:attrName>style.visibility</p:attrName>
                                            </p:attrNameLst>
                                          </p:cBhvr>
                                          <p:to>
                                            <p:strVal val="visible"/>
                                          </p:to>
                                        </p:set>
                                      </p:childTnLst>
                                    </p:cTn>
                                  </p:par>
                                  <p:par>
                                    <p:cTn id="36" presetID="53" presetClass="entr" presetSubtype="16" fill="hold" nodeType="withEffect">
                                      <p:stCondLst>
                                        <p:cond delay="600"/>
                                      </p:stCondLst>
                                      <p:childTnLst>
                                        <p:set>
                                          <p:cBhvr>
                                            <p:cTn id="37" dur="1" fill="hold">
                                              <p:stCondLst>
                                                <p:cond delay="0"/>
                                              </p:stCondLst>
                                            </p:cTn>
                                            <p:tgtEl>
                                              <p:spTgt spid="106"/>
                                            </p:tgtEl>
                                            <p:attrNameLst>
                                              <p:attrName>style.visibility</p:attrName>
                                            </p:attrNameLst>
                                          </p:cBhvr>
                                          <p:to>
                                            <p:strVal val="visible"/>
                                          </p:to>
                                        </p:set>
                                        <p:anim calcmode="lin" valueType="num">
                                          <p:cBhvr>
                                            <p:cTn id="38" dur="500" fill="hold"/>
                                            <p:tgtEl>
                                              <p:spTgt spid="106"/>
                                            </p:tgtEl>
                                            <p:attrNameLst>
                                              <p:attrName>ppt_w</p:attrName>
                                            </p:attrNameLst>
                                          </p:cBhvr>
                                          <p:tavLst>
                                            <p:tav tm="0">
                                              <p:val>
                                                <p:fltVal val="0"/>
                                              </p:val>
                                            </p:tav>
                                            <p:tav tm="100000">
                                              <p:val>
                                                <p:strVal val="#ppt_w"/>
                                              </p:val>
                                            </p:tav>
                                          </p:tavLst>
                                        </p:anim>
                                        <p:anim calcmode="lin" valueType="num">
                                          <p:cBhvr>
                                            <p:cTn id="39" dur="500" fill="hold"/>
                                            <p:tgtEl>
                                              <p:spTgt spid="106"/>
                                            </p:tgtEl>
                                            <p:attrNameLst>
                                              <p:attrName>ppt_h</p:attrName>
                                            </p:attrNameLst>
                                          </p:cBhvr>
                                          <p:tavLst>
                                            <p:tav tm="0">
                                              <p:val>
                                                <p:fltVal val="0"/>
                                              </p:val>
                                            </p:tav>
                                            <p:tav tm="100000">
                                              <p:val>
                                                <p:strVal val="#ppt_h"/>
                                              </p:val>
                                            </p:tav>
                                          </p:tavLst>
                                        </p:anim>
                                        <p:animEffect transition="in" filter="fade">
                                          <p:cBhvr>
                                            <p:cTn id="40" dur="500"/>
                                            <p:tgtEl>
                                              <p:spTgt spid="106"/>
                                            </p:tgtEl>
                                          </p:cBhvr>
                                        </p:animEffect>
                                      </p:childTnLst>
                                    </p:cTn>
                                  </p:par>
                                  <p:par>
                                    <p:cTn id="41" presetID="64" presetClass="path" presetSubtype="0" fill="hold" nodeType="withEffect">
                                      <p:stCondLst>
                                        <p:cond delay="600"/>
                                      </p:stCondLst>
                                      <p:childTnLst>
                                        <p:animMotion origin="layout" path="M -3.33333E-6 -4.5679E-6 L -0.13889 -0.41882 " pathEditMode="relative" rAng="0" ptsTypes="AA">
                                          <p:cBhvr>
                                            <p:cTn id="42" dur="500" spd="-100000" fill="hold"/>
                                            <p:tgtEl>
                                              <p:spTgt spid="106"/>
                                            </p:tgtEl>
                                            <p:attrNameLst>
                                              <p:attrName>ppt_x</p:attrName>
                                              <p:attrName>ppt_y</p:attrName>
                                            </p:attrNameLst>
                                          </p:cBhvr>
                                          <p:rCtr x="-6944" y="-20957"/>
                                        </p:animMotion>
                                      </p:childTnLst>
                                    </p:cTn>
                                  </p:par>
                                  <p:par>
                                    <p:cTn id="43" presetID="1" presetClass="entr" presetSubtype="0" fill="hold" nodeType="withEffect">
                                      <p:stCondLst>
                                        <p:cond delay="200"/>
                                      </p:stCondLst>
                                      <p:childTnLst>
                                        <p:set>
                                          <p:cBhvr>
                                            <p:cTn id="44" dur="1" fill="hold">
                                              <p:stCondLst>
                                                <p:cond delay="0"/>
                                              </p:stCondLst>
                                            </p:cTn>
                                            <p:tgtEl>
                                              <p:spTgt spid="118"/>
                                            </p:tgtEl>
                                            <p:attrNameLst>
                                              <p:attrName>style.visibility</p:attrName>
                                            </p:attrNameLst>
                                          </p:cBhvr>
                                          <p:to>
                                            <p:strVal val="visible"/>
                                          </p:to>
                                        </p:set>
                                      </p:childTnLst>
                                    </p:cTn>
                                  </p:par>
                                  <p:par>
                                    <p:cTn id="45" presetID="53" presetClass="entr" presetSubtype="16" fill="hold" nodeType="withEffect">
                                      <p:stCondLst>
                                        <p:cond delay="200"/>
                                      </p:stCondLst>
                                      <p:childTnLst>
                                        <p:set>
                                          <p:cBhvr>
                                            <p:cTn id="46" dur="1" fill="hold">
                                              <p:stCondLst>
                                                <p:cond delay="0"/>
                                              </p:stCondLst>
                                            </p:cTn>
                                            <p:tgtEl>
                                              <p:spTgt spid="118"/>
                                            </p:tgtEl>
                                            <p:attrNameLst>
                                              <p:attrName>style.visibility</p:attrName>
                                            </p:attrNameLst>
                                          </p:cBhvr>
                                          <p:to>
                                            <p:strVal val="visible"/>
                                          </p:to>
                                        </p:set>
                                        <p:anim calcmode="lin" valueType="num">
                                          <p:cBhvr>
                                            <p:cTn id="47" dur="500" fill="hold"/>
                                            <p:tgtEl>
                                              <p:spTgt spid="118"/>
                                            </p:tgtEl>
                                            <p:attrNameLst>
                                              <p:attrName>ppt_w</p:attrName>
                                            </p:attrNameLst>
                                          </p:cBhvr>
                                          <p:tavLst>
                                            <p:tav tm="0">
                                              <p:val>
                                                <p:fltVal val="0"/>
                                              </p:val>
                                            </p:tav>
                                            <p:tav tm="100000">
                                              <p:val>
                                                <p:strVal val="#ppt_w"/>
                                              </p:val>
                                            </p:tav>
                                          </p:tavLst>
                                        </p:anim>
                                        <p:anim calcmode="lin" valueType="num">
                                          <p:cBhvr>
                                            <p:cTn id="48" dur="500" fill="hold"/>
                                            <p:tgtEl>
                                              <p:spTgt spid="118"/>
                                            </p:tgtEl>
                                            <p:attrNameLst>
                                              <p:attrName>ppt_h</p:attrName>
                                            </p:attrNameLst>
                                          </p:cBhvr>
                                          <p:tavLst>
                                            <p:tav tm="0">
                                              <p:val>
                                                <p:fltVal val="0"/>
                                              </p:val>
                                            </p:tav>
                                            <p:tav tm="100000">
                                              <p:val>
                                                <p:strVal val="#ppt_h"/>
                                              </p:val>
                                            </p:tav>
                                          </p:tavLst>
                                        </p:anim>
                                        <p:animEffect transition="in" filter="fade">
                                          <p:cBhvr>
                                            <p:cTn id="49" dur="500"/>
                                            <p:tgtEl>
                                              <p:spTgt spid="118"/>
                                            </p:tgtEl>
                                          </p:cBhvr>
                                        </p:animEffect>
                                      </p:childTnLst>
                                    </p:cTn>
                                  </p:par>
                                  <p:par>
                                    <p:cTn id="50" presetID="64" presetClass="path" presetSubtype="0" fill="hold" nodeType="withEffect">
                                      <p:stCondLst>
                                        <p:cond delay="200"/>
                                      </p:stCondLst>
                                      <p:childTnLst>
                                        <p:animMotion origin="layout" path="M 2.77778E-6 -3.45679E-6 L -0.0125 -0.41666 " pathEditMode="relative" rAng="0" ptsTypes="AA">
                                          <p:cBhvr>
                                            <p:cTn id="51" dur="500" spd="-100000" fill="hold"/>
                                            <p:tgtEl>
                                              <p:spTgt spid="118"/>
                                            </p:tgtEl>
                                            <p:attrNameLst>
                                              <p:attrName>ppt_x</p:attrName>
                                              <p:attrName>ppt_y</p:attrName>
                                            </p:attrNameLst>
                                          </p:cBhvr>
                                          <p:rCtr x="-625" y="-20833"/>
                                        </p:animMotion>
                                      </p:childTnLst>
                                    </p:cTn>
                                  </p:par>
                                  <p:par>
                                    <p:cTn id="52" presetID="1" presetClass="entr" presetSubtype="0" fill="hold" grpId="0" nodeType="withEffect">
                                      <p:stCondLst>
                                        <p:cond delay="600"/>
                                      </p:stCondLst>
                                      <p:childTnLst>
                                        <p:set>
                                          <p:cBhvr>
                                            <p:cTn id="53" dur="1" fill="hold">
                                              <p:stCondLst>
                                                <p:cond delay="0"/>
                                              </p:stCondLst>
                                            </p:cTn>
                                            <p:tgtEl>
                                              <p:spTgt spid="134"/>
                                            </p:tgtEl>
                                            <p:attrNameLst>
                                              <p:attrName>style.visibility</p:attrName>
                                            </p:attrNameLst>
                                          </p:cBhvr>
                                          <p:to>
                                            <p:strVal val="visible"/>
                                          </p:to>
                                        </p:set>
                                      </p:childTnLst>
                                    </p:cTn>
                                  </p:par>
                                  <p:par>
                                    <p:cTn id="54" presetID="53" presetClass="entr" presetSubtype="16" fill="hold" grpId="1" nodeType="withEffect">
                                      <p:stCondLst>
                                        <p:cond delay="600"/>
                                      </p:stCondLst>
                                      <p:childTnLst>
                                        <p:set>
                                          <p:cBhvr>
                                            <p:cTn id="55" dur="1" fill="hold">
                                              <p:stCondLst>
                                                <p:cond delay="0"/>
                                              </p:stCondLst>
                                            </p:cTn>
                                            <p:tgtEl>
                                              <p:spTgt spid="134"/>
                                            </p:tgtEl>
                                            <p:attrNameLst>
                                              <p:attrName>style.visibility</p:attrName>
                                            </p:attrNameLst>
                                          </p:cBhvr>
                                          <p:to>
                                            <p:strVal val="visible"/>
                                          </p:to>
                                        </p:set>
                                        <p:anim calcmode="lin" valueType="num">
                                          <p:cBhvr>
                                            <p:cTn id="56" dur="500" fill="hold"/>
                                            <p:tgtEl>
                                              <p:spTgt spid="134"/>
                                            </p:tgtEl>
                                            <p:attrNameLst>
                                              <p:attrName>ppt_w</p:attrName>
                                            </p:attrNameLst>
                                          </p:cBhvr>
                                          <p:tavLst>
                                            <p:tav tm="0">
                                              <p:val>
                                                <p:fltVal val="0"/>
                                              </p:val>
                                            </p:tav>
                                            <p:tav tm="100000">
                                              <p:val>
                                                <p:strVal val="#ppt_w"/>
                                              </p:val>
                                            </p:tav>
                                          </p:tavLst>
                                        </p:anim>
                                        <p:anim calcmode="lin" valueType="num">
                                          <p:cBhvr>
                                            <p:cTn id="57" dur="500" fill="hold"/>
                                            <p:tgtEl>
                                              <p:spTgt spid="134"/>
                                            </p:tgtEl>
                                            <p:attrNameLst>
                                              <p:attrName>ppt_h</p:attrName>
                                            </p:attrNameLst>
                                          </p:cBhvr>
                                          <p:tavLst>
                                            <p:tav tm="0">
                                              <p:val>
                                                <p:fltVal val="0"/>
                                              </p:val>
                                            </p:tav>
                                            <p:tav tm="100000">
                                              <p:val>
                                                <p:strVal val="#ppt_h"/>
                                              </p:val>
                                            </p:tav>
                                          </p:tavLst>
                                        </p:anim>
                                        <p:animEffect transition="in" filter="fade">
                                          <p:cBhvr>
                                            <p:cTn id="58" dur="500"/>
                                            <p:tgtEl>
                                              <p:spTgt spid="134"/>
                                            </p:tgtEl>
                                          </p:cBhvr>
                                        </p:animEffect>
                                      </p:childTnLst>
                                    </p:cTn>
                                  </p:par>
                                  <p:par>
                                    <p:cTn id="59" presetID="64" presetClass="path" presetSubtype="0" fill="hold" grpId="2" nodeType="withEffect">
                                      <p:stCondLst>
                                        <p:cond delay="600"/>
                                      </p:stCondLst>
                                      <p:childTnLst>
                                        <p:animMotion origin="layout" path="M 1.38889E-6 4.5679E-6 L -0.10382 -0.27871 " pathEditMode="relative" rAng="0" ptsTypes="AA">
                                          <p:cBhvr>
                                            <p:cTn id="60" dur="500" spd="-100000" fill="hold"/>
                                            <p:tgtEl>
                                              <p:spTgt spid="134"/>
                                            </p:tgtEl>
                                            <p:attrNameLst>
                                              <p:attrName>ppt_x</p:attrName>
                                              <p:attrName>ppt_y</p:attrName>
                                            </p:attrNameLst>
                                          </p:cBhvr>
                                          <p:rCtr x="-5191" y="-13951"/>
                                        </p:animMotion>
                                      </p:childTnLst>
                                    </p:cTn>
                                  </p:par>
                                  <p:par>
                                    <p:cTn id="61" presetID="1" presetClass="entr" presetSubtype="0" fill="hold" nodeType="withEffect">
                                      <p:stCondLst>
                                        <p:cond delay="400"/>
                                      </p:stCondLst>
                                      <p:childTnLst>
                                        <p:set>
                                          <p:cBhvr>
                                            <p:cTn id="62" dur="1" fill="hold">
                                              <p:stCondLst>
                                                <p:cond delay="0"/>
                                              </p:stCondLst>
                                            </p:cTn>
                                            <p:tgtEl>
                                              <p:spTgt spid="135"/>
                                            </p:tgtEl>
                                            <p:attrNameLst>
                                              <p:attrName>style.visibility</p:attrName>
                                            </p:attrNameLst>
                                          </p:cBhvr>
                                          <p:to>
                                            <p:strVal val="visible"/>
                                          </p:to>
                                        </p:set>
                                      </p:childTnLst>
                                    </p:cTn>
                                  </p:par>
                                  <p:par>
                                    <p:cTn id="63" presetID="53" presetClass="entr" presetSubtype="16" fill="hold" nodeType="withEffect">
                                      <p:stCondLst>
                                        <p:cond delay="400"/>
                                      </p:stCondLst>
                                      <p:childTnLst>
                                        <p:set>
                                          <p:cBhvr>
                                            <p:cTn id="64" dur="1" fill="hold">
                                              <p:stCondLst>
                                                <p:cond delay="0"/>
                                              </p:stCondLst>
                                            </p:cTn>
                                            <p:tgtEl>
                                              <p:spTgt spid="135"/>
                                            </p:tgtEl>
                                            <p:attrNameLst>
                                              <p:attrName>style.visibility</p:attrName>
                                            </p:attrNameLst>
                                          </p:cBhvr>
                                          <p:to>
                                            <p:strVal val="visible"/>
                                          </p:to>
                                        </p:set>
                                        <p:anim calcmode="lin" valueType="num">
                                          <p:cBhvr>
                                            <p:cTn id="65" dur="500" fill="hold"/>
                                            <p:tgtEl>
                                              <p:spTgt spid="135"/>
                                            </p:tgtEl>
                                            <p:attrNameLst>
                                              <p:attrName>ppt_w</p:attrName>
                                            </p:attrNameLst>
                                          </p:cBhvr>
                                          <p:tavLst>
                                            <p:tav tm="0">
                                              <p:val>
                                                <p:fltVal val="0"/>
                                              </p:val>
                                            </p:tav>
                                            <p:tav tm="100000">
                                              <p:val>
                                                <p:strVal val="#ppt_w"/>
                                              </p:val>
                                            </p:tav>
                                          </p:tavLst>
                                        </p:anim>
                                        <p:anim calcmode="lin" valueType="num">
                                          <p:cBhvr>
                                            <p:cTn id="66" dur="500" fill="hold"/>
                                            <p:tgtEl>
                                              <p:spTgt spid="135"/>
                                            </p:tgtEl>
                                            <p:attrNameLst>
                                              <p:attrName>ppt_h</p:attrName>
                                            </p:attrNameLst>
                                          </p:cBhvr>
                                          <p:tavLst>
                                            <p:tav tm="0">
                                              <p:val>
                                                <p:fltVal val="0"/>
                                              </p:val>
                                            </p:tav>
                                            <p:tav tm="100000">
                                              <p:val>
                                                <p:strVal val="#ppt_h"/>
                                              </p:val>
                                            </p:tav>
                                          </p:tavLst>
                                        </p:anim>
                                        <p:animEffect transition="in" filter="fade">
                                          <p:cBhvr>
                                            <p:cTn id="67" dur="500"/>
                                            <p:tgtEl>
                                              <p:spTgt spid="135"/>
                                            </p:tgtEl>
                                          </p:cBhvr>
                                        </p:animEffect>
                                      </p:childTnLst>
                                    </p:cTn>
                                  </p:par>
                                  <p:par>
                                    <p:cTn id="68" presetID="64" presetClass="path" presetSubtype="0" fill="hold" nodeType="withEffect">
                                      <p:stCondLst>
                                        <p:cond delay="400"/>
                                      </p:stCondLst>
                                      <p:childTnLst>
                                        <p:animMotion origin="layout" path="M 3.05556E-6 7.40741E-7 L -0.18993 -0.35895 " pathEditMode="relative" rAng="0" ptsTypes="AA">
                                          <p:cBhvr>
                                            <p:cTn id="69" dur="500" spd="-100000" fill="hold"/>
                                            <p:tgtEl>
                                              <p:spTgt spid="135"/>
                                            </p:tgtEl>
                                            <p:attrNameLst>
                                              <p:attrName>ppt_x</p:attrName>
                                              <p:attrName>ppt_y</p:attrName>
                                            </p:attrNameLst>
                                          </p:cBhvr>
                                          <p:rCtr x="-9497" y="-17963"/>
                                        </p:animMotion>
                                      </p:childTnLst>
                                    </p:cTn>
                                  </p:par>
                                  <p:par>
                                    <p:cTn id="70" presetID="1" presetClass="entr" presetSubtype="0" fill="hold" grpId="0" nodeType="withEffect">
                                      <p:stCondLst>
                                        <p:cond delay="200"/>
                                      </p:stCondLst>
                                      <p:childTnLst>
                                        <p:set>
                                          <p:cBhvr>
                                            <p:cTn id="71" dur="1" fill="hold">
                                              <p:stCondLst>
                                                <p:cond delay="0"/>
                                              </p:stCondLst>
                                            </p:cTn>
                                            <p:tgtEl>
                                              <p:spTgt spid="138"/>
                                            </p:tgtEl>
                                            <p:attrNameLst>
                                              <p:attrName>style.visibility</p:attrName>
                                            </p:attrNameLst>
                                          </p:cBhvr>
                                          <p:to>
                                            <p:strVal val="visible"/>
                                          </p:to>
                                        </p:set>
                                      </p:childTnLst>
                                    </p:cTn>
                                  </p:par>
                                  <p:par>
                                    <p:cTn id="72" presetID="53" presetClass="entr" presetSubtype="16" fill="hold" grpId="1" nodeType="withEffect">
                                      <p:stCondLst>
                                        <p:cond delay="200"/>
                                      </p:stCondLst>
                                      <p:childTnLst>
                                        <p:set>
                                          <p:cBhvr>
                                            <p:cTn id="73" dur="1" fill="hold">
                                              <p:stCondLst>
                                                <p:cond delay="0"/>
                                              </p:stCondLst>
                                            </p:cTn>
                                            <p:tgtEl>
                                              <p:spTgt spid="138"/>
                                            </p:tgtEl>
                                            <p:attrNameLst>
                                              <p:attrName>style.visibility</p:attrName>
                                            </p:attrNameLst>
                                          </p:cBhvr>
                                          <p:to>
                                            <p:strVal val="visible"/>
                                          </p:to>
                                        </p:set>
                                        <p:anim calcmode="lin" valueType="num">
                                          <p:cBhvr>
                                            <p:cTn id="74" dur="500" fill="hold"/>
                                            <p:tgtEl>
                                              <p:spTgt spid="138"/>
                                            </p:tgtEl>
                                            <p:attrNameLst>
                                              <p:attrName>ppt_w</p:attrName>
                                            </p:attrNameLst>
                                          </p:cBhvr>
                                          <p:tavLst>
                                            <p:tav tm="0">
                                              <p:val>
                                                <p:fltVal val="0"/>
                                              </p:val>
                                            </p:tav>
                                            <p:tav tm="100000">
                                              <p:val>
                                                <p:strVal val="#ppt_w"/>
                                              </p:val>
                                            </p:tav>
                                          </p:tavLst>
                                        </p:anim>
                                        <p:anim calcmode="lin" valueType="num">
                                          <p:cBhvr>
                                            <p:cTn id="75" dur="500" fill="hold"/>
                                            <p:tgtEl>
                                              <p:spTgt spid="138"/>
                                            </p:tgtEl>
                                            <p:attrNameLst>
                                              <p:attrName>ppt_h</p:attrName>
                                            </p:attrNameLst>
                                          </p:cBhvr>
                                          <p:tavLst>
                                            <p:tav tm="0">
                                              <p:val>
                                                <p:fltVal val="0"/>
                                              </p:val>
                                            </p:tav>
                                            <p:tav tm="100000">
                                              <p:val>
                                                <p:strVal val="#ppt_h"/>
                                              </p:val>
                                            </p:tav>
                                          </p:tavLst>
                                        </p:anim>
                                        <p:animEffect transition="in" filter="fade">
                                          <p:cBhvr>
                                            <p:cTn id="76" dur="500"/>
                                            <p:tgtEl>
                                              <p:spTgt spid="138"/>
                                            </p:tgtEl>
                                          </p:cBhvr>
                                        </p:animEffect>
                                      </p:childTnLst>
                                    </p:cTn>
                                  </p:par>
                                  <p:par>
                                    <p:cTn id="77" presetID="64" presetClass="path" presetSubtype="0" fill="hold" grpId="2" nodeType="withEffect">
                                      <p:stCondLst>
                                        <p:cond delay="200"/>
                                      </p:stCondLst>
                                      <p:childTnLst>
                                        <p:animMotion origin="layout" path="M 1.94444E-6 7.40741E-7 L 0.1526 -0.4034 " pathEditMode="relative" rAng="0" ptsTypes="AA">
                                          <p:cBhvr>
                                            <p:cTn id="78" dur="500" spd="-100000" fill="hold"/>
                                            <p:tgtEl>
                                              <p:spTgt spid="138"/>
                                            </p:tgtEl>
                                            <p:attrNameLst>
                                              <p:attrName>ppt_x</p:attrName>
                                              <p:attrName>ppt_y</p:attrName>
                                            </p:attrNameLst>
                                          </p:cBhvr>
                                          <p:rCtr x="7622" y="-20185"/>
                                        </p:animMotion>
                                      </p:childTnLst>
                                    </p:cTn>
                                  </p:par>
                                  <p:par>
                                    <p:cTn id="79" presetID="1" presetClass="entr" presetSubtype="0" fill="hold" nodeType="withEffect">
                                      <p:stCondLst>
                                        <p:cond delay="0"/>
                                      </p:stCondLst>
                                      <p:childTnLst>
                                        <p:set>
                                          <p:cBhvr>
                                            <p:cTn id="80" dur="1" fill="hold">
                                              <p:stCondLst>
                                                <p:cond delay="0"/>
                                              </p:stCondLst>
                                            </p:cTn>
                                            <p:tgtEl>
                                              <p:spTgt spid="139"/>
                                            </p:tgtEl>
                                            <p:attrNameLst>
                                              <p:attrName>style.visibility</p:attrName>
                                            </p:attrNameLst>
                                          </p:cBhvr>
                                          <p:to>
                                            <p:strVal val="visible"/>
                                          </p:to>
                                        </p:set>
                                      </p:childTnLst>
                                    </p:cTn>
                                  </p:par>
                                  <p:par>
                                    <p:cTn id="81" presetID="53" presetClass="entr" presetSubtype="16" fill="hold" nodeType="withEffect">
                                      <p:stCondLst>
                                        <p:cond delay="0"/>
                                      </p:stCondLst>
                                      <p:childTnLst>
                                        <p:set>
                                          <p:cBhvr>
                                            <p:cTn id="82" dur="1" fill="hold">
                                              <p:stCondLst>
                                                <p:cond delay="0"/>
                                              </p:stCondLst>
                                            </p:cTn>
                                            <p:tgtEl>
                                              <p:spTgt spid="139"/>
                                            </p:tgtEl>
                                            <p:attrNameLst>
                                              <p:attrName>style.visibility</p:attrName>
                                            </p:attrNameLst>
                                          </p:cBhvr>
                                          <p:to>
                                            <p:strVal val="visible"/>
                                          </p:to>
                                        </p:set>
                                        <p:anim calcmode="lin" valueType="num">
                                          <p:cBhvr>
                                            <p:cTn id="83" dur="500" fill="hold"/>
                                            <p:tgtEl>
                                              <p:spTgt spid="139"/>
                                            </p:tgtEl>
                                            <p:attrNameLst>
                                              <p:attrName>ppt_w</p:attrName>
                                            </p:attrNameLst>
                                          </p:cBhvr>
                                          <p:tavLst>
                                            <p:tav tm="0">
                                              <p:val>
                                                <p:fltVal val="0"/>
                                              </p:val>
                                            </p:tav>
                                            <p:tav tm="100000">
                                              <p:val>
                                                <p:strVal val="#ppt_w"/>
                                              </p:val>
                                            </p:tav>
                                          </p:tavLst>
                                        </p:anim>
                                        <p:anim calcmode="lin" valueType="num">
                                          <p:cBhvr>
                                            <p:cTn id="84" dur="500" fill="hold"/>
                                            <p:tgtEl>
                                              <p:spTgt spid="139"/>
                                            </p:tgtEl>
                                            <p:attrNameLst>
                                              <p:attrName>ppt_h</p:attrName>
                                            </p:attrNameLst>
                                          </p:cBhvr>
                                          <p:tavLst>
                                            <p:tav tm="0">
                                              <p:val>
                                                <p:fltVal val="0"/>
                                              </p:val>
                                            </p:tav>
                                            <p:tav tm="100000">
                                              <p:val>
                                                <p:strVal val="#ppt_h"/>
                                              </p:val>
                                            </p:tav>
                                          </p:tavLst>
                                        </p:anim>
                                        <p:animEffect transition="in" filter="fade">
                                          <p:cBhvr>
                                            <p:cTn id="85" dur="500"/>
                                            <p:tgtEl>
                                              <p:spTgt spid="139"/>
                                            </p:tgtEl>
                                          </p:cBhvr>
                                        </p:animEffect>
                                      </p:childTnLst>
                                    </p:cTn>
                                  </p:par>
                                  <p:par>
                                    <p:cTn id="86" presetID="64" presetClass="path" presetSubtype="0" fill="hold" nodeType="withEffect">
                                      <p:stCondLst>
                                        <p:cond delay="0"/>
                                      </p:stCondLst>
                                      <p:childTnLst>
                                        <p:animMotion origin="layout" path="M 2.22222E-6 1.23457E-6 L -0.05122 -0.2787 " pathEditMode="relative" rAng="0" ptsTypes="AA">
                                          <p:cBhvr>
                                            <p:cTn id="87" dur="500" spd="-100000" fill="hold"/>
                                            <p:tgtEl>
                                              <p:spTgt spid="139"/>
                                            </p:tgtEl>
                                            <p:attrNameLst>
                                              <p:attrName>ppt_x</p:attrName>
                                              <p:attrName>ppt_y</p:attrName>
                                            </p:attrNameLst>
                                          </p:cBhvr>
                                          <p:rCtr x="-2569" y="-13951"/>
                                        </p:animMotion>
                                      </p:childTnLst>
                                    </p:cTn>
                                  </p:par>
                                  <p:par>
                                    <p:cTn id="88" presetID="1" presetClass="entr" presetSubtype="0" fill="hold" nodeType="withEffect">
                                      <p:stCondLst>
                                        <p:cond delay="400"/>
                                      </p:stCondLst>
                                      <p:childTnLst>
                                        <p:set>
                                          <p:cBhvr>
                                            <p:cTn id="89" dur="1" fill="hold">
                                              <p:stCondLst>
                                                <p:cond delay="0"/>
                                              </p:stCondLst>
                                            </p:cTn>
                                            <p:tgtEl>
                                              <p:spTgt spid="130"/>
                                            </p:tgtEl>
                                            <p:attrNameLst>
                                              <p:attrName>style.visibility</p:attrName>
                                            </p:attrNameLst>
                                          </p:cBhvr>
                                          <p:to>
                                            <p:strVal val="visible"/>
                                          </p:to>
                                        </p:set>
                                      </p:childTnLst>
                                    </p:cTn>
                                  </p:par>
                                  <p:par>
                                    <p:cTn id="90" presetID="53" presetClass="entr" presetSubtype="16" fill="hold" nodeType="withEffect">
                                      <p:stCondLst>
                                        <p:cond delay="400"/>
                                      </p:stCondLst>
                                      <p:childTnLst>
                                        <p:set>
                                          <p:cBhvr>
                                            <p:cTn id="91" dur="1" fill="hold">
                                              <p:stCondLst>
                                                <p:cond delay="0"/>
                                              </p:stCondLst>
                                            </p:cTn>
                                            <p:tgtEl>
                                              <p:spTgt spid="130"/>
                                            </p:tgtEl>
                                            <p:attrNameLst>
                                              <p:attrName>style.visibility</p:attrName>
                                            </p:attrNameLst>
                                          </p:cBhvr>
                                          <p:to>
                                            <p:strVal val="visible"/>
                                          </p:to>
                                        </p:set>
                                        <p:anim calcmode="lin" valueType="num">
                                          <p:cBhvr>
                                            <p:cTn id="92" dur="500" fill="hold"/>
                                            <p:tgtEl>
                                              <p:spTgt spid="130"/>
                                            </p:tgtEl>
                                            <p:attrNameLst>
                                              <p:attrName>ppt_w</p:attrName>
                                            </p:attrNameLst>
                                          </p:cBhvr>
                                          <p:tavLst>
                                            <p:tav tm="0">
                                              <p:val>
                                                <p:fltVal val="0"/>
                                              </p:val>
                                            </p:tav>
                                            <p:tav tm="100000">
                                              <p:val>
                                                <p:strVal val="#ppt_w"/>
                                              </p:val>
                                            </p:tav>
                                          </p:tavLst>
                                        </p:anim>
                                        <p:anim calcmode="lin" valueType="num">
                                          <p:cBhvr>
                                            <p:cTn id="93" dur="500" fill="hold"/>
                                            <p:tgtEl>
                                              <p:spTgt spid="130"/>
                                            </p:tgtEl>
                                            <p:attrNameLst>
                                              <p:attrName>ppt_h</p:attrName>
                                            </p:attrNameLst>
                                          </p:cBhvr>
                                          <p:tavLst>
                                            <p:tav tm="0">
                                              <p:val>
                                                <p:fltVal val="0"/>
                                              </p:val>
                                            </p:tav>
                                            <p:tav tm="100000">
                                              <p:val>
                                                <p:strVal val="#ppt_h"/>
                                              </p:val>
                                            </p:tav>
                                          </p:tavLst>
                                        </p:anim>
                                        <p:animEffect transition="in" filter="fade">
                                          <p:cBhvr>
                                            <p:cTn id="94" dur="500"/>
                                            <p:tgtEl>
                                              <p:spTgt spid="130"/>
                                            </p:tgtEl>
                                          </p:cBhvr>
                                        </p:animEffect>
                                      </p:childTnLst>
                                    </p:cTn>
                                  </p:par>
                                  <p:par>
                                    <p:cTn id="95" presetID="64" presetClass="path" presetSubtype="0" fill="hold" nodeType="withEffect">
                                      <p:stCondLst>
                                        <p:cond delay="400"/>
                                      </p:stCondLst>
                                      <p:childTnLst>
                                        <p:animMotion origin="layout" path="M -1.38889E-6 3.82716E-6 L 0.13021 -0.1926 " pathEditMode="relative" rAng="0" ptsTypes="AA">
                                          <p:cBhvr>
                                            <p:cTn id="96" dur="500" spd="-100000" fill="hold"/>
                                            <p:tgtEl>
                                              <p:spTgt spid="130"/>
                                            </p:tgtEl>
                                            <p:attrNameLst>
                                              <p:attrName>ppt_x</p:attrName>
                                              <p:attrName>ppt_y</p:attrName>
                                            </p:attrNameLst>
                                          </p:cBhvr>
                                          <p:rCtr x="6510" y="-9630"/>
                                        </p:animMotion>
                                      </p:childTnLst>
                                    </p:cTn>
                                  </p:par>
                                  <p:par>
                                    <p:cTn id="97" presetID="1" presetClass="entr" presetSubtype="0" fill="hold" grpId="0" nodeType="withEffect">
                                      <p:stCondLst>
                                        <p:cond delay="200"/>
                                      </p:stCondLst>
                                      <p:childTnLst>
                                        <p:set>
                                          <p:cBhvr>
                                            <p:cTn id="98" dur="1" fill="hold">
                                              <p:stCondLst>
                                                <p:cond delay="0"/>
                                              </p:stCondLst>
                                            </p:cTn>
                                            <p:tgtEl>
                                              <p:spTgt spid="155"/>
                                            </p:tgtEl>
                                            <p:attrNameLst>
                                              <p:attrName>style.visibility</p:attrName>
                                            </p:attrNameLst>
                                          </p:cBhvr>
                                          <p:to>
                                            <p:strVal val="visible"/>
                                          </p:to>
                                        </p:set>
                                      </p:childTnLst>
                                    </p:cTn>
                                  </p:par>
                                  <p:par>
                                    <p:cTn id="99" presetID="53" presetClass="entr" presetSubtype="16" fill="hold" grpId="1" nodeType="withEffect">
                                      <p:stCondLst>
                                        <p:cond delay="200"/>
                                      </p:stCondLst>
                                      <p:childTnLst>
                                        <p:set>
                                          <p:cBhvr>
                                            <p:cTn id="100" dur="1" fill="hold">
                                              <p:stCondLst>
                                                <p:cond delay="0"/>
                                              </p:stCondLst>
                                            </p:cTn>
                                            <p:tgtEl>
                                              <p:spTgt spid="155"/>
                                            </p:tgtEl>
                                            <p:attrNameLst>
                                              <p:attrName>style.visibility</p:attrName>
                                            </p:attrNameLst>
                                          </p:cBhvr>
                                          <p:to>
                                            <p:strVal val="visible"/>
                                          </p:to>
                                        </p:set>
                                        <p:anim calcmode="lin" valueType="num">
                                          <p:cBhvr>
                                            <p:cTn id="101" dur="500" fill="hold"/>
                                            <p:tgtEl>
                                              <p:spTgt spid="155"/>
                                            </p:tgtEl>
                                            <p:attrNameLst>
                                              <p:attrName>ppt_w</p:attrName>
                                            </p:attrNameLst>
                                          </p:cBhvr>
                                          <p:tavLst>
                                            <p:tav tm="0">
                                              <p:val>
                                                <p:fltVal val="0"/>
                                              </p:val>
                                            </p:tav>
                                            <p:tav tm="100000">
                                              <p:val>
                                                <p:strVal val="#ppt_w"/>
                                              </p:val>
                                            </p:tav>
                                          </p:tavLst>
                                        </p:anim>
                                        <p:anim calcmode="lin" valueType="num">
                                          <p:cBhvr>
                                            <p:cTn id="102" dur="500" fill="hold"/>
                                            <p:tgtEl>
                                              <p:spTgt spid="155"/>
                                            </p:tgtEl>
                                            <p:attrNameLst>
                                              <p:attrName>ppt_h</p:attrName>
                                            </p:attrNameLst>
                                          </p:cBhvr>
                                          <p:tavLst>
                                            <p:tav tm="0">
                                              <p:val>
                                                <p:fltVal val="0"/>
                                              </p:val>
                                            </p:tav>
                                            <p:tav tm="100000">
                                              <p:val>
                                                <p:strVal val="#ppt_h"/>
                                              </p:val>
                                            </p:tav>
                                          </p:tavLst>
                                        </p:anim>
                                        <p:animEffect transition="in" filter="fade">
                                          <p:cBhvr>
                                            <p:cTn id="103" dur="500"/>
                                            <p:tgtEl>
                                              <p:spTgt spid="155"/>
                                            </p:tgtEl>
                                          </p:cBhvr>
                                        </p:animEffect>
                                      </p:childTnLst>
                                    </p:cTn>
                                  </p:par>
                                  <p:par>
                                    <p:cTn id="104" presetID="1" presetClass="entr" presetSubtype="0" fill="hold" nodeType="withEffect">
                                      <p:stCondLst>
                                        <p:cond delay="200"/>
                                      </p:stCondLst>
                                      <p:childTnLst>
                                        <p:set>
                                          <p:cBhvr>
                                            <p:cTn id="105" dur="1" fill="hold">
                                              <p:stCondLst>
                                                <p:cond delay="0"/>
                                              </p:stCondLst>
                                            </p:cTn>
                                            <p:tgtEl>
                                              <p:spTgt spid="149"/>
                                            </p:tgtEl>
                                            <p:attrNameLst>
                                              <p:attrName>style.visibility</p:attrName>
                                            </p:attrNameLst>
                                          </p:cBhvr>
                                          <p:to>
                                            <p:strVal val="visible"/>
                                          </p:to>
                                        </p:set>
                                      </p:childTnLst>
                                    </p:cTn>
                                  </p:par>
                                  <p:par>
                                    <p:cTn id="106" presetID="53" presetClass="entr" presetSubtype="16" fill="hold" nodeType="withEffect">
                                      <p:stCondLst>
                                        <p:cond delay="200"/>
                                      </p:stCondLst>
                                      <p:childTnLst>
                                        <p:set>
                                          <p:cBhvr>
                                            <p:cTn id="107" dur="1" fill="hold">
                                              <p:stCondLst>
                                                <p:cond delay="0"/>
                                              </p:stCondLst>
                                            </p:cTn>
                                            <p:tgtEl>
                                              <p:spTgt spid="149"/>
                                            </p:tgtEl>
                                            <p:attrNameLst>
                                              <p:attrName>style.visibility</p:attrName>
                                            </p:attrNameLst>
                                          </p:cBhvr>
                                          <p:to>
                                            <p:strVal val="visible"/>
                                          </p:to>
                                        </p:set>
                                        <p:anim calcmode="lin" valueType="num">
                                          <p:cBhvr>
                                            <p:cTn id="108" dur="500" fill="hold"/>
                                            <p:tgtEl>
                                              <p:spTgt spid="149"/>
                                            </p:tgtEl>
                                            <p:attrNameLst>
                                              <p:attrName>ppt_w</p:attrName>
                                            </p:attrNameLst>
                                          </p:cBhvr>
                                          <p:tavLst>
                                            <p:tav tm="0">
                                              <p:val>
                                                <p:fltVal val="0"/>
                                              </p:val>
                                            </p:tav>
                                            <p:tav tm="100000">
                                              <p:val>
                                                <p:strVal val="#ppt_w"/>
                                              </p:val>
                                            </p:tav>
                                          </p:tavLst>
                                        </p:anim>
                                        <p:anim calcmode="lin" valueType="num">
                                          <p:cBhvr>
                                            <p:cTn id="109" dur="500" fill="hold"/>
                                            <p:tgtEl>
                                              <p:spTgt spid="149"/>
                                            </p:tgtEl>
                                            <p:attrNameLst>
                                              <p:attrName>ppt_h</p:attrName>
                                            </p:attrNameLst>
                                          </p:cBhvr>
                                          <p:tavLst>
                                            <p:tav tm="0">
                                              <p:val>
                                                <p:fltVal val="0"/>
                                              </p:val>
                                            </p:tav>
                                            <p:tav tm="100000">
                                              <p:val>
                                                <p:strVal val="#ppt_h"/>
                                              </p:val>
                                            </p:tav>
                                          </p:tavLst>
                                        </p:anim>
                                        <p:animEffect transition="in" filter="fade">
                                          <p:cBhvr>
                                            <p:cTn id="110" dur="500"/>
                                            <p:tgtEl>
                                              <p:spTgt spid="149"/>
                                            </p:tgtEl>
                                          </p:cBhvr>
                                        </p:animEffect>
                                      </p:childTnLst>
                                    </p:cTn>
                                  </p:par>
                                  <p:par>
                                    <p:cTn id="111" presetID="42" presetClass="path" presetSubtype="0" fill="hold" nodeType="withEffect">
                                      <p:stCondLst>
                                        <p:cond delay="200"/>
                                      </p:stCondLst>
                                      <p:childTnLst>
                                        <p:animMotion origin="layout" path="M 5.55556E-7 -4.5679E-6 L 0.14375 0.17223 " pathEditMode="relative" rAng="0" ptsTypes="AA">
                                          <p:cBhvr>
                                            <p:cTn id="112" dur="500" spd="-100000" fill="hold"/>
                                            <p:tgtEl>
                                              <p:spTgt spid="149"/>
                                            </p:tgtEl>
                                            <p:attrNameLst>
                                              <p:attrName>ppt_x</p:attrName>
                                              <p:attrName>ppt_y</p:attrName>
                                            </p:attrNameLst>
                                          </p:cBhvr>
                                          <p:rCtr x="7187" y="8611"/>
                                        </p:animMotion>
                                      </p:childTnLst>
                                    </p:cTn>
                                  </p:par>
                                  <p:par>
                                    <p:cTn id="113" presetID="1" presetClass="entr" presetSubtype="0" fill="hold" nodeType="withEffect">
                                      <p:stCondLst>
                                        <p:cond delay="600"/>
                                      </p:stCondLst>
                                      <p:childTnLst>
                                        <p:set>
                                          <p:cBhvr>
                                            <p:cTn id="114" dur="1" fill="hold">
                                              <p:stCondLst>
                                                <p:cond delay="0"/>
                                              </p:stCondLst>
                                            </p:cTn>
                                            <p:tgtEl>
                                              <p:spTgt spid="145"/>
                                            </p:tgtEl>
                                            <p:attrNameLst>
                                              <p:attrName>style.visibility</p:attrName>
                                            </p:attrNameLst>
                                          </p:cBhvr>
                                          <p:to>
                                            <p:strVal val="visible"/>
                                          </p:to>
                                        </p:set>
                                      </p:childTnLst>
                                    </p:cTn>
                                  </p:par>
                                  <p:par>
                                    <p:cTn id="115" presetID="53" presetClass="entr" presetSubtype="16" fill="hold" nodeType="withEffect">
                                      <p:stCondLst>
                                        <p:cond delay="600"/>
                                      </p:stCondLst>
                                      <p:childTnLst>
                                        <p:set>
                                          <p:cBhvr>
                                            <p:cTn id="116" dur="1" fill="hold">
                                              <p:stCondLst>
                                                <p:cond delay="0"/>
                                              </p:stCondLst>
                                            </p:cTn>
                                            <p:tgtEl>
                                              <p:spTgt spid="145"/>
                                            </p:tgtEl>
                                            <p:attrNameLst>
                                              <p:attrName>style.visibility</p:attrName>
                                            </p:attrNameLst>
                                          </p:cBhvr>
                                          <p:to>
                                            <p:strVal val="visible"/>
                                          </p:to>
                                        </p:set>
                                        <p:anim calcmode="lin" valueType="num">
                                          <p:cBhvr>
                                            <p:cTn id="117" dur="500" fill="hold"/>
                                            <p:tgtEl>
                                              <p:spTgt spid="145"/>
                                            </p:tgtEl>
                                            <p:attrNameLst>
                                              <p:attrName>ppt_w</p:attrName>
                                            </p:attrNameLst>
                                          </p:cBhvr>
                                          <p:tavLst>
                                            <p:tav tm="0">
                                              <p:val>
                                                <p:fltVal val="0"/>
                                              </p:val>
                                            </p:tav>
                                            <p:tav tm="100000">
                                              <p:val>
                                                <p:strVal val="#ppt_w"/>
                                              </p:val>
                                            </p:tav>
                                          </p:tavLst>
                                        </p:anim>
                                        <p:anim calcmode="lin" valueType="num">
                                          <p:cBhvr>
                                            <p:cTn id="118" dur="500" fill="hold"/>
                                            <p:tgtEl>
                                              <p:spTgt spid="145"/>
                                            </p:tgtEl>
                                            <p:attrNameLst>
                                              <p:attrName>ppt_h</p:attrName>
                                            </p:attrNameLst>
                                          </p:cBhvr>
                                          <p:tavLst>
                                            <p:tav tm="0">
                                              <p:val>
                                                <p:fltVal val="0"/>
                                              </p:val>
                                            </p:tav>
                                            <p:tav tm="100000">
                                              <p:val>
                                                <p:strVal val="#ppt_h"/>
                                              </p:val>
                                            </p:tav>
                                          </p:tavLst>
                                        </p:anim>
                                        <p:animEffect transition="in" filter="fade">
                                          <p:cBhvr>
                                            <p:cTn id="119" dur="500"/>
                                            <p:tgtEl>
                                              <p:spTgt spid="145"/>
                                            </p:tgtEl>
                                          </p:cBhvr>
                                        </p:animEffect>
                                      </p:childTnLst>
                                    </p:cTn>
                                  </p:par>
                                  <p:par>
                                    <p:cTn id="120" presetID="42" presetClass="path" presetSubtype="0" fill="hold" nodeType="withEffect">
                                      <p:stCondLst>
                                        <p:cond delay="600"/>
                                      </p:stCondLst>
                                      <p:childTnLst>
                                        <p:animMotion origin="layout" path="M -2.77778E-7 3.20988E-6 L 0.13507 0.28333 " pathEditMode="relative" rAng="0" ptsTypes="AA">
                                          <p:cBhvr>
                                            <p:cTn id="121" dur="500" spd="-100000" fill="hold"/>
                                            <p:tgtEl>
                                              <p:spTgt spid="145"/>
                                            </p:tgtEl>
                                            <p:attrNameLst>
                                              <p:attrName>ppt_x</p:attrName>
                                              <p:attrName>ppt_y</p:attrName>
                                            </p:attrNameLst>
                                          </p:cBhvr>
                                          <p:rCtr x="6753" y="14167"/>
                                        </p:animMotion>
                                      </p:childTnLst>
                                    </p:cTn>
                                  </p:par>
                                  <p:par>
                                    <p:cTn id="122" presetID="1" presetClass="entr" presetSubtype="0" fill="hold" grpId="0" nodeType="withEffect">
                                      <p:stCondLst>
                                        <p:cond delay="400"/>
                                      </p:stCondLst>
                                      <p:childTnLst>
                                        <p:set>
                                          <p:cBhvr>
                                            <p:cTn id="123" dur="1" fill="hold">
                                              <p:stCondLst>
                                                <p:cond delay="0"/>
                                              </p:stCondLst>
                                            </p:cTn>
                                            <p:tgtEl>
                                              <p:spTgt spid="105"/>
                                            </p:tgtEl>
                                            <p:attrNameLst>
                                              <p:attrName>style.visibility</p:attrName>
                                            </p:attrNameLst>
                                          </p:cBhvr>
                                          <p:to>
                                            <p:strVal val="visible"/>
                                          </p:to>
                                        </p:set>
                                      </p:childTnLst>
                                    </p:cTn>
                                  </p:par>
                                  <p:par>
                                    <p:cTn id="124" presetID="53" presetClass="entr" presetSubtype="16" fill="hold" grpId="1" nodeType="withEffect">
                                      <p:stCondLst>
                                        <p:cond delay="40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42" presetClass="path" presetSubtype="0" fill="hold" grpId="2" nodeType="withEffect">
                                      <p:stCondLst>
                                        <p:cond delay="400"/>
                                      </p:stCondLst>
                                      <p:childTnLst>
                                        <p:animMotion origin="layout" path="M -3.33333E-6 1.23457E-6 L 0.0625 0.20555 " pathEditMode="relative" rAng="0" ptsTypes="AA">
                                          <p:cBhvr>
                                            <p:cTn id="130" dur="500" spd="-100000" fill="hold"/>
                                            <p:tgtEl>
                                              <p:spTgt spid="105"/>
                                            </p:tgtEl>
                                            <p:attrNameLst>
                                              <p:attrName>ppt_x</p:attrName>
                                              <p:attrName>ppt_y</p:attrName>
                                            </p:attrNameLst>
                                          </p:cBhvr>
                                          <p:rCtr x="3125" y="10278"/>
                                        </p:animMotion>
                                      </p:childTnLst>
                                    </p:cTn>
                                  </p:par>
                                  <p:par>
                                    <p:cTn id="131" presetID="1" presetClass="entr" presetSubtype="0" fill="hold" grpId="0" nodeType="withEffect">
                                      <p:stCondLst>
                                        <p:cond delay="200"/>
                                      </p:stCondLst>
                                      <p:childTnLst>
                                        <p:set>
                                          <p:cBhvr>
                                            <p:cTn id="132" dur="1" fill="hold">
                                              <p:stCondLst>
                                                <p:cond delay="0"/>
                                              </p:stCondLst>
                                            </p:cTn>
                                            <p:tgtEl>
                                              <p:spTgt spid="148"/>
                                            </p:tgtEl>
                                            <p:attrNameLst>
                                              <p:attrName>style.visibility</p:attrName>
                                            </p:attrNameLst>
                                          </p:cBhvr>
                                          <p:to>
                                            <p:strVal val="visible"/>
                                          </p:to>
                                        </p:set>
                                      </p:childTnLst>
                                    </p:cTn>
                                  </p:par>
                                  <p:par>
                                    <p:cTn id="133" presetID="53" presetClass="entr" presetSubtype="16" fill="hold" grpId="1" nodeType="withEffect">
                                      <p:stCondLst>
                                        <p:cond delay="200"/>
                                      </p:stCondLst>
                                      <p:childTnLst>
                                        <p:set>
                                          <p:cBhvr>
                                            <p:cTn id="134" dur="1" fill="hold">
                                              <p:stCondLst>
                                                <p:cond delay="0"/>
                                              </p:stCondLst>
                                            </p:cTn>
                                            <p:tgtEl>
                                              <p:spTgt spid="148"/>
                                            </p:tgtEl>
                                            <p:attrNameLst>
                                              <p:attrName>style.visibility</p:attrName>
                                            </p:attrNameLst>
                                          </p:cBhvr>
                                          <p:to>
                                            <p:strVal val="visible"/>
                                          </p:to>
                                        </p:set>
                                        <p:anim calcmode="lin" valueType="num">
                                          <p:cBhvr>
                                            <p:cTn id="135" dur="500" fill="hold"/>
                                            <p:tgtEl>
                                              <p:spTgt spid="148"/>
                                            </p:tgtEl>
                                            <p:attrNameLst>
                                              <p:attrName>ppt_w</p:attrName>
                                            </p:attrNameLst>
                                          </p:cBhvr>
                                          <p:tavLst>
                                            <p:tav tm="0">
                                              <p:val>
                                                <p:fltVal val="0"/>
                                              </p:val>
                                            </p:tav>
                                            <p:tav tm="100000">
                                              <p:val>
                                                <p:strVal val="#ppt_w"/>
                                              </p:val>
                                            </p:tav>
                                          </p:tavLst>
                                        </p:anim>
                                        <p:anim calcmode="lin" valueType="num">
                                          <p:cBhvr>
                                            <p:cTn id="136" dur="500" fill="hold"/>
                                            <p:tgtEl>
                                              <p:spTgt spid="148"/>
                                            </p:tgtEl>
                                            <p:attrNameLst>
                                              <p:attrName>ppt_h</p:attrName>
                                            </p:attrNameLst>
                                          </p:cBhvr>
                                          <p:tavLst>
                                            <p:tav tm="0">
                                              <p:val>
                                                <p:fltVal val="0"/>
                                              </p:val>
                                            </p:tav>
                                            <p:tav tm="100000">
                                              <p:val>
                                                <p:strVal val="#ppt_h"/>
                                              </p:val>
                                            </p:tav>
                                          </p:tavLst>
                                        </p:anim>
                                        <p:animEffect transition="in" filter="fade">
                                          <p:cBhvr>
                                            <p:cTn id="137" dur="500"/>
                                            <p:tgtEl>
                                              <p:spTgt spid="148"/>
                                            </p:tgtEl>
                                          </p:cBhvr>
                                        </p:animEffect>
                                      </p:childTnLst>
                                    </p:cTn>
                                  </p:par>
                                  <p:par>
                                    <p:cTn id="138" presetID="42" presetClass="path" presetSubtype="0" fill="hold" grpId="2" nodeType="withEffect">
                                      <p:stCondLst>
                                        <p:cond delay="200"/>
                                      </p:stCondLst>
                                      <p:childTnLst>
                                        <p:animMotion origin="layout" path="M 5.55556E-7 -1.97531E-6 L -0.01372 0.35 " pathEditMode="relative" rAng="0" ptsTypes="AA">
                                          <p:cBhvr>
                                            <p:cTn id="139" dur="500" spd="-100000" fill="hold"/>
                                            <p:tgtEl>
                                              <p:spTgt spid="148"/>
                                            </p:tgtEl>
                                            <p:attrNameLst>
                                              <p:attrName>ppt_x</p:attrName>
                                              <p:attrName>ppt_y</p:attrName>
                                            </p:attrNameLst>
                                          </p:cBhvr>
                                          <p:rCtr x="-694" y="17500"/>
                                        </p:animMotion>
                                      </p:childTnLst>
                                    </p:cTn>
                                  </p:par>
                                  <p:par>
                                    <p:cTn id="140" presetID="35" presetClass="path" presetSubtype="0" fill="hold" grpId="2" nodeType="withEffect">
                                      <p:stCondLst>
                                        <p:cond delay="200"/>
                                      </p:stCondLst>
                                      <p:childTnLst>
                                        <p:animMotion origin="layout" path="M 2.5E-6 -3.58025E-6 L 0.16875 -0.04074 " pathEditMode="relative" rAng="0" ptsTypes="AA">
                                          <p:cBhvr>
                                            <p:cTn id="141" dur="500" spd="-100000" fill="hold"/>
                                            <p:tgtEl>
                                              <p:spTgt spid="155"/>
                                            </p:tgtEl>
                                            <p:attrNameLst>
                                              <p:attrName>ppt_x</p:attrName>
                                              <p:attrName>ppt_y</p:attrName>
                                            </p:attrNameLst>
                                          </p:cBhvr>
                                          <p:rCtr x="8438" y="-2037"/>
                                        </p:animMotion>
                                      </p:childTnLst>
                                    </p:cTn>
                                  </p:par>
                                  <p:par>
                                    <p:cTn id="142" presetID="1" presetClass="entr" presetSubtype="0" fill="hold" nodeType="withEffect">
                                      <p:stCondLst>
                                        <p:cond delay="600"/>
                                      </p:stCondLst>
                                      <p:childTnLst>
                                        <p:set>
                                          <p:cBhvr>
                                            <p:cTn id="143" dur="1" fill="hold">
                                              <p:stCondLst>
                                                <p:cond delay="0"/>
                                              </p:stCondLst>
                                            </p:cTn>
                                            <p:tgtEl>
                                              <p:spTgt spid="142"/>
                                            </p:tgtEl>
                                            <p:attrNameLst>
                                              <p:attrName>style.visibility</p:attrName>
                                            </p:attrNameLst>
                                          </p:cBhvr>
                                          <p:to>
                                            <p:strVal val="visible"/>
                                          </p:to>
                                        </p:set>
                                      </p:childTnLst>
                                    </p:cTn>
                                  </p:par>
                                  <p:par>
                                    <p:cTn id="144" presetID="53" presetClass="entr" presetSubtype="16" fill="hold" nodeType="withEffect">
                                      <p:stCondLst>
                                        <p:cond delay="600"/>
                                      </p:stCondLst>
                                      <p:childTnLst>
                                        <p:set>
                                          <p:cBhvr>
                                            <p:cTn id="145" dur="1" fill="hold">
                                              <p:stCondLst>
                                                <p:cond delay="0"/>
                                              </p:stCondLst>
                                            </p:cTn>
                                            <p:tgtEl>
                                              <p:spTgt spid="142"/>
                                            </p:tgtEl>
                                            <p:attrNameLst>
                                              <p:attrName>style.visibility</p:attrName>
                                            </p:attrNameLst>
                                          </p:cBhvr>
                                          <p:to>
                                            <p:strVal val="visible"/>
                                          </p:to>
                                        </p:set>
                                        <p:anim calcmode="lin" valueType="num">
                                          <p:cBhvr>
                                            <p:cTn id="146" dur="500" fill="hold"/>
                                            <p:tgtEl>
                                              <p:spTgt spid="142"/>
                                            </p:tgtEl>
                                            <p:attrNameLst>
                                              <p:attrName>ppt_w</p:attrName>
                                            </p:attrNameLst>
                                          </p:cBhvr>
                                          <p:tavLst>
                                            <p:tav tm="0">
                                              <p:val>
                                                <p:fltVal val="0"/>
                                              </p:val>
                                            </p:tav>
                                            <p:tav tm="100000">
                                              <p:val>
                                                <p:strVal val="#ppt_w"/>
                                              </p:val>
                                            </p:tav>
                                          </p:tavLst>
                                        </p:anim>
                                        <p:anim calcmode="lin" valueType="num">
                                          <p:cBhvr>
                                            <p:cTn id="147" dur="500" fill="hold"/>
                                            <p:tgtEl>
                                              <p:spTgt spid="142"/>
                                            </p:tgtEl>
                                            <p:attrNameLst>
                                              <p:attrName>ppt_h</p:attrName>
                                            </p:attrNameLst>
                                          </p:cBhvr>
                                          <p:tavLst>
                                            <p:tav tm="0">
                                              <p:val>
                                                <p:fltVal val="0"/>
                                              </p:val>
                                            </p:tav>
                                            <p:tav tm="100000">
                                              <p:val>
                                                <p:strVal val="#ppt_h"/>
                                              </p:val>
                                            </p:tav>
                                          </p:tavLst>
                                        </p:anim>
                                        <p:animEffect transition="in" filter="fade">
                                          <p:cBhvr>
                                            <p:cTn id="148" dur="500"/>
                                            <p:tgtEl>
                                              <p:spTgt spid="142"/>
                                            </p:tgtEl>
                                          </p:cBhvr>
                                        </p:animEffect>
                                      </p:childTnLst>
                                    </p:cTn>
                                  </p:par>
                                  <p:par>
                                    <p:cTn id="149" presetID="42" presetClass="path" presetSubtype="0" fill="hold" nodeType="withEffect">
                                      <p:stCondLst>
                                        <p:cond delay="600"/>
                                      </p:stCondLst>
                                      <p:childTnLst>
                                        <p:animMotion origin="layout" path="M -2.22222E-6 4.93827E-6 L -0.04757 0.38549 " pathEditMode="relative" rAng="0" ptsTypes="AA">
                                          <p:cBhvr>
                                            <p:cTn id="150" dur="500" spd="-100000" fill="hold"/>
                                            <p:tgtEl>
                                              <p:spTgt spid="142"/>
                                            </p:tgtEl>
                                            <p:attrNameLst>
                                              <p:attrName>ppt_x</p:attrName>
                                              <p:attrName>ppt_y</p:attrName>
                                            </p:attrNameLst>
                                          </p:cBhvr>
                                          <p:rCtr x="-2378" y="19259"/>
                                        </p:animMotion>
                                      </p:childTnLst>
                                    </p:cTn>
                                  </p:par>
                                  <p:par>
                                    <p:cTn id="151" presetID="1" presetClass="entr" presetSubtype="0" fill="hold" nodeType="withEffect">
                                      <p:stCondLst>
                                        <p:cond delay="0"/>
                                      </p:stCondLst>
                                      <p:childTnLst>
                                        <p:set>
                                          <p:cBhvr>
                                            <p:cTn id="152" dur="1" fill="hold">
                                              <p:stCondLst>
                                                <p:cond delay="0"/>
                                              </p:stCondLst>
                                            </p:cTn>
                                            <p:tgtEl>
                                              <p:spTgt spid="109"/>
                                            </p:tgtEl>
                                            <p:attrNameLst>
                                              <p:attrName>style.visibility</p:attrName>
                                            </p:attrNameLst>
                                          </p:cBhvr>
                                          <p:to>
                                            <p:strVal val="visible"/>
                                          </p:to>
                                        </p:set>
                                      </p:childTnLst>
                                    </p:cTn>
                                  </p:par>
                                  <p:par>
                                    <p:cTn id="153" presetID="42" presetClass="path" presetSubtype="0" fill="hold" nodeType="withEffect">
                                      <p:stCondLst>
                                        <p:cond delay="0"/>
                                      </p:stCondLst>
                                      <p:childTnLst>
                                        <p:animMotion origin="layout" path="M 4.16667E-6 -3.20988E-6 L -0.0875 0.25895 " pathEditMode="relative" rAng="0" ptsTypes="AA">
                                          <p:cBhvr>
                                            <p:cTn id="154" dur="500" spd="-100000" fill="hold"/>
                                            <p:tgtEl>
                                              <p:spTgt spid="109"/>
                                            </p:tgtEl>
                                            <p:attrNameLst>
                                              <p:attrName>ppt_x</p:attrName>
                                              <p:attrName>ppt_y</p:attrName>
                                            </p:attrNameLst>
                                          </p:cBhvr>
                                          <p:rCtr x="-4375" y="12932"/>
                                        </p:animMotion>
                                      </p:childTnLst>
                                    </p:cTn>
                                  </p:par>
                                  <p:par>
                                    <p:cTn id="155" presetID="53" presetClass="entr" presetSubtype="16" fill="hold" nodeType="withEffect">
                                      <p:stCondLst>
                                        <p:cond delay="0"/>
                                      </p:stCondLst>
                                      <p:childTnLst>
                                        <p:set>
                                          <p:cBhvr>
                                            <p:cTn id="156" dur="1" fill="hold">
                                              <p:stCondLst>
                                                <p:cond delay="0"/>
                                              </p:stCondLst>
                                            </p:cTn>
                                            <p:tgtEl>
                                              <p:spTgt spid="109"/>
                                            </p:tgtEl>
                                            <p:attrNameLst>
                                              <p:attrName>style.visibility</p:attrName>
                                            </p:attrNameLst>
                                          </p:cBhvr>
                                          <p:to>
                                            <p:strVal val="visible"/>
                                          </p:to>
                                        </p:set>
                                        <p:anim calcmode="lin" valueType="num">
                                          <p:cBhvr>
                                            <p:cTn id="157" dur="500" fill="hold"/>
                                            <p:tgtEl>
                                              <p:spTgt spid="109"/>
                                            </p:tgtEl>
                                            <p:attrNameLst>
                                              <p:attrName>ppt_w</p:attrName>
                                            </p:attrNameLst>
                                          </p:cBhvr>
                                          <p:tavLst>
                                            <p:tav tm="0">
                                              <p:val>
                                                <p:fltVal val="0"/>
                                              </p:val>
                                            </p:tav>
                                            <p:tav tm="100000">
                                              <p:val>
                                                <p:strVal val="#ppt_w"/>
                                              </p:val>
                                            </p:tav>
                                          </p:tavLst>
                                        </p:anim>
                                        <p:anim calcmode="lin" valueType="num">
                                          <p:cBhvr>
                                            <p:cTn id="158" dur="500" fill="hold"/>
                                            <p:tgtEl>
                                              <p:spTgt spid="109"/>
                                            </p:tgtEl>
                                            <p:attrNameLst>
                                              <p:attrName>ppt_h</p:attrName>
                                            </p:attrNameLst>
                                          </p:cBhvr>
                                          <p:tavLst>
                                            <p:tav tm="0">
                                              <p:val>
                                                <p:fltVal val="0"/>
                                              </p:val>
                                            </p:tav>
                                            <p:tav tm="100000">
                                              <p:val>
                                                <p:strVal val="#ppt_h"/>
                                              </p:val>
                                            </p:tav>
                                          </p:tavLst>
                                        </p:anim>
                                        <p:animEffect transition="in" filter="fade">
                                          <p:cBhvr>
                                            <p:cTn id="159" dur="500"/>
                                            <p:tgtEl>
                                              <p:spTgt spid="109"/>
                                            </p:tgtEl>
                                          </p:cBhvr>
                                        </p:animEffect>
                                      </p:childTnLst>
                                    </p:cTn>
                                  </p:par>
                                  <p:par>
                                    <p:cTn id="160" presetID="1" presetClass="entr" presetSubtype="0" fill="hold" nodeType="withEffect">
                                      <p:stCondLst>
                                        <p:cond delay="400"/>
                                      </p:stCondLst>
                                      <p:childTnLst>
                                        <p:set>
                                          <p:cBhvr>
                                            <p:cTn id="161" dur="1" fill="hold">
                                              <p:stCondLst>
                                                <p:cond delay="0"/>
                                              </p:stCondLst>
                                            </p:cTn>
                                            <p:tgtEl>
                                              <p:spTgt spid="152"/>
                                            </p:tgtEl>
                                            <p:attrNameLst>
                                              <p:attrName>style.visibility</p:attrName>
                                            </p:attrNameLst>
                                          </p:cBhvr>
                                          <p:to>
                                            <p:strVal val="visible"/>
                                          </p:to>
                                        </p:set>
                                      </p:childTnLst>
                                    </p:cTn>
                                  </p:par>
                                  <p:par>
                                    <p:cTn id="162" presetID="53" presetClass="entr" presetSubtype="16" fill="hold" nodeType="withEffect">
                                      <p:stCondLst>
                                        <p:cond delay="400"/>
                                      </p:stCondLst>
                                      <p:childTnLst>
                                        <p:set>
                                          <p:cBhvr>
                                            <p:cTn id="163" dur="1" fill="hold">
                                              <p:stCondLst>
                                                <p:cond delay="0"/>
                                              </p:stCondLst>
                                            </p:cTn>
                                            <p:tgtEl>
                                              <p:spTgt spid="152"/>
                                            </p:tgtEl>
                                            <p:attrNameLst>
                                              <p:attrName>style.visibility</p:attrName>
                                            </p:attrNameLst>
                                          </p:cBhvr>
                                          <p:to>
                                            <p:strVal val="visible"/>
                                          </p:to>
                                        </p:set>
                                        <p:anim calcmode="lin" valueType="num">
                                          <p:cBhvr>
                                            <p:cTn id="164" dur="500" fill="hold"/>
                                            <p:tgtEl>
                                              <p:spTgt spid="152"/>
                                            </p:tgtEl>
                                            <p:attrNameLst>
                                              <p:attrName>ppt_w</p:attrName>
                                            </p:attrNameLst>
                                          </p:cBhvr>
                                          <p:tavLst>
                                            <p:tav tm="0">
                                              <p:val>
                                                <p:fltVal val="0"/>
                                              </p:val>
                                            </p:tav>
                                            <p:tav tm="100000">
                                              <p:val>
                                                <p:strVal val="#ppt_w"/>
                                              </p:val>
                                            </p:tav>
                                          </p:tavLst>
                                        </p:anim>
                                        <p:anim calcmode="lin" valueType="num">
                                          <p:cBhvr>
                                            <p:cTn id="165" dur="500" fill="hold"/>
                                            <p:tgtEl>
                                              <p:spTgt spid="152"/>
                                            </p:tgtEl>
                                            <p:attrNameLst>
                                              <p:attrName>ppt_h</p:attrName>
                                            </p:attrNameLst>
                                          </p:cBhvr>
                                          <p:tavLst>
                                            <p:tav tm="0">
                                              <p:val>
                                                <p:fltVal val="0"/>
                                              </p:val>
                                            </p:tav>
                                            <p:tav tm="100000">
                                              <p:val>
                                                <p:strVal val="#ppt_h"/>
                                              </p:val>
                                            </p:tav>
                                          </p:tavLst>
                                        </p:anim>
                                        <p:animEffect transition="in" filter="fade">
                                          <p:cBhvr>
                                            <p:cTn id="166" dur="500"/>
                                            <p:tgtEl>
                                              <p:spTgt spid="152"/>
                                            </p:tgtEl>
                                          </p:cBhvr>
                                        </p:animEffect>
                                      </p:childTnLst>
                                    </p:cTn>
                                  </p:par>
                                  <p:par>
                                    <p:cTn id="167" presetID="42" presetClass="path" presetSubtype="0" fill="hold" nodeType="withEffect">
                                      <p:stCondLst>
                                        <p:cond delay="400"/>
                                      </p:stCondLst>
                                      <p:childTnLst>
                                        <p:animMotion origin="layout" path="M -4.44444E-6 -4.69136E-6 L -0.18368 0.37439 " pathEditMode="relative" rAng="0" ptsTypes="AA">
                                          <p:cBhvr>
                                            <p:cTn id="168" dur="500" spd="-100000" fill="hold"/>
                                            <p:tgtEl>
                                              <p:spTgt spid="152"/>
                                            </p:tgtEl>
                                            <p:attrNameLst>
                                              <p:attrName>ppt_x</p:attrName>
                                              <p:attrName>ppt_y</p:attrName>
                                            </p:attrNameLst>
                                          </p:cBhvr>
                                          <p:rCtr x="-9184" y="18704"/>
                                        </p:animMotion>
                                      </p:childTnLst>
                                    </p:cTn>
                                  </p:par>
                                  <p:par>
                                    <p:cTn id="169" presetID="1" presetClass="entr" presetSubtype="0" fill="hold" grpId="0" nodeType="withEffect">
                                      <p:stCondLst>
                                        <p:cond delay="600"/>
                                      </p:stCondLst>
                                      <p:childTnLst>
                                        <p:set>
                                          <p:cBhvr>
                                            <p:cTn id="170" dur="1" fill="hold">
                                              <p:stCondLst>
                                                <p:cond delay="0"/>
                                              </p:stCondLst>
                                            </p:cTn>
                                            <p:tgtEl>
                                              <p:spTgt spid="133"/>
                                            </p:tgtEl>
                                            <p:attrNameLst>
                                              <p:attrName>style.visibility</p:attrName>
                                            </p:attrNameLst>
                                          </p:cBhvr>
                                          <p:to>
                                            <p:strVal val="visible"/>
                                          </p:to>
                                        </p:set>
                                      </p:childTnLst>
                                    </p:cTn>
                                  </p:par>
                                  <p:par>
                                    <p:cTn id="171" presetID="53" presetClass="entr" presetSubtype="16" fill="hold" grpId="1" nodeType="withEffect">
                                      <p:stCondLst>
                                        <p:cond delay="600"/>
                                      </p:stCondLst>
                                      <p:childTnLst>
                                        <p:set>
                                          <p:cBhvr>
                                            <p:cTn id="172" dur="1" fill="hold">
                                              <p:stCondLst>
                                                <p:cond delay="0"/>
                                              </p:stCondLst>
                                            </p:cTn>
                                            <p:tgtEl>
                                              <p:spTgt spid="133"/>
                                            </p:tgtEl>
                                            <p:attrNameLst>
                                              <p:attrName>style.visibility</p:attrName>
                                            </p:attrNameLst>
                                          </p:cBhvr>
                                          <p:to>
                                            <p:strVal val="visible"/>
                                          </p:to>
                                        </p:set>
                                        <p:anim calcmode="lin" valueType="num">
                                          <p:cBhvr>
                                            <p:cTn id="173" dur="500" fill="hold"/>
                                            <p:tgtEl>
                                              <p:spTgt spid="133"/>
                                            </p:tgtEl>
                                            <p:attrNameLst>
                                              <p:attrName>ppt_w</p:attrName>
                                            </p:attrNameLst>
                                          </p:cBhvr>
                                          <p:tavLst>
                                            <p:tav tm="0">
                                              <p:val>
                                                <p:fltVal val="0"/>
                                              </p:val>
                                            </p:tav>
                                            <p:tav tm="100000">
                                              <p:val>
                                                <p:strVal val="#ppt_w"/>
                                              </p:val>
                                            </p:tav>
                                          </p:tavLst>
                                        </p:anim>
                                        <p:anim calcmode="lin" valueType="num">
                                          <p:cBhvr>
                                            <p:cTn id="174" dur="500" fill="hold"/>
                                            <p:tgtEl>
                                              <p:spTgt spid="133"/>
                                            </p:tgtEl>
                                            <p:attrNameLst>
                                              <p:attrName>ppt_h</p:attrName>
                                            </p:attrNameLst>
                                          </p:cBhvr>
                                          <p:tavLst>
                                            <p:tav tm="0">
                                              <p:val>
                                                <p:fltVal val="0"/>
                                              </p:val>
                                            </p:tav>
                                            <p:tav tm="100000">
                                              <p:val>
                                                <p:strVal val="#ppt_h"/>
                                              </p:val>
                                            </p:tav>
                                          </p:tavLst>
                                        </p:anim>
                                        <p:animEffect transition="in" filter="fade">
                                          <p:cBhvr>
                                            <p:cTn id="175" dur="500"/>
                                            <p:tgtEl>
                                              <p:spTgt spid="133"/>
                                            </p:tgtEl>
                                          </p:cBhvr>
                                        </p:animEffect>
                                      </p:childTnLst>
                                    </p:cTn>
                                  </p:par>
                                  <p:par>
                                    <p:cTn id="176" presetID="42" presetClass="path" presetSubtype="0" fill="hold" grpId="2" nodeType="withEffect">
                                      <p:stCondLst>
                                        <p:cond delay="600"/>
                                      </p:stCondLst>
                                      <p:childTnLst>
                                        <p:animMotion origin="layout" path="M 8.33333E-7 -2.59259E-6 L -0.19879 0.28334 " pathEditMode="relative" rAng="0" ptsTypes="AA">
                                          <p:cBhvr>
                                            <p:cTn id="177" dur="500" spd="-100000" fill="hold"/>
                                            <p:tgtEl>
                                              <p:spTgt spid="133"/>
                                            </p:tgtEl>
                                            <p:attrNameLst>
                                              <p:attrName>ppt_x</p:attrName>
                                              <p:attrName>ppt_y</p:attrName>
                                            </p:attrNameLst>
                                          </p:cBhvr>
                                          <p:rCtr x="-9948" y="14167"/>
                                        </p:animMotion>
                                      </p:childTnLst>
                                    </p:cTn>
                                  </p:par>
                                </p:childTnLst>
                              </p:cTn>
                            </p:par>
                            <p:par>
                              <p:cTn id="178" fill="hold">
                                <p:stCondLst>
                                  <p:cond delay="2200"/>
                                </p:stCondLst>
                                <p:childTnLst>
                                  <p:par>
                                    <p:cTn id="179" presetID="53" presetClass="entr" presetSubtype="16" fill="hold" grpId="0" nodeType="afterEffect">
                                      <p:stCondLst>
                                        <p:cond delay="0"/>
                                      </p:stCondLst>
                                      <p:childTnLst>
                                        <p:set>
                                          <p:cBhvr>
                                            <p:cTn id="180" dur="1" fill="hold">
                                              <p:stCondLst>
                                                <p:cond delay="0"/>
                                              </p:stCondLst>
                                            </p:cTn>
                                            <p:tgtEl>
                                              <p:spTgt spid="85"/>
                                            </p:tgtEl>
                                            <p:attrNameLst>
                                              <p:attrName>style.visibility</p:attrName>
                                            </p:attrNameLst>
                                          </p:cBhvr>
                                          <p:to>
                                            <p:strVal val="visible"/>
                                          </p:to>
                                        </p:set>
                                        <p:anim calcmode="lin" valueType="num">
                                          <p:cBhvr>
                                            <p:cTn id="181" dur="500" fill="hold"/>
                                            <p:tgtEl>
                                              <p:spTgt spid="85"/>
                                            </p:tgtEl>
                                            <p:attrNameLst>
                                              <p:attrName>ppt_w</p:attrName>
                                            </p:attrNameLst>
                                          </p:cBhvr>
                                          <p:tavLst>
                                            <p:tav tm="0">
                                              <p:val>
                                                <p:fltVal val="0"/>
                                              </p:val>
                                            </p:tav>
                                            <p:tav tm="100000">
                                              <p:val>
                                                <p:strVal val="#ppt_w"/>
                                              </p:val>
                                            </p:tav>
                                          </p:tavLst>
                                        </p:anim>
                                        <p:anim calcmode="lin" valueType="num">
                                          <p:cBhvr>
                                            <p:cTn id="182" dur="500" fill="hold"/>
                                            <p:tgtEl>
                                              <p:spTgt spid="85"/>
                                            </p:tgtEl>
                                            <p:attrNameLst>
                                              <p:attrName>ppt_h</p:attrName>
                                            </p:attrNameLst>
                                          </p:cBhvr>
                                          <p:tavLst>
                                            <p:tav tm="0">
                                              <p:val>
                                                <p:fltVal val="0"/>
                                              </p:val>
                                            </p:tav>
                                            <p:tav tm="100000">
                                              <p:val>
                                                <p:strVal val="#ppt_h"/>
                                              </p:val>
                                            </p:tav>
                                          </p:tavLst>
                                        </p:anim>
                                        <p:animEffect transition="in" filter="fade">
                                          <p:cBhvr>
                                            <p:cTn id="183" dur="500"/>
                                            <p:tgtEl>
                                              <p:spTgt spid="85"/>
                                            </p:tgtEl>
                                          </p:cBhvr>
                                        </p:animEffect>
                                      </p:childTnLst>
                                    </p:cTn>
                                  </p:par>
                                  <p:par>
                                    <p:cTn id="184" presetID="53" presetClass="entr" presetSubtype="16" fill="hold" grpId="0" nodeType="withEffect">
                                      <p:stCondLst>
                                        <p:cond delay="400"/>
                                      </p:stCondLst>
                                      <p:childTnLst>
                                        <p:set>
                                          <p:cBhvr>
                                            <p:cTn id="185" dur="1" fill="hold">
                                              <p:stCondLst>
                                                <p:cond delay="0"/>
                                              </p:stCondLst>
                                            </p:cTn>
                                            <p:tgtEl>
                                              <p:spTgt spid="86"/>
                                            </p:tgtEl>
                                            <p:attrNameLst>
                                              <p:attrName>style.visibility</p:attrName>
                                            </p:attrNameLst>
                                          </p:cBhvr>
                                          <p:to>
                                            <p:strVal val="visible"/>
                                          </p:to>
                                        </p:set>
                                        <p:anim calcmode="lin" valueType="num">
                                          <p:cBhvr>
                                            <p:cTn id="186" dur="500" fill="hold"/>
                                            <p:tgtEl>
                                              <p:spTgt spid="86"/>
                                            </p:tgtEl>
                                            <p:attrNameLst>
                                              <p:attrName>ppt_w</p:attrName>
                                            </p:attrNameLst>
                                          </p:cBhvr>
                                          <p:tavLst>
                                            <p:tav tm="0">
                                              <p:val>
                                                <p:fltVal val="0"/>
                                              </p:val>
                                            </p:tav>
                                            <p:tav tm="100000">
                                              <p:val>
                                                <p:strVal val="#ppt_w"/>
                                              </p:val>
                                            </p:tav>
                                          </p:tavLst>
                                        </p:anim>
                                        <p:anim calcmode="lin" valueType="num">
                                          <p:cBhvr>
                                            <p:cTn id="187" dur="500" fill="hold"/>
                                            <p:tgtEl>
                                              <p:spTgt spid="86"/>
                                            </p:tgtEl>
                                            <p:attrNameLst>
                                              <p:attrName>ppt_h</p:attrName>
                                            </p:attrNameLst>
                                          </p:cBhvr>
                                          <p:tavLst>
                                            <p:tav tm="0">
                                              <p:val>
                                                <p:fltVal val="0"/>
                                              </p:val>
                                            </p:tav>
                                            <p:tav tm="100000">
                                              <p:val>
                                                <p:strVal val="#ppt_h"/>
                                              </p:val>
                                            </p:tav>
                                          </p:tavLst>
                                        </p:anim>
                                        <p:animEffect transition="in" filter="fade">
                                          <p:cBhvr>
                                            <p:cTn id="188" dur="500"/>
                                            <p:tgtEl>
                                              <p:spTgt spid="86"/>
                                            </p:tgtEl>
                                          </p:cBhvr>
                                        </p:animEffect>
                                      </p:childTnLst>
                                    </p:cTn>
                                  </p:par>
                                  <p:par>
                                    <p:cTn id="189" presetID="53" presetClass="entr" presetSubtype="16" fill="hold" nodeType="withEffect">
                                      <p:stCondLst>
                                        <p:cond delay="400"/>
                                      </p:stCondLst>
                                      <p:childTnLst>
                                        <p:set>
                                          <p:cBhvr>
                                            <p:cTn id="190" dur="1" fill="hold">
                                              <p:stCondLst>
                                                <p:cond delay="0"/>
                                              </p:stCondLst>
                                            </p:cTn>
                                            <p:tgtEl>
                                              <p:spTgt spid="87"/>
                                            </p:tgtEl>
                                            <p:attrNameLst>
                                              <p:attrName>style.visibility</p:attrName>
                                            </p:attrNameLst>
                                          </p:cBhvr>
                                          <p:to>
                                            <p:strVal val="visible"/>
                                          </p:to>
                                        </p:set>
                                        <p:anim calcmode="lin" valueType="num">
                                          <p:cBhvr>
                                            <p:cTn id="191" dur="500" fill="hold"/>
                                            <p:tgtEl>
                                              <p:spTgt spid="87"/>
                                            </p:tgtEl>
                                            <p:attrNameLst>
                                              <p:attrName>ppt_w</p:attrName>
                                            </p:attrNameLst>
                                          </p:cBhvr>
                                          <p:tavLst>
                                            <p:tav tm="0">
                                              <p:val>
                                                <p:fltVal val="0"/>
                                              </p:val>
                                            </p:tav>
                                            <p:tav tm="100000">
                                              <p:val>
                                                <p:strVal val="#ppt_w"/>
                                              </p:val>
                                            </p:tav>
                                          </p:tavLst>
                                        </p:anim>
                                        <p:anim calcmode="lin" valueType="num">
                                          <p:cBhvr>
                                            <p:cTn id="192" dur="500" fill="hold"/>
                                            <p:tgtEl>
                                              <p:spTgt spid="87"/>
                                            </p:tgtEl>
                                            <p:attrNameLst>
                                              <p:attrName>ppt_h</p:attrName>
                                            </p:attrNameLst>
                                          </p:cBhvr>
                                          <p:tavLst>
                                            <p:tav tm="0">
                                              <p:val>
                                                <p:fltVal val="0"/>
                                              </p:val>
                                            </p:tav>
                                            <p:tav tm="100000">
                                              <p:val>
                                                <p:strVal val="#ppt_h"/>
                                              </p:val>
                                            </p:tav>
                                          </p:tavLst>
                                        </p:anim>
                                        <p:animEffect transition="in" filter="fade">
                                          <p:cBhvr>
                                            <p:cTn id="193" dur="500"/>
                                            <p:tgtEl>
                                              <p:spTgt spid="87"/>
                                            </p:tgtEl>
                                          </p:cBhvr>
                                        </p:animEffect>
                                      </p:childTnLst>
                                    </p:cTn>
                                  </p:par>
                                  <p:par>
                                    <p:cTn id="194" presetID="53" presetClass="entr" presetSubtype="16" fill="hold" nodeType="withEffect">
                                      <p:stCondLst>
                                        <p:cond delay="200"/>
                                      </p:stCondLst>
                                      <p:childTnLst>
                                        <p:set>
                                          <p:cBhvr>
                                            <p:cTn id="195" dur="1" fill="hold">
                                              <p:stCondLst>
                                                <p:cond delay="0"/>
                                              </p:stCondLst>
                                            </p:cTn>
                                            <p:tgtEl>
                                              <p:spTgt spid="90"/>
                                            </p:tgtEl>
                                            <p:attrNameLst>
                                              <p:attrName>style.visibility</p:attrName>
                                            </p:attrNameLst>
                                          </p:cBhvr>
                                          <p:to>
                                            <p:strVal val="visible"/>
                                          </p:to>
                                        </p:set>
                                        <p:anim calcmode="lin" valueType="num">
                                          <p:cBhvr>
                                            <p:cTn id="196" dur="500" fill="hold"/>
                                            <p:tgtEl>
                                              <p:spTgt spid="90"/>
                                            </p:tgtEl>
                                            <p:attrNameLst>
                                              <p:attrName>ppt_w</p:attrName>
                                            </p:attrNameLst>
                                          </p:cBhvr>
                                          <p:tavLst>
                                            <p:tav tm="0">
                                              <p:val>
                                                <p:fltVal val="0"/>
                                              </p:val>
                                            </p:tav>
                                            <p:tav tm="100000">
                                              <p:val>
                                                <p:strVal val="#ppt_w"/>
                                              </p:val>
                                            </p:tav>
                                          </p:tavLst>
                                        </p:anim>
                                        <p:anim calcmode="lin" valueType="num">
                                          <p:cBhvr>
                                            <p:cTn id="197" dur="500" fill="hold"/>
                                            <p:tgtEl>
                                              <p:spTgt spid="90"/>
                                            </p:tgtEl>
                                            <p:attrNameLst>
                                              <p:attrName>ppt_h</p:attrName>
                                            </p:attrNameLst>
                                          </p:cBhvr>
                                          <p:tavLst>
                                            <p:tav tm="0">
                                              <p:val>
                                                <p:fltVal val="0"/>
                                              </p:val>
                                            </p:tav>
                                            <p:tav tm="100000">
                                              <p:val>
                                                <p:strVal val="#ppt_h"/>
                                              </p:val>
                                            </p:tav>
                                          </p:tavLst>
                                        </p:anim>
                                        <p:animEffect transition="in" filter="fade">
                                          <p:cBhvr>
                                            <p:cTn id="198" dur="500"/>
                                            <p:tgtEl>
                                              <p:spTgt spid="90"/>
                                            </p:tgtEl>
                                          </p:cBhvr>
                                        </p:animEffect>
                                      </p:childTnLst>
                                    </p:cTn>
                                  </p:par>
                                  <p:par>
                                    <p:cTn id="199" presetID="53" presetClass="entr" presetSubtype="16" fill="hold" nodeType="withEffect">
                                      <p:stCondLst>
                                        <p:cond delay="400"/>
                                      </p:stCondLst>
                                      <p:childTnLst>
                                        <p:set>
                                          <p:cBhvr>
                                            <p:cTn id="200" dur="1" fill="hold">
                                              <p:stCondLst>
                                                <p:cond delay="0"/>
                                              </p:stCondLst>
                                            </p:cTn>
                                            <p:tgtEl>
                                              <p:spTgt spid="93"/>
                                            </p:tgtEl>
                                            <p:attrNameLst>
                                              <p:attrName>style.visibility</p:attrName>
                                            </p:attrNameLst>
                                          </p:cBhvr>
                                          <p:to>
                                            <p:strVal val="visible"/>
                                          </p:to>
                                        </p:set>
                                        <p:anim calcmode="lin" valueType="num">
                                          <p:cBhvr>
                                            <p:cTn id="201" dur="500" fill="hold"/>
                                            <p:tgtEl>
                                              <p:spTgt spid="93"/>
                                            </p:tgtEl>
                                            <p:attrNameLst>
                                              <p:attrName>ppt_w</p:attrName>
                                            </p:attrNameLst>
                                          </p:cBhvr>
                                          <p:tavLst>
                                            <p:tav tm="0">
                                              <p:val>
                                                <p:fltVal val="0"/>
                                              </p:val>
                                            </p:tav>
                                            <p:tav tm="100000">
                                              <p:val>
                                                <p:strVal val="#ppt_w"/>
                                              </p:val>
                                            </p:tav>
                                          </p:tavLst>
                                        </p:anim>
                                        <p:anim calcmode="lin" valueType="num">
                                          <p:cBhvr>
                                            <p:cTn id="202" dur="500" fill="hold"/>
                                            <p:tgtEl>
                                              <p:spTgt spid="93"/>
                                            </p:tgtEl>
                                            <p:attrNameLst>
                                              <p:attrName>ppt_h</p:attrName>
                                            </p:attrNameLst>
                                          </p:cBhvr>
                                          <p:tavLst>
                                            <p:tav tm="0">
                                              <p:val>
                                                <p:fltVal val="0"/>
                                              </p:val>
                                            </p:tav>
                                            <p:tav tm="100000">
                                              <p:val>
                                                <p:strVal val="#ppt_h"/>
                                              </p:val>
                                            </p:tav>
                                          </p:tavLst>
                                        </p:anim>
                                        <p:animEffect transition="in" filter="fade">
                                          <p:cBhvr>
                                            <p:cTn id="203" dur="500"/>
                                            <p:tgtEl>
                                              <p:spTgt spid="93"/>
                                            </p:tgtEl>
                                          </p:cBhvr>
                                        </p:animEffect>
                                      </p:childTnLst>
                                    </p:cTn>
                                  </p:par>
                                  <p:par>
                                    <p:cTn id="204" presetID="53" presetClass="entr" presetSubtype="16" fill="hold" grpId="0" nodeType="withEffect">
                                      <p:stCondLst>
                                        <p:cond delay="200"/>
                                      </p:stCondLst>
                                      <p:childTnLst>
                                        <p:set>
                                          <p:cBhvr>
                                            <p:cTn id="205" dur="1" fill="hold">
                                              <p:stCondLst>
                                                <p:cond delay="0"/>
                                              </p:stCondLst>
                                            </p:cTn>
                                            <p:tgtEl>
                                              <p:spTgt spid="96"/>
                                            </p:tgtEl>
                                            <p:attrNameLst>
                                              <p:attrName>style.visibility</p:attrName>
                                            </p:attrNameLst>
                                          </p:cBhvr>
                                          <p:to>
                                            <p:strVal val="visible"/>
                                          </p:to>
                                        </p:set>
                                        <p:anim calcmode="lin" valueType="num">
                                          <p:cBhvr>
                                            <p:cTn id="206" dur="500" fill="hold"/>
                                            <p:tgtEl>
                                              <p:spTgt spid="96"/>
                                            </p:tgtEl>
                                            <p:attrNameLst>
                                              <p:attrName>ppt_w</p:attrName>
                                            </p:attrNameLst>
                                          </p:cBhvr>
                                          <p:tavLst>
                                            <p:tav tm="0">
                                              <p:val>
                                                <p:fltVal val="0"/>
                                              </p:val>
                                            </p:tav>
                                            <p:tav tm="100000">
                                              <p:val>
                                                <p:strVal val="#ppt_w"/>
                                              </p:val>
                                            </p:tav>
                                          </p:tavLst>
                                        </p:anim>
                                        <p:anim calcmode="lin" valueType="num">
                                          <p:cBhvr>
                                            <p:cTn id="207" dur="500" fill="hold"/>
                                            <p:tgtEl>
                                              <p:spTgt spid="96"/>
                                            </p:tgtEl>
                                            <p:attrNameLst>
                                              <p:attrName>ppt_h</p:attrName>
                                            </p:attrNameLst>
                                          </p:cBhvr>
                                          <p:tavLst>
                                            <p:tav tm="0">
                                              <p:val>
                                                <p:fltVal val="0"/>
                                              </p:val>
                                            </p:tav>
                                            <p:tav tm="100000">
                                              <p:val>
                                                <p:strVal val="#ppt_h"/>
                                              </p:val>
                                            </p:tav>
                                          </p:tavLst>
                                        </p:anim>
                                        <p:animEffect transition="in" filter="fade">
                                          <p:cBhvr>
                                            <p:cTn id="208" dur="500"/>
                                            <p:tgtEl>
                                              <p:spTgt spid="96"/>
                                            </p:tgtEl>
                                          </p:cBhvr>
                                        </p:animEffect>
                                      </p:childTnLst>
                                    </p:cTn>
                                  </p:par>
                                  <p:par>
                                    <p:cTn id="209" presetID="2" presetClass="entr" presetSubtype="3" accel="52000" fill="hold" nodeType="withEffect" p14:presetBounceEnd="38000">
                                      <p:stCondLst>
                                        <p:cond delay="200"/>
                                      </p:stCondLst>
                                      <p:childTnLst>
                                        <p:set>
                                          <p:cBhvr>
                                            <p:cTn id="210" dur="1" fill="hold">
                                              <p:stCondLst>
                                                <p:cond delay="0"/>
                                              </p:stCondLst>
                                            </p:cTn>
                                            <p:tgtEl>
                                              <p:spTgt spid="101"/>
                                            </p:tgtEl>
                                            <p:attrNameLst>
                                              <p:attrName>style.visibility</p:attrName>
                                            </p:attrNameLst>
                                          </p:cBhvr>
                                          <p:to>
                                            <p:strVal val="visible"/>
                                          </p:to>
                                        </p:set>
                                        <p:anim calcmode="lin" valueType="num" p14:bounceEnd="38000">
                                          <p:cBhvr additive="base">
                                            <p:cTn id="211" dur="2000" fill="hold"/>
                                            <p:tgtEl>
                                              <p:spTgt spid="101"/>
                                            </p:tgtEl>
                                            <p:attrNameLst>
                                              <p:attrName>ppt_x</p:attrName>
                                            </p:attrNameLst>
                                          </p:cBhvr>
                                          <p:tavLst>
                                            <p:tav tm="0">
                                              <p:val>
                                                <p:strVal val="1+#ppt_w/2"/>
                                              </p:val>
                                            </p:tav>
                                            <p:tav tm="100000">
                                              <p:val>
                                                <p:strVal val="#ppt_x"/>
                                              </p:val>
                                            </p:tav>
                                          </p:tavLst>
                                        </p:anim>
                                        <p:anim calcmode="lin" valueType="num" p14:bounceEnd="38000">
                                          <p:cBhvr additive="base">
                                            <p:cTn id="212" dur="2000" fill="hold"/>
                                            <p:tgtEl>
                                              <p:spTgt spid="101"/>
                                            </p:tgtEl>
                                            <p:attrNameLst>
                                              <p:attrName>ppt_y</p:attrName>
                                            </p:attrNameLst>
                                          </p:cBhvr>
                                          <p:tavLst>
                                            <p:tav tm="0">
                                              <p:val>
                                                <p:strVal val="0-#ppt_h/2"/>
                                              </p:val>
                                            </p:tav>
                                            <p:tav tm="100000">
                                              <p:val>
                                                <p:strVal val="#ppt_y"/>
                                              </p:val>
                                            </p:tav>
                                          </p:tavLst>
                                        </p:anim>
                                      </p:childTnLst>
                                    </p:cTn>
                                  </p:par>
                                  <p:par>
                                    <p:cTn id="213" presetID="2" presetClass="entr" presetSubtype="3" accel="52000" fill="hold" nodeType="withEffect" p14:presetBounceEnd="38000">
                                      <p:stCondLst>
                                        <p:cond delay="200"/>
                                      </p:stCondLst>
                                      <p:childTnLst>
                                        <p:set>
                                          <p:cBhvr>
                                            <p:cTn id="214" dur="1" fill="hold">
                                              <p:stCondLst>
                                                <p:cond delay="0"/>
                                              </p:stCondLst>
                                            </p:cTn>
                                            <p:tgtEl>
                                              <p:spTgt spid="165"/>
                                            </p:tgtEl>
                                            <p:attrNameLst>
                                              <p:attrName>style.visibility</p:attrName>
                                            </p:attrNameLst>
                                          </p:cBhvr>
                                          <p:to>
                                            <p:strVal val="visible"/>
                                          </p:to>
                                        </p:set>
                                        <p:anim calcmode="lin" valueType="num" p14:bounceEnd="38000">
                                          <p:cBhvr additive="base">
                                            <p:cTn id="215" dur="2000" fill="hold"/>
                                            <p:tgtEl>
                                              <p:spTgt spid="165"/>
                                            </p:tgtEl>
                                            <p:attrNameLst>
                                              <p:attrName>ppt_x</p:attrName>
                                            </p:attrNameLst>
                                          </p:cBhvr>
                                          <p:tavLst>
                                            <p:tav tm="0">
                                              <p:val>
                                                <p:strVal val="1+#ppt_w/2"/>
                                              </p:val>
                                            </p:tav>
                                            <p:tav tm="100000">
                                              <p:val>
                                                <p:strVal val="#ppt_x"/>
                                              </p:val>
                                            </p:tav>
                                          </p:tavLst>
                                        </p:anim>
                                        <p:anim calcmode="lin" valueType="num" p14:bounceEnd="38000">
                                          <p:cBhvr additive="base">
                                            <p:cTn id="216" dur="2000" fill="hold"/>
                                            <p:tgtEl>
                                              <p:spTgt spid="165"/>
                                            </p:tgtEl>
                                            <p:attrNameLst>
                                              <p:attrName>ppt_y</p:attrName>
                                            </p:attrNameLst>
                                          </p:cBhvr>
                                          <p:tavLst>
                                            <p:tav tm="0">
                                              <p:val>
                                                <p:strVal val="0-#ppt_h/2"/>
                                              </p:val>
                                            </p:tav>
                                            <p:tav tm="100000">
                                              <p:val>
                                                <p:strVal val="#ppt_y"/>
                                              </p:val>
                                            </p:tav>
                                          </p:tavLst>
                                        </p:anim>
                                      </p:childTnLst>
                                    </p:cTn>
                                  </p:par>
                                  <p:par>
                                    <p:cTn id="217" presetID="2" presetClass="entr" presetSubtype="3" accel="52000" fill="hold" nodeType="withEffect" p14:presetBounceEnd="38000">
                                      <p:stCondLst>
                                        <p:cond delay="200"/>
                                      </p:stCondLst>
                                      <p:childTnLst>
                                        <p:set>
                                          <p:cBhvr>
                                            <p:cTn id="218" dur="1" fill="hold">
                                              <p:stCondLst>
                                                <p:cond delay="0"/>
                                              </p:stCondLst>
                                            </p:cTn>
                                            <p:tgtEl>
                                              <p:spTgt spid="172"/>
                                            </p:tgtEl>
                                            <p:attrNameLst>
                                              <p:attrName>style.visibility</p:attrName>
                                            </p:attrNameLst>
                                          </p:cBhvr>
                                          <p:to>
                                            <p:strVal val="visible"/>
                                          </p:to>
                                        </p:set>
                                        <p:anim calcmode="lin" valueType="num" p14:bounceEnd="38000">
                                          <p:cBhvr additive="base">
                                            <p:cTn id="219" dur="2000" fill="hold"/>
                                            <p:tgtEl>
                                              <p:spTgt spid="172"/>
                                            </p:tgtEl>
                                            <p:attrNameLst>
                                              <p:attrName>ppt_x</p:attrName>
                                            </p:attrNameLst>
                                          </p:cBhvr>
                                          <p:tavLst>
                                            <p:tav tm="0">
                                              <p:val>
                                                <p:strVal val="1+#ppt_w/2"/>
                                              </p:val>
                                            </p:tav>
                                            <p:tav tm="100000">
                                              <p:val>
                                                <p:strVal val="#ppt_x"/>
                                              </p:val>
                                            </p:tav>
                                          </p:tavLst>
                                        </p:anim>
                                        <p:anim calcmode="lin" valueType="num" p14:bounceEnd="38000">
                                          <p:cBhvr additive="base">
                                            <p:cTn id="220" dur="2000" fill="hold"/>
                                            <p:tgtEl>
                                              <p:spTgt spid="172"/>
                                            </p:tgtEl>
                                            <p:attrNameLst>
                                              <p:attrName>ppt_y</p:attrName>
                                            </p:attrNameLst>
                                          </p:cBhvr>
                                          <p:tavLst>
                                            <p:tav tm="0">
                                              <p:val>
                                                <p:strVal val="0-#ppt_h/2"/>
                                              </p:val>
                                            </p:tav>
                                            <p:tav tm="100000">
                                              <p:val>
                                                <p:strVal val="#ppt_y"/>
                                              </p:val>
                                            </p:tav>
                                          </p:tavLst>
                                        </p:anim>
                                      </p:childTnLst>
                                    </p:cTn>
                                  </p:par>
                                  <p:par>
                                    <p:cTn id="221" presetID="2" presetClass="entr" presetSubtype="3" accel="52000" fill="hold" nodeType="withEffect" p14:presetBounceEnd="38000">
                                      <p:stCondLst>
                                        <p:cond delay="200"/>
                                      </p:stCondLst>
                                      <p:childTnLst>
                                        <p:set>
                                          <p:cBhvr>
                                            <p:cTn id="222" dur="1" fill="hold">
                                              <p:stCondLst>
                                                <p:cond delay="0"/>
                                              </p:stCondLst>
                                            </p:cTn>
                                            <p:tgtEl>
                                              <p:spTgt spid="179"/>
                                            </p:tgtEl>
                                            <p:attrNameLst>
                                              <p:attrName>style.visibility</p:attrName>
                                            </p:attrNameLst>
                                          </p:cBhvr>
                                          <p:to>
                                            <p:strVal val="visible"/>
                                          </p:to>
                                        </p:set>
                                        <p:anim calcmode="lin" valueType="num" p14:bounceEnd="38000">
                                          <p:cBhvr additive="base">
                                            <p:cTn id="223" dur="2000" fill="hold"/>
                                            <p:tgtEl>
                                              <p:spTgt spid="179"/>
                                            </p:tgtEl>
                                            <p:attrNameLst>
                                              <p:attrName>ppt_x</p:attrName>
                                            </p:attrNameLst>
                                          </p:cBhvr>
                                          <p:tavLst>
                                            <p:tav tm="0">
                                              <p:val>
                                                <p:strVal val="1+#ppt_w/2"/>
                                              </p:val>
                                            </p:tav>
                                            <p:tav tm="100000">
                                              <p:val>
                                                <p:strVal val="#ppt_x"/>
                                              </p:val>
                                            </p:tav>
                                          </p:tavLst>
                                        </p:anim>
                                        <p:anim calcmode="lin" valueType="num" p14:bounceEnd="38000">
                                          <p:cBhvr additive="base">
                                            <p:cTn id="224" dur="2000" fill="hold"/>
                                            <p:tgtEl>
                                              <p:spTgt spid="179"/>
                                            </p:tgtEl>
                                            <p:attrNameLst>
                                              <p:attrName>ppt_y</p:attrName>
                                            </p:attrNameLst>
                                          </p:cBhvr>
                                          <p:tavLst>
                                            <p:tav tm="0">
                                              <p:val>
                                                <p:strVal val="0-#ppt_h/2"/>
                                              </p:val>
                                            </p:tav>
                                            <p:tav tm="100000">
                                              <p:val>
                                                <p:strVal val="#ppt_y"/>
                                              </p:val>
                                            </p:tav>
                                          </p:tavLst>
                                        </p:anim>
                                      </p:childTnLst>
                                    </p:cTn>
                                  </p:par>
                                </p:childTnLst>
                              </p:cTn>
                            </p:par>
                            <p:par>
                              <p:cTn id="225" fill="hold">
                                <p:stCondLst>
                                  <p:cond delay="2700"/>
                                </p:stCondLst>
                                <p:childTnLst>
                                  <p:par>
                                    <p:cTn id="226" presetID="41" presetClass="entr" presetSubtype="0" fill="hold" grpId="0" nodeType="afterEffect">
                                      <p:stCondLst>
                                        <p:cond delay="0"/>
                                      </p:stCondLst>
                                      <p:iterate type="lt">
                                        <p:tmPct val="10000"/>
                                      </p:iterate>
                                      <p:childTnLst>
                                        <p:set>
                                          <p:cBhvr>
                                            <p:cTn id="227" dur="1" fill="hold">
                                              <p:stCondLst>
                                                <p:cond delay="0"/>
                                              </p:stCondLst>
                                            </p:cTn>
                                            <p:tgtEl>
                                              <p:spTgt spid="100"/>
                                            </p:tgtEl>
                                            <p:attrNameLst>
                                              <p:attrName>style.visibility</p:attrName>
                                            </p:attrNameLst>
                                          </p:cBhvr>
                                          <p:to>
                                            <p:strVal val="visible"/>
                                          </p:to>
                                        </p:set>
                                        <p:anim calcmode="lin" valueType="num">
                                          <p:cBhvr>
                                            <p:cTn id="228"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229" dur="500" fill="hold"/>
                                            <p:tgtEl>
                                              <p:spTgt spid="100"/>
                                            </p:tgtEl>
                                            <p:attrNameLst>
                                              <p:attrName>ppt_y</p:attrName>
                                            </p:attrNameLst>
                                          </p:cBhvr>
                                          <p:tavLst>
                                            <p:tav tm="0">
                                              <p:val>
                                                <p:strVal val="#ppt_y"/>
                                              </p:val>
                                            </p:tav>
                                            <p:tav tm="100000">
                                              <p:val>
                                                <p:strVal val="#ppt_y"/>
                                              </p:val>
                                            </p:tav>
                                          </p:tavLst>
                                        </p:anim>
                                        <p:anim calcmode="lin" valueType="num">
                                          <p:cBhvr>
                                            <p:cTn id="230"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231"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232" dur="500" tmFilter="0,0; .5, 1; 1, 1"/>
                                            <p:tgtEl>
                                              <p:spTgt spid="100"/>
                                            </p:tgtEl>
                                          </p:cBhvr>
                                        </p:animEffect>
                                      </p:childTnLst>
                                    </p:cTn>
                                  </p:par>
                                </p:childTnLst>
                              </p:cTn>
                            </p:par>
                            <p:par>
                              <p:cTn id="233" fill="hold">
                                <p:stCondLst>
                                  <p:cond delay="6449"/>
                                </p:stCondLst>
                                <p:childTnLst>
                                  <p:par>
                                    <p:cTn id="234" presetID="10" presetClass="entr" presetSubtype="0" fill="hold" nodeType="afterEffect">
                                      <p:stCondLst>
                                        <p:cond delay="0"/>
                                      </p:stCondLst>
                                      <p:childTnLst>
                                        <p:set>
                                          <p:cBhvr>
                                            <p:cTn id="235" dur="1" fill="hold">
                                              <p:stCondLst>
                                                <p:cond delay="0"/>
                                              </p:stCondLst>
                                            </p:cTn>
                                            <p:tgtEl>
                                              <p:spTgt spid="84"/>
                                            </p:tgtEl>
                                            <p:attrNameLst>
                                              <p:attrName>style.visibility</p:attrName>
                                            </p:attrNameLst>
                                          </p:cBhvr>
                                          <p:to>
                                            <p:strVal val="visible"/>
                                          </p:to>
                                        </p:set>
                                        <p:animEffect transition="in" filter="fade">
                                          <p:cBhvr>
                                            <p:cTn id="236" dur="500"/>
                                            <p:tgtEl>
                                              <p:spTgt spid="84"/>
                                            </p:tgtEl>
                                          </p:cBhvr>
                                        </p:animEffect>
                                      </p:childTnLst>
                                    </p:cTn>
                                  </p:par>
                                </p:childTnLst>
                              </p:cTn>
                            </p:par>
                            <p:par>
                              <p:cTn id="237" fill="hold">
                                <p:stCondLst>
                                  <p:cond delay="6949"/>
                                </p:stCondLst>
                                <p:childTnLst>
                                  <p:par>
                                    <p:cTn id="238" presetID="10" presetClass="entr" presetSubtype="0" fill="hold" grpId="0" nodeType="afterEffect">
                                      <p:stCondLst>
                                        <p:cond delay="0"/>
                                      </p:stCondLst>
                                      <p:childTnLst>
                                        <p:set>
                                          <p:cBhvr>
                                            <p:cTn id="239" dur="1" fill="hold">
                                              <p:stCondLst>
                                                <p:cond delay="0"/>
                                              </p:stCondLst>
                                            </p:cTn>
                                            <p:tgtEl>
                                              <p:spTgt spid="63"/>
                                            </p:tgtEl>
                                            <p:attrNameLst>
                                              <p:attrName>style.visibility</p:attrName>
                                            </p:attrNameLst>
                                          </p:cBhvr>
                                          <p:to>
                                            <p:strVal val="visible"/>
                                          </p:to>
                                        </p:set>
                                        <p:animEffect transition="in" filter="fade">
                                          <p:cBhvr>
                                            <p:cTn id="240" dur="500"/>
                                            <p:tgtEl>
                                              <p:spTgt spid="63"/>
                                            </p:tgtEl>
                                          </p:cBhvr>
                                        </p:animEffect>
                                      </p:childTnLst>
                                    </p:cTn>
                                  </p:par>
                                </p:childTnLst>
                              </p:cTn>
                            </p:par>
                            <p:par>
                              <p:cTn id="241" fill="hold">
                                <p:stCondLst>
                                  <p:cond delay="7449"/>
                                </p:stCondLst>
                                <p:childTnLst>
                                  <p:par>
                                    <p:cTn id="242" presetID="2" presetClass="entr" presetSubtype="4" fill="hold" nodeType="afterEffect">
                                      <p:stCondLst>
                                        <p:cond delay="0"/>
                                      </p:stCondLst>
                                      <p:childTnLst>
                                        <p:set>
                                          <p:cBhvr>
                                            <p:cTn id="243" dur="1" fill="hold">
                                              <p:stCondLst>
                                                <p:cond delay="0"/>
                                              </p:stCondLst>
                                            </p:cTn>
                                            <p:tgtEl>
                                              <p:spTgt spid="74"/>
                                            </p:tgtEl>
                                            <p:attrNameLst>
                                              <p:attrName>style.visibility</p:attrName>
                                            </p:attrNameLst>
                                          </p:cBhvr>
                                          <p:to>
                                            <p:strVal val="visible"/>
                                          </p:to>
                                        </p:set>
                                        <p:anim calcmode="lin" valueType="num">
                                          <p:cBhvr additive="base">
                                            <p:cTn id="244" dur="500" fill="hold"/>
                                            <p:tgtEl>
                                              <p:spTgt spid="74"/>
                                            </p:tgtEl>
                                            <p:attrNameLst>
                                              <p:attrName>ppt_x</p:attrName>
                                            </p:attrNameLst>
                                          </p:cBhvr>
                                          <p:tavLst>
                                            <p:tav tm="0">
                                              <p:val>
                                                <p:strVal val="#ppt_x"/>
                                              </p:val>
                                            </p:tav>
                                            <p:tav tm="100000">
                                              <p:val>
                                                <p:strVal val="#ppt_x"/>
                                              </p:val>
                                            </p:tav>
                                          </p:tavLst>
                                        </p:anim>
                                        <p:anim calcmode="lin" valueType="num">
                                          <p:cBhvr additive="base">
                                            <p:cTn id="245" dur="500" fill="hold"/>
                                            <p:tgtEl>
                                              <p:spTgt spid="74"/>
                                            </p:tgtEl>
                                            <p:attrNameLst>
                                              <p:attrName>ppt_y</p:attrName>
                                            </p:attrNameLst>
                                          </p:cBhvr>
                                          <p:tavLst>
                                            <p:tav tm="0">
                                              <p:val>
                                                <p:strVal val="1+#ppt_h/2"/>
                                              </p:val>
                                            </p:tav>
                                            <p:tav tm="100000">
                                              <p:val>
                                                <p:strVal val="#ppt_y"/>
                                              </p:val>
                                            </p:tav>
                                          </p:tavLst>
                                        </p:anim>
                                      </p:childTnLst>
                                    </p:cTn>
                                  </p:par>
                                  <p:par>
                                    <p:cTn id="246" presetID="2" presetClass="entr" presetSubtype="4" fill="hold" nodeType="withEffect">
                                      <p:stCondLst>
                                        <p:cond delay="200"/>
                                      </p:stCondLst>
                                      <p:childTnLst>
                                        <p:set>
                                          <p:cBhvr>
                                            <p:cTn id="247" dur="1" fill="hold">
                                              <p:stCondLst>
                                                <p:cond delay="0"/>
                                              </p:stCondLst>
                                            </p:cTn>
                                            <p:tgtEl>
                                              <p:spTgt spid="79"/>
                                            </p:tgtEl>
                                            <p:attrNameLst>
                                              <p:attrName>style.visibility</p:attrName>
                                            </p:attrNameLst>
                                          </p:cBhvr>
                                          <p:to>
                                            <p:strVal val="visible"/>
                                          </p:to>
                                        </p:set>
                                        <p:anim calcmode="lin" valueType="num">
                                          <p:cBhvr additive="base">
                                            <p:cTn id="248" dur="500" fill="hold"/>
                                            <p:tgtEl>
                                              <p:spTgt spid="79"/>
                                            </p:tgtEl>
                                            <p:attrNameLst>
                                              <p:attrName>ppt_x</p:attrName>
                                            </p:attrNameLst>
                                          </p:cBhvr>
                                          <p:tavLst>
                                            <p:tav tm="0">
                                              <p:val>
                                                <p:strVal val="#ppt_x"/>
                                              </p:val>
                                            </p:tav>
                                            <p:tav tm="100000">
                                              <p:val>
                                                <p:strVal val="#ppt_x"/>
                                              </p:val>
                                            </p:tav>
                                          </p:tavLst>
                                        </p:anim>
                                        <p:anim calcmode="lin" valueType="num">
                                          <p:cBhvr additive="base">
                                            <p:cTn id="249" dur="500" fill="hold"/>
                                            <p:tgtEl>
                                              <p:spTgt spid="79"/>
                                            </p:tgtEl>
                                            <p:attrNameLst>
                                              <p:attrName>ppt_y</p:attrName>
                                            </p:attrNameLst>
                                          </p:cBhvr>
                                          <p:tavLst>
                                            <p:tav tm="0">
                                              <p:val>
                                                <p:strVal val="1+#ppt_h/2"/>
                                              </p:val>
                                            </p:tav>
                                            <p:tav tm="100000">
                                              <p:val>
                                                <p:strVal val="#ppt_y"/>
                                              </p:val>
                                            </p:tav>
                                          </p:tavLst>
                                        </p:anim>
                                      </p:childTnLst>
                                    </p:cTn>
                                  </p:par>
                                  <p:par>
                                    <p:cTn id="250" presetID="2" presetClass="entr" presetSubtype="4" fill="hold" nodeType="withEffect">
                                      <p:stCondLst>
                                        <p:cond delay="400"/>
                                      </p:stCondLst>
                                      <p:childTnLst>
                                        <p:set>
                                          <p:cBhvr>
                                            <p:cTn id="251" dur="1" fill="hold">
                                              <p:stCondLst>
                                                <p:cond delay="0"/>
                                              </p:stCondLst>
                                            </p:cTn>
                                            <p:tgtEl>
                                              <p:spTgt spid="64"/>
                                            </p:tgtEl>
                                            <p:attrNameLst>
                                              <p:attrName>style.visibility</p:attrName>
                                            </p:attrNameLst>
                                          </p:cBhvr>
                                          <p:to>
                                            <p:strVal val="visible"/>
                                          </p:to>
                                        </p:set>
                                        <p:anim calcmode="lin" valueType="num">
                                          <p:cBhvr additive="base">
                                            <p:cTn id="252" dur="500" fill="hold"/>
                                            <p:tgtEl>
                                              <p:spTgt spid="64"/>
                                            </p:tgtEl>
                                            <p:attrNameLst>
                                              <p:attrName>ppt_x</p:attrName>
                                            </p:attrNameLst>
                                          </p:cBhvr>
                                          <p:tavLst>
                                            <p:tav tm="0">
                                              <p:val>
                                                <p:strVal val="#ppt_x"/>
                                              </p:val>
                                            </p:tav>
                                            <p:tav tm="100000">
                                              <p:val>
                                                <p:strVal val="#ppt_x"/>
                                              </p:val>
                                            </p:tav>
                                          </p:tavLst>
                                        </p:anim>
                                        <p:anim calcmode="lin" valueType="num">
                                          <p:cBhvr additive="base">
                                            <p:cTn id="253" dur="500" fill="hold"/>
                                            <p:tgtEl>
                                              <p:spTgt spid="64"/>
                                            </p:tgtEl>
                                            <p:attrNameLst>
                                              <p:attrName>ppt_y</p:attrName>
                                            </p:attrNameLst>
                                          </p:cBhvr>
                                          <p:tavLst>
                                            <p:tav tm="0">
                                              <p:val>
                                                <p:strVal val="1+#ppt_h/2"/>
                                              </p:val>
                                            </p:tav>
                                            <p:tav tm="100000">
                                              <p:val>
                                                <p:strVal val="#ppt_y"/>
                                              </p:val>
                                            </p:tav>
                                          </p:tavLst>
                                        </p:anim>
                                      </p:childTnLst>
                                    </p:cTn>
                                  </p:par>
                                  <p:par>
                                    <p:cTn id="254" presetID="2" presetClass="entr" presetSubtype="4" fill="hold" nodeType="withEffect">
                                      <p:stCondLst>
                                        <p:cond delay="600"/>
                                      </p:stCondLst>
                                      <p:childTnLst>
                                        <p:set>
                                          <p:cBhvr>
                                            <p:cTn id="255" dur="1" fill="hold">
                                              <p:stCondLst>
                                                <p:cond delay="0"/>
                                              </p:stCondLst>
                                            </p:cTn>
                                            <p:tgtEl>
                                              <p:spTgt spid="69"/>
                                            </p:tgtEl>
                                            <p:attrNameLst>
                                              <p:attrName>style.visibility</p:attrName>
                                            </p:attrNameLst>
                                          </p:cBhvr>
                                          <p:to>
                                            <p:strVal val="visible"/>
                                          </p:to>
                                        </p:set>
                                        <p:anim calcmode="lin" valueType="num">
                                          <p:cBhvr additive="base">
                                            <p:cTn id="256" dur="500" fill="hold"/>
                                            <p:tgtEl>
                                              <p:spTgt spid="69"/>
                                            </p:tgtEl>
                                            <p:attrNameLst>
                                              <p:attrName>ppt_x</p:attrName>
                                            </p:attrNameLst>
                                          </p:cBhvr>
                                          <p:tavLst>
                                            <p:tav tm="0">
                                              <p:val>
                                                <p:strVal val="#ppt_x"/>
                                              </p:val>
                                            </p:tav>
                                            <p:tav tm="100000">
                                              <p:val>
                                                <p:strVal val="#ppt_x"/>
                                              </p:val>
                                            </p:tav>
                                          </p:tavLst>
                                        </p:anim>
                                        <p:anim calcmode="lin" valueType="num">
                                          <p:cBhvr additive="base">
                                            <p:cTn id="257"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58" repeatCount="indefinite" fill="hold" display="0">
                      <p:stCondLst>
                        <p:cond delay="indefinite"/>
                      </p:stCondLst>
                      <p:endCondLst>
                        <p:cond evt="onStopAudio" delay="0">
                          <p:tgtEl>
                            <p:sldTgt/>
                          </p:tgtEl>
                        </p:cond>
                      </p:endCondLst>
                    </p:cTn>
                    <p:tgtEl>
                      <p:spTgt spid="2"/>
                    </p:tgtEl>
                  </p:cMediaNode>
                </p:audio>
              </p:childTnLst>
            </p:cTn>
          </p:par>
        </p:tnLst>
        <p:bldLst>
          <p:bldP spid="63" grpId="0"/>
          <p:bldP spid="85" grpId="0" animBg="1"/>
          <p:bldP spid="86" grpId="0" animBg="1"/>
          <p:bldP spid="96" grpId="0" animBg="1"/>
          <p:bldP spid="104" grpId="0" animBg="1"/>
          <p:bldP spid="104" grpId="1" animBg="1"/>
          <p:bldP spid="104" grpId="2" animBg="1"/>
          <p:bldP spid="105" grpId="0" animBg="1"/>
          <p:bldP spid="105" grpId="1" animBg="1"/>
          <p:bldP spid="105" grpId="2" animBg="1"/>
          <p:bldP spid="133" grpId="0" animBg="1"/>
          <p:bldP spid="133" grpId="1" animBg="1"/>
          <p:bldP spid="133" grpId="2" animBg="1"/>
          <p:bldP spid="134" grpId="0" animBg="1"/>
          <p:bldP spid="134" grpId="1" animBg="1"/>
          <p:bldP spid="134" grpId="2" animBg="1"/>
          <p:bldP spid="138" grpId="0" animBg="1"/>
          <p:bldP spid="138" grpId="1" animBg="1"/>
          <p:bldP spid="138" grpId="2" animBg="1"/>
          <p:bldP spid="148" grpId="0" animBg="1"/>
          <p:bldP spid="148" grpId="1" animBg="1"/>
          <p:bldP spid="148" grpId="2" animBg="1"/>
          <p:bldP spid="155" grpId="0" animBg="1"/>
          <p:bldP spid="155" grpId="1" animBg="1"/>
          <p:bldP spid="155" grpId="2"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80">
                                              <p:stCondLst>
                                                <p:cond delay="0"/>
                                              </p:stCondLst>
                                            </p:cTn>
                                            <p:tgtEl>
                                              <p:spTgt spid="157"/>
                                            </p:tgtEl>
                                          </p:cBhvr>
                                        </p:animEffect>
                                        <p:anim calcmode="lin" valueType="num">
                                          <p:cBhvr>
                                            <p:cTn id="11" dur="182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5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5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57"/>
                                            </p:tgtEl>
                                            <p:attrNameLst>
                                              <p:attrName>ppt_y</p:attrName>
                                            </p:attrNameLst>
                                          </p:cBhvr>
                                          <p:tavLst>
                                            <p:tav tm="0" fmla="#ppt_y-sin(pi*$)/81">
                                              <p:val>
                                                <p:fltVal val="0"/>
                                              </p:val>
                                            </p:tav>
                                            <p:tav tm="100000">
                                              <p:val>
                                                <p:fltVal val="1"/>
                                              </p:val>
                                            </p:tav>
                                          </p:tavLst>
                                        </p:anim>
                                        <p:animScale>
                                          <p:cBhvr>
                                            <p:cTn id="16" dur="26">
                                              <p:stCondLst>
                                                <p:cond delay="650"/>
                                              </p:stCondLst>
                                            </p:cTn>
                                            <p:tgtEl>
                                              <p:spTgt spid="157"/>
                                            </p:tgtEl>
                                          </p:cBhvr>
                                          <p:to x="100000" y="60000"/>
                                        </p:animScale>
                                        <p:animScale>
                                          <p:cBhvr>
                                            <p:cTn id="17" dur="166" decel="50000">
                                              <p:stCondLst>
                                                <p:cond delay="676"/>
                                              </p:stCondLst>
                                            </p:cTn>
                                            <p:tgtEl>
                                              <p:spTgt spid="157"/>
                                            </p:tgtEl>
                                          </p:cBhvr>
                                          <p:to x="100000" y="100000"/>
                                        </p:animScale>
                                        <p:animScale>
                                          <p:cBhvr>
                                            <p:cTn id="18" dur="26">
                                              <p:stCondLst>
                                                <p:cond delay="1312"/>
                                              </p:stCondLst>
                                            </p:cTn>
                                            <p:tgtEl>
                                              <p:spTgt spid="157"/>
                                            </p:tgtEl>
                                          </p:cBhvr>
                                          <p:to x="100000" y="80000"/>
                                        </p:animScale>
                                        <p:animScale>
                                          <p:cBhvr>
                                            <p:cTn id="19" dur="166" decel="50000">
                                              <p:stCondLst>
                                                <p:cond delay="1338"/>
                                              </p:stCondLst>
                                            </p:cTn>
                                            <p:tgtEl>
                                              <p:spTgt spid="157"/>
                                            </p:tgtEl>
                                          </p:cBhvr>
                                          <p:to x="100000" y="100000"/>
                                        </p:animScale>
                                        <p:animScale>
                                          <p:cBhvr>
                                            <p:cTn id="20" dur="26">
                                              <p:stCondLst>
                                                <p:cond delay="1642"/>
                                              </p:stCondLst>
                                            </p:cTn>
                                            <p:tgtEl>
                                              <p:spTgt spid="157"/>
                                            </p:tgtEl>
                                          </p:cBhvr>
                                          <p:to x="100000" y="90000"/>
                                        </p:animScale>
                                        <p:animScale>
                                          <p:cBhvr>
                                            <p:cTn id="21" dur="166" decel="50000">
                                              <p:stCondLst>
                                                <p:cond delay="1668"/>
                                              </p:stCondLst>
                                            </p:cTn>
                                            <p:tgtEl>
                                              <p:spTgt spid="157"/>
                                            </p:tgtEl>
                                          </p:cBhvr>
                                          <p:to x="100000" y="100000"/>
                                        </p:animScale>
                                        <p:animScale>
                                          <p:cBhvr>
                                            <p:cTn id="22" dur="26">
                                              <p:stCondLst>
                                                <p:cond delay="1808"/>
                                              </p:stCondLst>
                                            </p:cTn>
                                            <p:tgtEl>
                                              <p:spTgt spid="157"/>
                                            </p:tgtEl>
                                          </p:cBhvr>
                                          <p:to x="100000" y="95000"/>
                                        </p:animScale>
                                        <p:animScale>
                                          <p:cBhvr>
                                            <p:cTn id="23" dur="166" decel="50000">
                                              <p:stCondLst>
                                                <p:cond delay="1834"/>
                                              </p:stCondLst>
                                            </p:cTn>
                                            <p:tgtEl>
                                              <p:spTgt spid="157"/>
                                            </p:tgtEl>
                                          </p:cBhvr>
                                          <p:to x="100000" y="100000"/>
                                        </p:animScale>
                                      </p:childTnLst>
                                    </p:cTn>
                                  </p:par>
                                </p:childTnLst>
                              </p:cTn>
                            </p:par>
                            <p:par>
                              <p:cTn id="24" fill="hold">
                                <p:stCondLst>
                                  <p:cond delay="2000"/>
                                </p:stCondLst>
                                <p:childTnLst>
                                  <p:par>
                                    <p:cTn id="25" presetID="1" presetClass="entr" presetSubtype="0" fill="hold" grpId="0" nodeType="afterEffect">
                                      <p:stCondLst>
                                        <p:cond delay="200"/>
                                      </p:stCondLst>
                                      <p:childTnLst>
                                        <p:set>
                                          <p:cBhvr>
                                            <p:cTn id="26" dur="1" fill="hold">
                                              <p:stCondLst>
                                                <p:cond delay="0"/>
                                              </p:stCondLst>
                                            </p:cTn>
                                            <p:tgtEl>
                                              <p:spTgt spid="104"/>
                                            </p:tgtEl>
                                            <p:attrNameLst>
                                              <p:attrName>style.visibility</p:attrName>
                                            </p:attrNameLst>
                                          </p:cBhvr>
                                          <p:to>
                                            <p:strVal val="visible"/>
                                          </p:to>
                                        </p:set>
                                      </p:childTnLst>
                                    </p:cTn>
                                  </p:par>
                                  <p:par>
                                    <p:cTn id="27" presetID="53" presetClass="entr" presetSubtype="16" fill="hold" grpId="1" nodeType="withEffect">
                                      <p:stCondLst>
                                        <p:cond delay="200"/>
                                      </p:stCondLst>
                                      <p:childTnLst>
                                        <p:set>
                                          <p:cBhvr>
                                            <p:cTn id="28" dur="1" fill="hold">
                                              <p:stCondLst>
                                                <p:cond delay="0"/>
                                              </p:stCondLst>
                                            </p:cTn>
                                            <p:tgtEl>
                                              <p:spTgt spid="104"/>
                                            </p:tgtEl>
                                            <p:attrNameLst>
                                              <p:attrName>style.visibility</p:attrName>
                                            </p:attrNameLst>
                                          </p:cBhvr>
                                          <p:to>
                                            <p:strVal val="visible"/>
                                          </p:to>
                                        </p:set>
                                        <p:anim calcmode="lin" valueType="num">
                                          <p:cBhvr>
                                            <p:cTn id="29" dur="500" fill="hold"/>
                                            <p:tgtEl>
                                              <p:spTgt spid="104"/>
                                            </p:tgtEl>
                                            <p:attrNameLst>
                                              <p:attrName>ppt_w</p:attrName>
                                            </p:attrNameLst>
                                          </p:cBhvr>
                                          <p:tavLst>
                                            <p:tav tm="0">
                                              <p:val>
                                                <p:fltVal val="0"/>
                                              </p:val>
                                            </p:tav>
                                            <p:tav tm="100000">
                                              <p:val>
                                                <p:strVal val="#ppt_w"/>
                                              </p:val>
                                            </p:tav>
                                          </p:tavLst>
                                        </p:anim>
                                        <p:anim calcmode="lin" valueType="num">
                                          <p:cBhvr>
                                            <p:cTn id="30" dur="500" fill="hold"/>
                                            <p:tgtEl>
                                              <p:spTgt spid="104"/>
                                            </p:tgtEl>
                                            <p:attrNameLst>
                                              <p:attrName>ppt_h</p:attrName>
                                            </p:attrNameLst>
                                          </p:cBhvr>
                                          <p:tavLst>
                                            <p:tav tm="0">
                                              <p:val>
                                                <p:fltVal val="0"/>
                                              </p:val>
                                            </p:tav>
                                            <p:tav tm="100000">
                                              <p:val>
                                                <p:strVal val="#ppt_h"/>
                                              </p:val>
                                            </p:tav>
                                          </p:tavLst>
                                        </p:anim>
                                        <p:animEffect transition="in" filter="fade">
                                          <p:cBhvr>
                                            <p:cTn id="31" dur="500"/>
                                            <p:tgtEl>
                                              <p:spTgt spid="104"/>
                                            </p:tgtEl>
                                          </p:cBhvr>
                                        </p:animEffect>
                                      </p:childTnLst>
                                    </p:cTn>
                                  </p:par>
                                  <p:par>
                                    <p:cTn id="32" presetID="64" presetClass="path" presetSubtype="0" fill="hold" grpId="2" nodeType="withEffect">
                                      <p:stCondLst>
                                        <p:cond delay="200"/>
                                      </p:stCondLst>
                                      <p:childTnLst>
                                        <p:animMotion origin="layout" path="M -3.33333E-6 -1.35802E-6 L 0.05122 -0.3145 " pathEditMode="relative" rAng="0" ptsTypes="AA">
                                          <p:cBhvr>
                                            <p:cTn id="33" dur="500" spd="-100000" fill="hold"/>
                                            <p:tgtEl>
                                              <p:spTgt spid="104"/>
                                            </p:tgtEl>
                                            <p:attrNameLst>
                                              <p:attrName>ppt_x</p:attrName>
                                              <p:attrName>ppt_y</p:attrName>
                                            </p:attrNameLst>
                                          </p:cBhvr>
                                          <p:rCtr x="2552" y="-15741"/>
                                        </p:animMotion>
                                      </p:childTnLst>
                                    </p:cTn>
                                  </p:par>
                                  <p:par>
                                    <p:cTn id="34" presetID="1" presetClass="entr" presetSubtype="0" fill="hold" nodeType="withEffect">
                                      <p:stCondLst>
                                        <p:cond delay="600"/>
                                      </p:stCondLst>
                                      <p:childTnLst>
                                        <p:set>
                                          <p:cBhvr>
                                            <p:cTn id="35" dur="1" fill="hold">
                                              <p:stCondLst>
                                                <p:cond delay="0"/>
                                              </p:stCondLst>
                                            </p:cTn>
                                            <p:tgtEl>
                                              <p:spTgt spid="106"/>
                                            </p:tgtEl>
                                            <p:attrNameLst>
                                              <p:attrName>style.visibility</p:attrName>
                                            </p:attrNameLst>
                                          </p:cBhvr>
                                          <p:to>
                                            <p:strVal val="visible"/>
                                          </p:to>
                                        </p:set>
                                      </p:childTnLst>
                                    </p:cTn>
                                  </p:par>
                                  <p:par>
                                    <p:cTn id="36" presetID="53" presetClass="entr" presetSubtype="16" fill="hold" nodeType="withEffect">
                                      <p:stCondLst>
                                        <p:cond delay="600"/>
                                      </p:stCondLst>
                                      <p:childTnLst>
                                        <p:set>
                                          <p:cBhvr>
                                            <p:cTn id="37" dur="1" fill="hold">
                                              <p:stCondLst>
                                                <p:cond delay="0"/>
                                              </p:stCondLst>
                                            </p:cTn>
                                            <p:tgtEl>
                                              <p:spTgt spid="106"/>
                                            </p:tgtEl>
                                            <p:attrNameLst>
                                              <p:attrName>style.visibility</p:attrName>
                                            </p:attrNameLst>
                                          </p:cBhvr>
                                          <p:to>
                                            <p:strVal val="visible"/>
                                          </p:to>
                                        </p:set>
                                        <p:anim calcmode="lin" valueType="num">
                                          <p:cBhvr>
                                            <p:cTn id="38" dur="500" fill="hold"/>
                                            <p:tgtEl>
                                              <p:spTgt spid="106"/>
                                            </p:tgtEl>
                                            <p:attrNameLst>
                                              <p:attrName>ppt_w</p:attrName>
                                            </p:attrNameLst>
                                          </p:cBhvr>
                                          <p:tavLst>
                                            <p:tav tm="0">
                                              <p:val>
                                                <p:fltVal val="0"/>
                                              </p:val>
                                            </p:tav>
                                            <p:tav tm="100000">
                                              <p:val>
                                                <p:strVal val="#ppt_w"/>
                                              </p:val>
                                            </p:tav>
                                          </p:tavLst>
                                        </p:anim>
                                        <p:anim calcmode="lin" valueType="num">
                                          <p:cBhvr>
                                            <p:cTn id="39" dur="500" fill="hold"/>
                                            <p:tgtEl>
                                              <p:spTgt spid="106"/>
                                            </p:tgtEl>
                                            <p:attrNameLst>
                                              <p:attrName>ppt_h</p:attrName>
                                            </p:attrNameLst>
                                          </p:cBhvr>
                                          <p:tavLst>
                                            <p:tav tm="0">
                                              <p:val>
                                                <p:fltVal val="0"/>
                                              </p:val>
                                            </p:tav>
                                            <p:tav tm="100000">
                                              <p:val>
                                                <p:strVal val="#ppt_h"/>
                                              </p:val>
                                            </p:tav>
                                          </p:tavLst>
                                        </p:anim>
                                        <p:animEffect transition="in" filter="fade">
                                          <p:cBhvr>
                                            <p:cTn id="40" dur="500"/>
                                            <p:tgtEl>
                                              <p:spTgt spid="106"/>
                                            </p:tgtEl>
                                          </p:cBhvr>
                                        </p:animEffect>
                                      </p:childTnLst>
                                    </p:cTn>
                                  </p:par>
                                  <p:par>
                                    <p:cTn id="41" presetID="64" presetClass="path" presetSubtype="0" fill="hold" nodeType="withEffect">
                                      <p:stCondLst>
                                        <p:cond delay="600"/>
                                      </p:stCondLst>
                                      <p:childTnLst>
                                        <p:animMotion origin="layout" path="M -3.33333E-6 -4.5679E-6 L -0.13889 -0.41882 " pathEditMode="relative" rAng="0" ptsTypes="AA">
                                          <p:cBhvr>
                                            <p:cTn id="42" dur="500" spd="-100000" fill="hold"/>
                                            <p:tgtEl>
                                              <p:spTgt spid="106"/>
                                            </p:tgtEl>
                                            <p:attrNameLst>
                                              <p:attrName>ppt_x</p:attrName>
                                              <p:attrName>ppt_y</p:attrName>
                                            </p:attrNameLst>
                                          </p:cBhvr>
                                          <p:rCtr x="-6944" y="-20957"/>
                                        </p:animMotion>
                                      </p:childTnLst>
                                    </p:cTn>
                                  </p:par>
                                  <p:par>
                                    <p:cTn id="43" presetID="1" presetClass="entr" presetSubtype="0" fill="hold" nodeType="withEffect">
                                      <p:stCondLst>
                                        <p:cond delay="200"/>
                                      </p:stCondLst>
                                      <p:childTnLst>
                                        <p:set>
                                          <p:cBhvr>
                                            <p:cTn id="44" dur="1" fill="hold">
                                              <p:stCondLst>
                                                <p:cond delay="0"/>
                                              </p:stCondLst>
                                            </p:cTn>
                                            <p:tgtEl>
                                              <p:spTgt spid="118"/>
                                            </p:tgtEl>
                                            <p:attrNameLst>
                                              <p:attrName>style.visibility</p:attrName>
                                            </p:attrNameLst>
                                          </p:cBhvr>
                                          <p:to>
                                            <p:strVal val="visible"/>
                                          </p:to>
                                        </p:set>
                                      </p:childTnLst>
                                    </p:cTn>
                                  </p:par>
                                  <p:par>
                                    <p:cTn id="45" presetID="53" presetClass="entr" presetSubtype="16" fill="hold" nodeType="withEffect">
                                      <p:stCondLst>
                                        <p:cond delay="200"/>
                                      </p:stCondLst>
                                      <p:childTnLst>
                                        <p:set>
                                          <p:cBhvr>
                                            <p:cTn id="46" dur="1" fill="hold">
                                              <p:stCondLst>
                                                <p:cond delay="0"/>
                                              </p:stCondLst>
                                            </p:cTn>
                                            <p:tgtEl>
                                              <p:spTgt spid="118"/>
                                            </p:tgtEl>
                                            <p:attrNameLst>
                                              <p:attrName>style.visibility</p:attrName>
                                            </p:attrNameLst>
                                          </p:cBhvr>
                                          <p:to>
                                            <p:strVal val="visible"/>
                                          </p:to>
                                        </p:set>
                                        <p:anim calcmode="lin" valueType="num">
                                          <p:cBhvr>
                                            <p:cTn id="47" dur="500" fill="hold"/>
                                            <p:tgtEl>
                                              <p:spTgt spid="118"/>
                                            </p:tgtEl>
                                            <p:attrNameLst>
                                              <p:attrName>ppt_w</p:attrName>
                                            </p:attrNameLst>
                                          </p:cBhvr>
                                          <p:tavLst>
                                            <p:tav tm="0">
                                              <p:val>
                                                <p:fltVal val="0"/>
                                              </p:val>
                                            </p:tav>
                                            <p:tav tm="100000">
                                              <p:val>
                                                <p:strVal val="#ppt_w"/>
                                              </p:val>
                                            </p:tav>
                                          </p:tavLst>
                                        </p:anim>
                                        <p:anim calcmode="lin" valueType="num">
                                          <p:cBhvr>
                                            <p:cTn id="48" dur="500" fill="hold"/>
                                            <p:tgtEl>
                                              <p:spTgt spid="118"/>
                                            </p:tgtEl>
                                            <p:attrNameLst>
                                              <p:attrName>ppt_h</p:attrName>
                                            </p:attrNameLst>
                                          </p:cBhvr>
                                          <p:tavLst>
                                            <p:tav tm="0">
                                              <p:val>
                                                <p:fltVal val="0"/>
                                              </p:val>
                                            </p:tav>
                                            <p:tav tm="100000">
                                              <p:val>
                                                <p:strVal val="#ppt_h"/>
                                              </p:val>
                                            </p:tav>
                                          </p:tavLst>
                                        </p:anim>
                                        <p:animEffect transition="in" filter="fade">
                                          <p:cBhvr>
                                            <p:cTn id="49" dur="500"/>
                                            <p:tgtEl>
                                              <p:spTgt spid="118"/>
                                            </p:tgtEl>
                                          </p:cBhvr>
                                        </p:animEffect>
                                      </p:childTnLst>
                                    </p:cTn>
                                  </p:par>
                                  <p:par>
                                    <p:cTn id="50" presetID="64" presetClass="path" presetSubtype="0" fill="hold" nodeType="withEffect">
                                      <p:stCondLst>
                                        <p:cond delay="200"/>
                                      </p:stCondLst>
                                      <p:childTnLst>
                                        <p:animMotion origin="layout" path="M 2.77778E-6 -3.45679E-6 L -0.0125 -0.41666 " pathEditMode="relative" rAng="0" ptsTypes="AA">
                                          <p:cBhvr>
                                            <p:cTn id="51" dur="500" spd="-100000" fill="hold"/>
                                            <p:tgtEl>
                                              <p:spTgt spid="118"/>
                                            </p:tgtEl>
                                            <p:attrNameLst>
                                              <p:attrName>ppt_x</p:attrName>
                                              <p:attrName>ppt_y</p:attrName>
                                            </p:attrNameLst>
                                          </p:cBhvr>
                                          <p:rCtr x="-625" y="-20833"/>
                                        </p:animMotion>
                                      </p:childTnLst>
                                    </p:cTn>
                                  </p:par>
                                  <p:par>
                                    <p:cTn id="52" presetID="1" presetClass="entr" presetSubtype="0" fill="hold" grpId="0" nodeType="withEffect">
                                      <p:stCondLst>
                                        <p:cond delay="600"/>
                                      </p:stCondLst>
                                      <p:childTnLst>
                                        <p:set>
                                          <p:cBhvr>
                                            <p:cTn id="53" dur="1" fill="hold">
                                              <p:stCondLst>
                                                <p:cond delay="0"/>
                                              </p:stCondLst>
                                            </p:cTn>
                                            <p:tgtEl>
                                              <p:spTgt spid="134"/>
                                            </p:tgtEl>
                                            <p:attrNameLst>
                                              <p:attrName>style.visibility</p:attrName>
                                            </p:attrNameLst>
                                          </p:cBhvr>
                                          <p:to>
                                            <p:strVal val="visible"/>
                                          </p:to>
                                        </p:set>
                                      </p:childTnLst>
                                    </p:cTn>
                                  </p:par>
                                  <p:par>
                                    <p:cTn id="54" presetID="53" presetClass="entr" presetSubtype="16" fill="hold" grpId="1" nodeType="withEffect">
                                      <p:stCondLst>
                                        <p:cond delay="600"/>
                                      </p:stCondLst>
                                      <p:childTnLst>
                                        <p:set>
                                          <p:cBhvr>
                                            <p:cTn id="55" dur="1" fill="hold">
                                              <p:stCondLst>
                                                <p:cond delay="0"/>
                                              </p:stCondLst>
                                            </p:cTn>
                                            <p:tgtEl>
                                              <p:spTgt spid="134"/>
                                            </p:tgtEl>
                                            <p:attrNameLst>
                                              <p:attrName>style.visibility</p:attrName>
                                            </p:attrNameLst>
                                          </p:cBhvr>
                                          <p:to>
                                            <p:strVal val="visible"/>
                                          </p:to>
                                        </p:set>
                                        <p:anim calcmode="lin" valueType="num">
                                          <p:cBhvr>
                                            <p:cTn id="56" dur="500" fill="hold"/>
                                            <p:tgtEl>
                                              <p:spTgt spid="134"/>
                                            </p:tgtEl>
                                            <p:attrNameLst>
                                              <p:attrName>ppt_w</p:attrName>
                                            </p:attrNameLst>
                                          </p:cBhvr>
                                          <p:tavLst>
                                            <p:tav tm="0">
                                              <p:val>
                                                <p:fltVal val="0"/>
                                              </p:val>
                                            </p:tav>
                                            <p:tav tm="100000">
                                              <p:val>
                                                <p:strVal val="#ppt_w"/>
                                              </p:val>
                                            </p:tav>
                                          </p:tavLst>
                                        </p:anim>
                                        <p:anim calcmode="lin" valueType="num">
                                          <p:cBhvr>
                                            <p:cTn id="57" dur="500" fill="hold"/>
                                            <p:tgtEl>
                                              <p:spTgt spid="134"/>
                                            </p:tgtEl>
                                            <p:attrNameLst>
                                              <p:attrName>ppt_h</p:attrName>
                                            </p:attrNameLst>
                                          </p:cBhvr>
                                          <p:tavLst>
                                            <p:tav tm="0">
                                              <p:val>
                                                <p:fltVal val="0"/>
                                              </p:val>
                                            </p:tav>
                                            <p:tav tm="100000">
                                              <p:val>
                                                <p:strVal val="#ppt_h"/>
                                              </p:val>
                                            </p:tav>
                                          </p:tavLst>
                                        </p:anim>
                                        <p:animEffect transition="in" filter="fade">
                                          <p:cBhvr>
                                            <p:cTn id="58" dur="500"/>
                                            <p:tgtEl>
                                              <p:spTgt spid="134"/>
                                            </p:tgtEl>
                                          </p:cBhvr>
                                        </p:animEffect>
                                      </p:childTnLst>
                                    </p:cTn>
                                  </p:par>
                                  <p:par>
                                    <p:cTn id="59" presetID="64" presetClass="path" presetSubtype="0" fill="hold" grpId="2" nodeType="withEffect">
                                      <p:stCondLst>
                                        <p:cond delay="600"/>
                                      </p:stCondLst>
                                      <p:childTnLst>
                                        <p:animMotion origin="layout" path="M 1.38889E-6 4.5679E-6 L -0.10382 -0.27871 " pathEditMode="relative" rAng="0" ptsTypes="AA">
                                          <p:cBhvr>
                                            <p:cTn id="60" dur="500" spd="-100000" fill="hold"/>
                                            <p:tgtEl>
                                              <p:spTgt spid="134"/>
                                            </p:tgtEl>
                                            <p:attrNameLst>
                                              <p:attrName>ppt_x</p:attrName>
                                              <p:attrName>ppt_y</p:attrName>
                                            </p:attrNameLst>
                                          </p:cBhvr>
                                          <p:rCtr x="-5191" y="-13951"/>
                                        </p:animMotion>
                                      </p:childTnLst>
                                    </p:cTn>
                                  </p:par>
                                  <p:par>
                                    <p:cTn id="61" presetID="1" presetClass="entr" presetSubtype="0" fill="hold" nodeType="withEffect">
                                      <p:stCondLst>
                                        <p:cond delay="400"/>
                                      </p:stCondLst>
                                      <p:childTnLst>
                                        <p:set>
                                          <p:cBhvr>
                                            <p:cTn id="62" dur="1" fill="hold">
                                              <p:stCondLst>
                                                <p:cond delay="0"/>
                                              </p:stCondLst>
                                            </p:cTn>
                                            <p:tgtEl>
                                              <p:spTgt spid="135"/>
                                            </p:tgtEl>
                                            <p:attrNameLst>
                                              <p:attrName>style.visibility</p:attrName>
                                            </p:attrNameLst>
                                          </p:cBhvr>
                                          <p:to>
                                            <p:strVal val="visible"/>
                                          </p:to>
                                        </p:set>
                                      </p:childTnLst>
                                    </p:cTn>
                                  </p:par>
                                  <p:par>
                                    <p:cTn id="63" presetID="53" presetClass="entr" presetSubtype="16" fill="hold" nodeType="withEffect">
                                      <p:stCondLst>
                                        <p:cond delay="400"/>
                                      </p:stCondLst>
                                      <p:childTnLst>
                                        <p:set>
                                          <p:cBhvr>
                                            <p:cTn id="64" dur="1" fill="hold">
                                              <p:stCondLst>
                                                <p:cond delay="0"/>
                                              </p:stCondLst>
                                            </p:cTn>
                                            <p:tgtEl>
                                              <p:spTgt spid="135"/>
                                            </p:tgtEl>
                                            <p:attrNameLst>
                                              <p:attrName>style.visibility</p:attrName>
                                            </p:attrNameLst>
                                          </p:cBhvr>
                                          <p:to>
                                            <p:strVal val="visible"/>
                                          </p:to>
                                        </p:set>
                                        <p:anim calcmode="lin" valueType="num">
                                          <p:cBhvr>
                                            <p:cTn id="65" dur="500" fill="hold"/>
                                            <p:tgtEl>
                                              <p:spTgt spid="135"/>
                                            </p:tgtEl>
                                            <p:attrNameLst>
                                              <p:attrName>ppt_w</p:attrName>
                                            </p:attrNameLst>
                                          </p:cBhvr>
                                          <p:tavLst>
                                            <p:tav tm="0">
                                              <p:val>
                                                <p:fltVal val="0"/>
                                              </p:val>
                                            </p:tav>
                                            <p:tav tm="100000">
                                              <p:val>
                                                <p:strVal val="#ppt_w"/>
                                              </p:val>
                                            </p:tav>
                                          </p:tavLst>
                                        </p:anim>
                                        <p:anim calcmode="lin" valueType="num">
                                          <p:cBhvr>
                                            <p:cTn id="66" dur="500" fill="hold"/>
                                            <p:tgtEl>
                                              <p:spTgt spid="135"/>
                                            </p:tgtEl>
                                            <p:attrNameLst>
                                              <p:attrName>ppt_h</p:attrName>
                                            </p:attrNameLst>
                                          </p:cBhvr>
                                          <p:tavLst>
                                            <p:tav tm="0">
                                              <p:val>
                                                <p:fltVal val="0"/>
                                              </p:val>
                                            </p:tav>
                                            <p:tav tm="100000">
                                              <p:val>
                                                <p:strVal val="#ppt_h"/>
                                              </p:val>
                                            </p:tav>
                                          </p:tavLst>
                                        </p:anim>
                                        <p:animEffect transition="in" filter="fade">
                                          <p:cBhvr>
                                            <p:cTn id="67" dur="500"/>
                                            <p:tgtEl>
                                              <p:spTgt spid="135"/>
                                            </p:tgtEl>
                                          </p:cBhvr>
                                        </p:animEffect>
                                      </p:childTnLst>
                                    </p:cTn>
                                  </p:par>
                                  <p:par>
                                    <p:cTn id="68" presetID="64" presetClass="path" presetSubtype="0" fill="hold" nodeType="withEffect">
                                      <p:stCondLst>
                                        <p:cond delay="400"/>
                                      </p:stCondLst>
                                      <p:childTnLst>
                                        <p:animMotion origin="layout" path="M 3.05556E-6 7.40741E-7 L -0.18993 -0.35895 " pathEditMode="relative" rAng="0" ptsTypes="AA">
                                          <p:cBhvr>
                                            <p:cTn id="69" dur="500" spd="-100000" fill="hold"/>
                                            <p:tgtEl>
                                              <p:spTgt spid="135"/>
                                            </p:tgtEl>
                                            <p:attrNameLst>
                                              <p:attrName>ppt_x</p:attrName>
                                              <p:attrName>ppt_y</p:attrName>
                                            </p:attrNameLst>
                                          </p:cBhvr>
                                          <p:rCtr x="-9497" y="-17963"/>
                                        </p:animMotion>
                                      </p:childTnLst>
                                    </p:cTn>
                                  </p:par>
                                  <p:par>
                                    <p:cTn id="70" presetID="1" presetClass="entr" presetSubtype="0" fill="hold" grpId="0" nodeType="withEffect">
                                      <p:stCondLst>
                                        <p:cond delay="200"/>
                                      </p:stCondLst>
                                      <p:childTnLst>
                                        <p:set>
                                          <p:cBhvr>
                                            <p:cTn id="71" dur="1" fill="hold">
                                              <p:stCondLst>
                                                <p:cond delay="0"/>
                                              </p:stCondLst>
                                            </p:cTn>
                                            <p:tgtEl>
                                              <p:spTgt spid="138"/>
                                            </p:tgtEl>
                                            <p:attrNameLst>
                                              <p:attrName>style.visibility</p:attrName>
                                            </p:attrNameLst>
                                          </p:cBhvr>
                                          <p:to>
                                            <p:strVal val="visible"/>
                                          </p:to>
                                        </p:set>
                                      </p:childTnLst>
                                    </p:cTn>
                                  </p:par>
                                  <p:par>
                                    <p:cTn id="72" presetID="53" presetClass="entr" presetSubtype="16" fill="hold" grpId="1" nodeType="withEffect">
                                      <p:stCondLst>
                                        <p:cond delay="200"/>
                                      </p:stCondLst>
                                      <p:childTnLst>
                                        <p:set>
                                          <p:cBhvr>
                                            <p:cTn id="73" dur="1" fill="hold">
                                              <p:stCondLst>
                                                <p:cond delay="0"/>
                                              </p:stCondLst>
                                            </p:cTn>
                                            <p:tgtEl>
                                              <p:spTgt spid="138"/>
                                            </p:tgtEl>
                                            <p:attrNameLst>
                                              <p:attrName>style.visibility</p:attrName>
                                            </p:attrNameLst>
                                          </p:cBhvr>
                                          <p:to>
                                            <p:strVal val="visible"/>
                                          </p:to>
                                        </p:set>
                                        <p:anim calcmode="lin" valueType="num">
                                          <p:cBhvr>
                                            <p:cTn id="74" dur="500" fill="hold"/>
                                            <p:tgtEl>
                                              <p:spTgt spid="138"/>
                                            </p:tgtEl>
                                            <p:attrNameLst>
                                              <p:attrName>ppt_w</p:attrName>
                                            </p:attrNameLst>
                                          </p:cBhvr>
                                          <p:tavLst>
                                            <p:tav tm="0">
                                              <p:val>
                                                <p:fltVal val="0"/>
                                              </p:val>
                                            </p:tav>
                                            <p:tav tm="100000">
                                              <p:val>
                                                <p:strVal val="#ppt_w"/>
                                              </p:val>
                                            </p:tav>
                                          </p:tavLst>
                                        </p:anim>
                                        <p:anim calcmode="lin" valueType="num">
                                          <p:cBhvr>
                                            <p:cTn id="75" dur="500" fill="hold"/>
                                            <p:tgtEl>
                                              <p:spTgt spid="138"/>
                                            </p:tgtEl>
                                            <p:attrNameLst>
                                              <p:attrName>ppt_h</p:attrName>
                                            </p:attrNameLst>
                                          </p:cBhvr>
                                          <p:tavLst>
                                            <p:tav tm="0">
                                              <p:val>
                                                <p:fltVal val="0"/>
                                              </p:val>
                                            </p:tav>
                                            <p:tav tm="100000">
                                              <p:val>
                                                <p:strVal val="#ppt_h"/>
                                              </p:val>
                                            </p:tav>
                                          </p:tavLst>
                                        </p:anim>
                                        <p:animEffect transition="in" filter="fade">
                                          <p:cBhvr>
                                            <p:cTn id="76" dur="500"/>
                                            <p:tgtEl>
                                              <p:spTgt spid="138"/>
                                            </p:tgtEl>
                                          </p:cBhvr>
                                        </p:animEffect>
                                      </p:childTnLst>
                                    </p:cTn>
                                  </p:par>
                                  <p:par>
                                    <p:cTn id="77" presetID="64" presetClass="path" presetSubtype="0" fill="hold" grpId="2" nodeType="withEffect">
                                      <p:stCondLst>
                                        <p:cond delay="200"/>
                                      </p:stCondLst>
                                      <p:childTnLst>
                                        <p:animMotion origin="layout" path="M 1.94444E-6 7.40741E-7 L 0.1526 -0.4034 " pathEditMode="relative" rAng="0" ptsTypes="AA">
                                          <p:cBhvr>
                                            <p:cTn id="78" dur="500" spd="-100000" fill="hold"/>
                                            <p:tgtEl>
                                              <p:spTgt spid="138"/>
                                            </p:tgtEl>
                                            <p:attrNameLst>
                                              <p:attrName>ppt_x</p:attrName>
                                              <p:attrName>ppt_y</p:attrName>
                                            </p:attrNameLst>
                                          </p:cBhvr>
                                          <p:rCtr x="7622" y="-20185"/>
                                        </p:animMotion>
                                      </p:childTnLst>
                                    </p:cTn>
                                  </p:par>
                                  <p:par>
                                    <p:cTn id="79" presetID="1" presetClass="entr" presetSubtype="0" fill="hold" nodeType="withEffect">
                                      <p:stCondLst>
                                        <p:cond delay="0"/>
                                      </p:stCondLst>
                                      <p:childTnLst>
                                        <p:set>
                                          <p:cBhvr>
                                            <p:cTn id="80" dur="1" fill="hold">
                                              <p:stCondLst>
                                                <p:cond delay="0"/>
                                              </p:stCondLst>
                                            </p:cTn>
                                            <p:tgtEl>
                                              <p:spTgt spid="139"/>
                                            </p:tgtEl>
                                            <p:attrNameLst>
                                              <p:attrName>style.visibility</p:attrName>
                                            </p:attrNameLst>
                                          </p:cBhvr>
                                          <p:to>
                                            <p:strVal val="visible"/>
                                          </p:to>
                                        </p:set>
                                      </p:childTnLst>
                                    </p:cTn>
                                  </p:par>
                                  <p:par>
                                    <p:cTn id="81" presetID="53" presetClass="entr" presetSubtype="16" fill="hold" nodeType="withEffect">
                                      <p:stCondLst>
                                        <p:cond delay="0"/>
                                      </p:stCondLst>
                                      <p:childTnLst>
                                        <p:set>
                                          <p:cBhvr>
                                            <p:cTn id="82" dur="1" fill="hold">
                                              <p:stCondLst>
                                                <p:cond delay="0"/>
                                              </p:stCondLst>
                                            </p:cTn>
                                            <p:tgtEl>
                                              <p:spTgt spid="139"/>
                                            </p:tgtEl>
                                            <p:attrNameLst>
                                              <p:attrName>style.visibility</p:attrName>
                                            </p:attrNameLst>
                                          </p:cBhvr>
                                          <p:to>
                                            <p:strVal val="visible"/>
                                          </p:to>
                                        </p:set>
                                        <p:anim calcmode="lin" valueType="num">
                                          <p:cBhvr>
                                            <p:cTn id="83" dur="500" fill="hold"/>
                                            <p:tgtEl>
                                              <p:spTgt spid="139"/>
                                            </p:tgtEl>
                                            <p:attrNameLst>
                                              <p:attrName>ppt_w</p:attrName>
                                            </p:attrNameLst>
                                          </p:cBhvr>
                                          <p:tavLst>
                                            <p:tav tm="0">
                                              <p:val>
                                                <p:fltVal val="0"/>
                                              </p:val>
                                            </p:tav>
                                            <p:tav tm="100000">
                                              <p:val>
                                                <p:strVal val="#ppt_w"/>
                                              </p:val>
                                            </p:tav>
                                          </p:tavLst>
                                        </p:anim>
                                        <p:anim calcmode="lin" valueType="num">
                                          <p:cBhvr>
                                            <p:cTn id="84" dur="500" fill="hold"/>
                                            <p:tgtEl>
                                              <p:spTgt spid="139"/>
                                            </p:tgtEl>
                                            <p:attrNameLst>
                                              <p:attrName>ppt_h</p:attrName>
                                            </p:attrNameLst>
                                          </p:cBhvr>
                                          <p:tavLst>
                                            <p:tav tm="0">
                                              <p:val>
                                                <p:fltVal val="0"/>
                                              </p:val>
                                            </p:tav>
                                            <p:tav tm="100000">
                                              <p:val>
                                                <p:strVal val="#ppt_h"/>
                                              </p:val>
                                            </p:tav>
                                          </p:tavLst>
                                        </p:anim>
                                        <p:animEffect transition="in" filter="fade">
                                          <p:cBhvr>
                                            <p:cTn id="85" dur="500"/>
                                            <p:tgtEl>
                                              <p:spTgt spid="139"/>
                                            </p:tgtEl>
                                          </p:cBhvr>
                                        </p:animEffect>
                                      </p:childTnLst>
                                    </p:cTn>
                                  </p:par>
                                  <p:par>
                                    <p:cTn id="86" presetID="64" presetClass="path" presetSubtype="0" fill="hold" nodeType="withEffect">
                                      <p:stCondLst>
                                        <p:cond delay="0"/>
                                      </p:stCondLst>
                                      <p:childTnLst>
                                        <p:animMotion origin="layout" path="M 2.22222E-6 1.23457E-6 L -0.05122 -0.2787 " pathEditMode="relative" rAng="0" ptsTypes="AA">
                                          <p:cBhvr>
                                            <p:cTn id="87" dur="500" spd="-100000" fill="hold"/>
                                            <p:tgtEl>
                                              <p:spTgt spid="139"/>
                                            </p:tgtEl>
                                            <p:attrNameLst>
                                              <p:attrName>ppt_x</p:attrName>
                                              <p:attrName>ppt_y</p:attrName>
                                            </p:attrNameLst>
                                          </p:cBhvr>
                                          <p:rCtr x="-2569" y="-13951"/>
                                        </p:animMotion>
                                      </p:childTnLst>
                                    </p:cTn>
                                  </p:par>
                                  <p:par>
                                    <p:cTn id="88" presetID="1" presetClass="entr" presetSubtype="0" fill="hold" nodeType="withEffect">
                                      <p:stCondLst>
                                        <p:cond delay="400"/>
                                      </p:stCondLst>
                                      <p:childTnLst>
                                        <p:set>
                                          <p:cBhvr>
                                            <p:cTn id="89" dur="1" fill="hold">
                                              <p:stCondLst>
                                                <p:cond delay="0"/>
                                              </p:stCondLst>
                                            </p:cTn>
                                            <p:tgtEl>
                                              <p:spTgt spid="130"/>
                                            </p:tgtEl>
                                            <p:attrNameLst>
                                              <p:attrName>style.visibility</p:attrName>
                                            </p:attrNameLst>
                                          </p:cBhvr>
                                          <p:to>
                                            <p:strVal val="visible"/>
                                          </p:to>
                                        </p:set>
                                      </p:childTnLst>
                                    </p:cTn>
                                  </p:par>
                                  <p:par>
                                    <p:cTn id="90" presetID="53" presetClass="entr" presetSubtype="16" fill="hold" nodeType="withEffect">
                                      <p:stCondLst>
                                        <p:cond delay="400"/>
                                      </p:stCondLst>
                                      <p:childTnLst>
                                        <p:set>
                                          <p:cBhvr>
                                            <p:cTn id="91" dur="1" fill="hold">
                                              <p:stCondLst>
                                                <p:cond delay="0"/>
                                              </p:stCondLst>
                                            </p:cTn>
                                            <p:tgtEl>
                                              <p:spTgt spid="130"/>
                                            </p:tgtEl>
                                            <p:attrNameLst>
                                              <p:attrName>style.visibility</p:attrName>
                                            </p:attrNameLst>
                                          </p:cBhvr>
                                          <p:to>
                                            <p:strVal val="visible"/>
                                          </p:to>
                                        </p:set>
                                        <p:anim calcmode="lin" valueType="num">
                                          <p:cBhvr>
                                            <p:cTn id="92" dur="500" fill="hold"/>
                                            <p:tgtEl>
                                              <p:spTgt spid="130"/>
                                            </p:tgtEl>
                                            <p:attrNameLst>
                                              <p:attrName>ppt_w</p:attrName>
                                            </p:attrNameLst>
                                          </p:cBhvr>
                                          <p:tavLst>
                                            <p:tav tm="0">
                                              <p:val>
                                                <p:fltVal val="0"/>
                                              </p:val>
                                            </p:tav>
                                            <p:tav tm="100000">
                                              <p:val>
                                                <p:strVal val="#ppt_w"/>
                                              </p:val>
                                            </p:tav>
                                          </p:tavLst>
                                        </p:anim>
                                        <p:anim calcmode="lin" valueType="num">
                                          <p:cBhvr>
                                            <p:cTn id="93" dur="500" fill="hold"/>
                                            <p:tgtEl>
                                              <p:spTgt spid="130"/>
                                            </p:tgtEl>
                                            <p:attrNameLst>
                                              <p:attrName>ppt_h</p:attrName>
                                            </p:attrNameLst>
                                          </p:cBhvr>
                                          <p:tavLst>
                                            <p:tav tm="0">
                                              <p:val>
                                                <p:fltVal val="0"/>
                                              </p:val>
                                            </p:tav>
                                            <p:tav tm="100000">
                                              <p:val>
                                                <p:strVal val="#ppt_h"/>
                                              </p:val>
                                            </p:tav>
                                          </p:tavLst>
                                        </p:anim>
                                        <p:animEffect transition="in" filter="fade">
                                          <p:cBhvr>
                                            <p:cTn id="94" dur="500"/>
                                            <p:tgtEl>
                                              <p:spTgt spid="130"/>
                                            </p:tgtEl>
                                          </p:cBhvr>
                                        </p:animEffect>
                                      </p:childTnLst>
                                    </p:cTn>
                                  </p:par>
                                  <p:par>
                                    <p:cTn id="95" presetID="64" presetClass="path" presetSubtype="0" fill="hold" nodeType="withEffect">
                                      <p:stCondLst>
                                        <p:cond delay="400"/>
                                      </p:stCondLst>
                                      <p:childTnLst>
                                        <p:animMotion origin="layout" path="M -1.38889E-6 3.82716E-6 L 0.13021 -0.1926 " pathEditMode="relative" rAng="0" ptsTypes="AA">
                                          <p:cBhvr>
                                            <p:cTn id="96" dur="500" spd="-100000" fill="hold"/>
                                            <p:tgtEl>
                                              <p:spTgt spid="130"/>
                                            </p:tgtEl>
                                            <p:attrNameLst>
                                              <p:attrName>ppt_x</p:attrName>
                                              <p:attrName>ppt_y</p:attrName>
                                            </p:attrNameLst>
                                          </p:cBhvr>
                                          <p:rCtr x="6510" y="-9630"/>
                                        </p:animMotion>
                                      </p:childTnLst>
                                    </p:cTn>
                                  </p:par>
                                  <p:par>
                                    <p:cTn id="97" presetID="1" presetClass="entr" presetSubtype="0" fill="hold" grpId="0" nodeType="withEffect">
                                      <p:stCondLst>
                                        <p:cond delay="200"/>
                                      </p:stCondLst>
                                      <p:childTnLst>
                                        <p:set>
                                          <p:cBhvr>
                                            <p:cTn id="98" dur="1" fill="hold">
                                              <p:stCondLst>
                                                <p:cond delay="0"/>
                                              </p:stCondLst>
                                            </p:cTn>
                                            <p:tgtEl>
                                              <p:spTgt spid="155"/>
                                            </p:tgtEl>
                                            <p:attrNameLst>
                                              <p:attrName>style.visibility</p:attrName>
                                            </p:attrNameLst>
                                          </p:cBhvr>
                                          <p:to>
                                            <p:strVal val="visible"/>
                                          </p:to>
                                        </p:set>
                                      </p:childTnLst>
                                    </p:cTn>
                                  </p:par>
                                  <p:par>
                                    <p:cTn id="99" presetID="53" presetClass="entr" presetSubtype="16" fill="hold" grpId="1" nodeType="withEffect">
                                      <p:stCondLst>
                                        <p:cond delay="200"/>
                                      </p:stCondLst>
                                      <p:childTnLst>
                                        <p:set>
                                          <p:cBhvr>
                                            <p:cTn id="100" dur="1" fill="hold">
                                              <p:stCondLst>
                                                <p:cond delay="0"/>
                                              </p:stCondLst>
                                            </p:cTn>
                                            <p:tgtEl>
                                              <p:spTgt spid="155"/>
                                            </p:tgtEl>
                                            <p:attrNameLst>
                                              <p:attrName>style.visibility</p:attrName>
                                            </p:attrNameLst>
                                          </p:cBhvr>
                                          <p:to>
                                            <p:strVal val="visible"/>
                                          </p:to>
                                        </p:set>
                                        <p:anim calcmode="lin" valueType="num">
                                          <p:cBhvr>
                                            <p:cTn id="101" dur="500" fill="hold"/>
                                            <p:tgtEl>
                                              <p:spTgt spid="155"/>
                                            </p:tgtEl>
                                            <p:attrNameLst>
                                              <p:attrName>ppt_w</p:attrName>
                                            </p:attrNameLst>
                                          </p:cBhvr>
                                          <p:tavLst>
                                            <p:tav tm="0">
                                              <p:val>
                                                <p:fltVal val="0"/>
                                              </p:val>
                                            </p:tav>
                                            <p:tav tm="100000">
                                              <p:val>
                                                <p:strVal val="#ppt_w"/>
                                              </p:val>
                                            </p:tav>
                                          </p:tavLst>
                                        </p:anim>
                                        <p:anim calcmode="lin" valueType="num">
                                          <p:cBhvr>
                                            <p:cTn id="102" dur="500" fill="hold"/>
                                            <p:tgtEl>
                                              <p:spTgt spid="155"/>
                                            </p:tgtEl>
                                            <p:attrNameLst>
                                              <p:attrName>ppt_h</p:attrName>
                                            </p:attrNameLst>
                                          </p:cBhvr>
                                          <p:tavLst>
                                            <p:tav tm="0">
                                              <p:val>
                                                <p:fltVal val="0"/>
                                              </p:val>
                                            </p:tav>
                                            <p:tav tm="100000">
                                              <p:val>
                                                <p:strVal val="#ppt_h"/>
                                              </p:val>
                                            </p:tav>
                                          </p:tavLst>
                                        </p:anim>
                                        <p:animEffect transition="in" filter="fade">
                                          <p:cBhvr>
                                            <p:cTn id="103" dur="500"/>
                                            <p:tgtEl>
                                              <p:spTgt spid="155"/>
                                            </p:tgtEl>
                                          </p:cBhvr>
                                        </p:animEffect>
                                      </p:childTnLst>
                                    </p:cTn>
                                  </p:par>
                                  <p:par>
                                    <p:cTn id="104" presetID="1" presetClass="entr" presetSubtype="0" fill="hold" nodeType="withEffect">
                                      <p:stCondLst>
                                        <p:cond delay="200"/>
                                      </p:stCondLst>
                                      <p:childTnLst>
                                        <p:set>
                                          <p:cBhvr>
                                            <p:cTn id="105" dur="1" fill="hold">
                                              <p:stCondLst>
                                                <p:cond delay="0"/>
                                              </p:stCondLst>
                                            </p:cTn>
                                            <p:tgtEl>
                                              <p:spTgt spid="149"/>
                                            </p:tgtEl>
                                            <p:attrNameLst>
                                              <p:attrName>style.visibility</p:attrName>
                                            </p:attrNameLst>
                                          </p:cBhvr>
                                          <p:to>
                                            <p:strVal val="visible"/>
                                          </p:to>
                                        </p:set>
                                      </p:childTnLst>
                                    </p:cTn>
                                  </p:par>
                                  <p:par>
                                    <p:cTn id="106" presetID="53" presetClass="entr" presetSubtype="16" fill="hold" nodeType="withEffect">
                                      <p:stCondLst>
                                        <p:cond delay="200"/>
                                      </p:stCondLst>
                                      <p:childTnLst>
                                        <p:set>
                                          <p:cBhvr>
                                            <p:cTn id="107" dur="1" fill="hold">
                                              <p:stCondLst>
                                                <p:cond delay="0"/>
                                              </p:stCondLst>
                                            </p:cTn>
                                            <p:tgtEl>
                                              <p:spTgt spid="149"/>
                                            </p:tgtEl>
                                            <p:attrNameLst>
                                              <p:attrName>style.visibility</p:attrName>
                                            </p:attrNameLst>
                                          </p:cBhvr>
                                          <p:to>
                                            <p:strVal val="visible"/>
                                          </p:to>
                                        </p:set>
                                        <p:anim calcmode="lin" valueType="num">
                                          <p:cBhvr>
                                            <p:cTn id="108" dur="500" fill="hold"/>
                                            <p:tgtEl>
                                              <p:spTgt spid="149"/>
                                            </p:tgtEl>
                                            <p:attrNameLst>
                                              <p:attrName>ppt_w</p:attrName>
                                            </p:attrNameLst>
                                          </p:cBhvr>
                                          <p:tavLst>
                                            <p:tav tm="0">
                                              <p:val>
                                                <p:fltVal val="0"/>
                                              </p:val>
                                            </p:tav>
                                            <p:tav tm="100000">
                                              <p:val>
                                                <p:strVal val="#ppt_w"/>
                                              </p:val>
                                            </p:tav>
                                          </p:tavLst>
                                        </p:anim>
                                        <p:anim calcmode="lin" valueType="num">
                                          <p:cBhvr>
                                            <p:cTn id="109" dur="500" fill="hold"/>
                                            <p:tgtEl>
                                              <p:spTgt spid="149"/>
                                            </p:tgtEl>
                                            <p:attrNameLst>
                                              <p:attrName>ppt_h</p:attrName>
                                            </p:attrNameLst>
                                          </p:cBhvr>
                                          <p:tavLst>
                                            <p:tav tm="0">
                                              <p:val>
                                                <p:fltVal val="0"/>
                                              </p:val>
                                            </p:tav>
                                            <p:tav tm="100000">
                                              <p:val>
                                                <p:strVal val="#ppt_h"/>
                                              </p:val>
                                            </p:tav>
                                          </p:tavLst>
                                        </p:anim>
                                        <p:animEffect transition="in" filter="fade">
                                          <p:cBhvr>
                                            <p:cTn id="110" dur="500"/>
                                            <p:tgtEl>
                                              <p:spTgt spid="149"/>
                                            </p:tgtEl>
                                          </p:cBhvr>
                                        </p:animEffect>
                                      </p:childTnLst>
                                    </p:cTn>
                                  </p:par>
                                  <p:par>
                                    <p:cTn id="111" presetID="42" presetClass="path" presetSubtype="0" fill="hold" nodeType="withEffect">
                                      <p:stCondLst>
                                        <p:cond delay="200"/>
                                      </p:stCondLst>
                                      <p:childTnLst>
                                        <p:animMotion origin="layout" path="M 5.55556E-7 -4.5679E-6 L 0.14375 0.17223 " pathEditMode="relative" rAng="0" ptsTypes="AA">
                                          <p:cBhvr>
                                            <p:cTn id="112" dur="500" spd="-100000" fill="hold"/>
                                            <p:tgtEl>
                                              <p:spTgt spid="149"/>
                                            </p:tgtEl>
                                            <p:attrNameLst>
                                              <p:attrName>ppt_x</p:attrName>
                                              <p:attrName>ppt_y</p:attrName>
                                            </p:attrNameLst>
                                          </p:cBhvr>
                                          <p:rCtr x="7187" y="8611"/>
                                        </p:animMotion>
                                      </p:childTnLst>
                                    </p:cTn>
                                  </p:par>
                                  <p:par>
                                    <p:cTn id="113" presetID="1" presetClass="entr" presetSubtype="0" fill="hold" nodeType="withEffect">
                                      <p:stCondLst>
                                        <p:cond delay="600"/>
                                      </p:stCondLst>
                                      <p:childTnLst>
                                        <p:set>
                                          <p:cBhvr>
                                            <p:cTn id="114" dur="1" fill="hold">
                                              <p:stCondLst>
                                                <p:cond delay="0"/>
                                              </p:stCondLst>
                                            </p:cTn>
                                            <p:tgtEl>
                                              <p:spTgt spid="145"/>
                                            </p:tgtEl>
                                            <p:attrNameLst>
                                              <p:attrName>style.visibility</p:attrName>
                                            </p:attrNameLst>
                                          </p:cBhvr>
                                          <p:to>
                                            <p:strVal val="visible"/>
                                          </p:to>
                                        </p:set>
                                      </p:childTnLst>
                                    </p:cTn>
                                  </p:par>
                                  <p:par>
                                    <p:cTn id="115" presetID="53" presetClass="entr" presetSubtype="16" fill="hold" nodeType="withEffect">
                                      <p:stCondLst>
                                        <p:cond delay="600"/>
                                      </p:stCondLst>
                                      <p:childTnLst>
                                        <p:set>
                                          <p:cBhvr>
                                            <p:cTn id="116" dur="1" fill="hold">
                                              <p:stCondLst>
                                                <p:cond delay="0"/>
                                              </p:stCondLst>
                                            </p:cTn>
                                            <p:tgtEl>
                                              <p:spTgt spid="145"/>
                                            </p:tgtEl>
                                            <p:attrNameLst>
                                              <p:attrName>style.visibility</p:attrName>
                                            </p:attrNameLst>
                                          </p:cBhvr>
                                          <p:to>
                                            <p:strVal val="visible"/>
                                          </p:to>
                                        </p:set>
                                        <p:anim calcmode="lin" valueType="num">
                                          <p:cBhvr>
                                            <p:cTn id="117" dur="500" fill="hold"/>
                                            <p:tgtEl>
                                              <p:spTgt spid="145"/>
                                            </p:tgtEl>
                                            <p:attrNameLst>
                                              <p:attrName>ppt_w</p:attrName>
                                            </p:attrNameLst>
                                          </p:cBhvr>
                                          <p:tavLst>
                                            <p:tav tm="0">
                                              <p:val>
                                                <p:fltVal val="0"/>
                                              </p:val>
                                            </p:tav>
                                            <p:tav tm="100000">
                                              <p:val>
                                                <p:strVal val="#ppt_w"/>
                                              </p:val>
                                            </p:tav>
                                          </p:tavLst>
                                        </p:anim>
                                        <p:anim calcmode="lin" valueType="num">
                                          <p:cBhvr>
                                            <p:cTn id="118" dur="500" fill="hold"/>
                                            <p:tgtEl>
                                              <p:spTgt spid="145"/>
                                            </p:tgtEl>
                                            <p:attrNameLst>
                                              <p:attrName>ppt_h</p:attrName>
                                            </p:attrNameLst>
                                          </p:cBhvr>
                                          <p:tavLst>
                                            <p:tav tm="0">
                                              <p:val>
                                                <p:fltVal val="0"/>
                                              </p:val>
                                            </p:tav>
                                            <p:tav tm="100000">
                                              <p:val>
                                                <p:strVal val="#ppt_h"/>
                                              </p:val>
                                            </p:tav>
                                          </p:tavLst>
                                        </p:anim>
                                        <p:animEffect transition="in" filter="fade">
                                          <p:cBhvr>
                                            <p:cTn id="119" dur="500"/>
                                            <p:tgtEl>
                                              <p:spTgt spid="145"/>
                                            </p:tgtEl>
                                          </p:cBhvr>
                                        </p:animEffect>
                                      </p:childTnLst>
                                    </p:cTn>
                                  </p:par>
                                  <p:par>
                                    <p:cTn id="120" presetID="42" presetClass="path" presetSubtype="0" fill="hold" nodeType="withEffect">
                                      <p:stCondLst>
                                        <p:cond delay="600"/>
                                      </p:stCondLst>
                                      <p:childTnLst>
                                        <p:animMotion origin="layout" path="M -2.77778E-7 3.20988E-6 L 0.13507 0.28333 " pathEditMode="relative" rAng="0" ptsTypes="AA">
                                          <p:cBhvr>
                                            <p:cTn id="121" dur="500" spd="-100000" fill="hold"/>
                                            <p:tgtEl>
                                              <p:spTgt spid="145"/>
                                            </p:tgtEl>
                                            <p:attrNameLst>
                                              <p:attrName>ppt_x</p:attrName>
                                              <p:attrName>ppt_y</p:attrName>
                                            </p:attrNameLst>
                                          </p:cBhvr>
                                          <p:rCtr x="6753" y="14167"/>
                                        </p:animMotion>
                                      </p:childTnLst>
                                    </p:cTn>
                                  </p:par>
                                  <p:par>
                                    <p:cTn id="122" presetID="1" presetClass="entr" presetSubtype="0" fill="hold" grpId="0" nodeType="withEffect">
                                      <p:stCondLst>
                                        <p:cond delay="400"/>
                                      </p:stCondLst>
                                      <p:childTnLst>
                                        <p:set>
                                          <p:cBhvr>
                                            <p:cTn id="123" dur="1" fill="hold">
                                              <p:stCondLst>
                                                <p:cond delay="0"/>
                                              </p:stCondLst>
                                            </p:cTn>
                                            <p:tgtEl>
                                              <p:spTgt spid="105"/>
                                            </p:tgtEl>
                                            <p:attrNameLst>
                                              <p:attrName>style.visibility</p:attrName>
                                            </p:attrNameLst>
                                          </p:cBhvr>
                                          <p:to>
                                            <p:strVal val="visible"/>
                                          </p:to>
                                        </p:set>
                                      </p:childTnLst>
                                    </p:cTn>
                                  </p:par>
                                  <p:par>
                                    <p:cTn id="124" presetID="53" presetClass="entr" presetSubtype="16" fill="hold" grpId="1" nodeType="withEffect">
                                      <p:stCondLst>
                                        <p:cond delay="40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42" presetClass="path" presetSubtype="0" fill="hold" grpId="2" nodeType="withEffect">
                                      <p:stCondLst>
                                        <p:cond delay="400"/>
                                      </p:stCondLst>
                                      <p:childTnLst>
                                        <p:animMotion origin="layout" path="M -3.33333E-6 1.23457E-6 L 0.0625 0.20555 " pathEditMode="relative" rAng="0" ptsTypes="AA">
                                          <p:cBhvr>
                                            <p:cTn id="130" dur="500" spd="-100000" fill="hold"/>
                                            <p:tgtEl>
                                              <p:spTgt spid="105"/>
                                            </p:tgtEl>
                                            <p:attrNameLst>
                                              <p:attrName>ppt_x</p:attrName>
                                              <p:attrName>ppt_y</p:attrName>
                                            </p:attrNameLst>
                                          </p:cBhvr>
                                          <p:rCtr x="3125" y="10278"/>
                                        </p:animMotion>
                                      </p:childTnLst>
                                    </p:cTn>
                                  </p:par>
                                  <p:par>
                                    <p:cTn id="131" presetID="1" presetClass="entr" presetSubtype="0" fill="hold" grpId="0" nodeType="withEffect">
                                      <p:stCondLst>
                                        <p:cond delay="200"/>
                                      </p:stCondLst>
                                      <p:childTnLst>
                                        <p:set>
                                          <p:cBhvr>
                                            <p:cTn id="132" dur="1" fill="hold">
                                              <p:stCondLst>
                                                <p:cond delay="0"/>
                                              </p:stCondLst>
                                            </p:cTn>
                                            <p:tgtEl>
                                              <p:spTgt spid="148"/>
                                            </p:tgtEl>
                                            <p:attrNameLst>
                                              <p:attrName>style.visibility</p:attrName>
                                            </p:attrNameLst>
                                          </p:cBhvr>
                                          <p:to>
                                            <p:strVal val="visible"/>
                                          </p:to>
                                        </p:set>
                                      </p:childTnLst>
                                    </p:cTn>
                                  </p:par>
                                  <p:par>
                                    <p:cTn id="133" presetID="53" presetClass="entr" presetSubtype="16" fill="hold" grpId="1" nodeType="withEffect">
                                      <p:stCondLst>
                                        <p:cond delay="200"/>
                                      </p:stCondLst>
                                      <p:childTnLst>
                                        <p:set>
                                          <p:cBhvr>
                                            <p:cTn id="134" dur="1" fill="hold">
                                              <p:stCondLst>
                                                <p:cond delay="0"/>
                                              </p:stCondLst>
                                            </p:cTn>
                                            <p:tgtEl>
                                              <p:spTgt spid="148"/>
                                            </p:tgtEl>
                                            <p:attrNameLst>
                                              <p:attrName>style.visibility</p:attrName>
                                            </p:attrNameLst>
                                          </p:cBhvr>
                                          <p:to>
                                            <p:strVal val="visible"/>
                                          </p:to>
                                        </p:set>
                                        <p:anim calcmode="lin" valueType="num">
                                          <p:cBhvr>
                                            <p:cTn id="135" dur="500" fill="hold"/>
                                            <p:tgtEl>
                                              <p:spTgt spid="148"/>
                                            </p:tgtEl>
                                            <p:attrNameLst>
                                              <p:attrName>ppt_w</p:attrName>
                                            </p:attrNameLst>
                                          </p:cBhvr>
                                          <p:tavLst>
                                            <p:tav tm="0">
                                              <p:val>
                                                <p:fltVal val="0"/>
                                              </p:val>
                                            </p:tav>
                                            <p:tav tm="100000">
                                              <p:val>
                                                <p:strVal val="#ppt_w"/>
                                              </p:val>
                                            </p:tav>
                                          </p:tavLst>
                                        </p:anim>
                                        <p:anim calcmode="lin" valueType="num">
                                          <p:cBhvr>
                                            <p:cTn id="136" dur="500" fill="hold"/>
                                            <p:tgtEl>
                                              <p:spTgt spid="148"/>
                                            </p:tgtEl>
                                            <p:attrNameLst>
                                              <p:attrName>ppt_h</p:attrName>
                                            </p:attrNameLst>
                                          </p:cBhvr>
                                          <p:tavLst>
                                            <p:tav tm="0">
                                              <p:val>
                                                <p:fltVal val="0"/>
                                              </p:val>
                                            </p:tav>
                                            <p:tav tm="100000">
                                              <p:val>
                                                <p:strVal val="#ppt_h"/>
                                              </p:val>
                                            </p:tav>
                                          </p:tavLst>
                                        </p:anim>
                                        <p:animEffect transition="in" filter="fade">
                                          <p:cBhvr>
                                            <p:cTn id="137" dur="500"/>
                                            <p:tgtEl>
                                              <p:spTgt spid="148"/>
                                            </p:tgtEl>
                                          </p:cBhvr>
                                        </p:animEffect>
                                      </p:childTnLst>
                                    </p:cTn>
                                  </p:par>
                                  <p:par>
                                    <p:cTn id="138" presetID="42" presetClass="path" presetSubtype="0" fill="hold" grpId="2" nodeType="withEffect">
                                      <p:stCondLst>
                                        <p:cond delay="200"/>
                                      </p:stCondLst>
                                      <p:childTnLst>
                                        <p:animMotion origin="layout" path="M 5.55556E-7 -1.97531E-6 L -0.01372 0.35 " pathEditMode="relative" rAng="0" ptsTypes="AA">
                                          <p:cBhvr>
                                            <p:cTn id="139" dur="500" spd="-100000" fill="hold"/>
                                            <p:tgtEl>
                                              <p:spTgt spid="148"/>
                                            </p:tgtEl>
                                            <p:attrNameLst>
                                              <p:attrName>ppt_x</p:attrName>
                                              <p:attrName>ppt_y</p:attrName>
                                            </p:attrNameLst>
                                          </p:cBhvr>
                                          <p:rCtr x="-694" y="17500"/>
                                        </p:animMotion>
                                      </p:childTnLst>
                                    </p:cTn>
                                  </p:par>
                                  <p:par>
                                    <p:cTn id="140" presetID="35" presetClass="path" presetSubtype="0" fill="hold" grpId="2" nodeType="withEffect">
                                      <p:stCondLst>
                                        <p:cond delay="200"/>
                                      </p:stCondLst>
                                      <p:childTnLst>
                                        <p:animMotion origin="layout" path="M 2.5E-6 -3.58025E-6 L 0.16875 -0.04074 " pathEditMode="relative" rAng="0" ptsTypes="AA">
                                          <p:cBhvr>
                                            <p:cTn id="141" dur="500" spd="-100000" fill="hold"/>
                                            <p:tgtEl>
                                              <p:spTgt spid="155"/>
                                            </p:tgtEl>
                                            <p:attrNameLst>
                                              <p:attrName>ppt_x</p:attrName>
                                              <p:attrName>ppt_y</p:attrName>
                                            </p:attrNameLst>
                                          </p:cBhvr>
                                          <p:rCtr x="8438" y="-2037"/>
                                        </p:animMotion>
                                      </p:childTnLst>
                                    </p:cTn>
                                  </p:par>
                                  <p:par>
                                    <p:cTn id="142" presetID="1" presetClass="entr" presetSubtype="0" fill="hold" nodeType="withEffect">
                                      <p:stCondLst>
                                        <p:cond delay="600"/>
                                      </p:stCondLst>
                                      <p:childTnLst>
                                        <p:set>
                                          <p:cBhvr>
                                            <p:cTn id="143" dur="1" fill="hold">
                                              <p:stCondLst>
                                                <p:cond delay="0"/>
                                              </p:stCondLst>
                                            </p:cTn>
                                            <p:tgtEl>
                                              <p:spTgt spid="142"/>
                                            </p:tgtEl>
                                            <p:attrNameLst>
                                              <p:attrName>style.visibility</p:attrName>
                                            </p:attrNameLst>
                                          </p:cBhvr>
                                          <p:to>
                                            <p:strVal val="visible"/>
                                          </p:to>
                                        </p:set>
                                      </p:childTnLst>
                                    </p:cTn>
                                  </p:par>
                                  <p:par>
                                    <p:cTn id="144" presetID="53" presetClass="entr" presetSubtype="16" fill="hold" nodeType="withEffect">
                                      <p:stCondLst>
                                        <p:cond delay="600"/>
                                      </p:stCondLst>
                                      <p:childTnLst>
                                        <p:set>
                                          <p:cBhvr>
                                            <p:cTn id="145" dur="1" fill="hold">
                                              <p:stCondLst>
                                                <p:cond delay="0"/>
                                              </p:stCondLst>
                                            </p:cTn>
                                            <p:tgtEl>
                                              <p:spTgt spid="142"/>
                                            </p:tgtEl>
                                            <p:attrNameLst>
                                              <p:attrName>style.visibility</p:attrName>
                                            </p:attrNameLst>
                                          </p:cBhvr>
                                          <p:to>
                                            <p:strVal val="visible"/>
                                          </p:to>
                                        </p:set>
                                        <p:anim calcmode="lin" valueType="num">
                                          <p:cBhvr>
                                            <p:cTn id="146" dur="500" fill="hold"/>
                                            <p:tgtEl>
                                              <p:spTgt spid="142"/>
                                            </p:tgtEl>
                                            <p:attrNameLst>
                                              <p:attrName>ppt_w</p:attrName>
                                            </p:attrNameLst>
                                          </p:cBhvr>
                                          <p:tavLst>
                                            <p:tav tm="0">
                                              <p:val>
                                                <p:fltVal val="0"/>
                                              </p:val>
                                            </p:tav>
                                            <p:tav tm="100000">
                                              <p:val>
                                                <p:strVal val="#ppt_w"/>
                                              </p:val>
                                            </p:tav>
                                          </p:tavLst>
                                        </p:anim>
                                        <p:anim calcmode="lin" valueType="num">
                                          <p:cBhvr>
                                            <p:cTn id="147" dur="500" fill="hold"/>
                                            <p:tgtEl>
                                              <p:spTgt spid="142"/>
                                            </p:tgtEl>
                                            <p:attrNameLst>
                                              <p:attrName>ppt_h</p:attrName>
                                            </p:attrNameLst>
                                          </p:cBhvr>
                                          <p:tavLst>
                                            <p:tav tm="0">
                                              <p:val>
                                                <p:fltVal val="0"/>
                                              </p:val>
                                            </p:tav>
                                            <p:tav tm="100000">
                                              <p:val>
                                                <p:strVal val="#ppt_h"/>
                                              </p:val>
                                            </p:tav>
                                          </p:tavLst>
                                        </p:anim>
                                        <p:animEffect transition="in" filter="fade">
                                          <p:cBhvr>
                                            <p:cTn id="148" dur="500"/>
                                            <p:tgtEl>
                                              <p:spTgt spid="142"/>
                                            </p:tgtEl>
                                          </p:cBhvr>
                                        </p:animEffect>
                                      </p:childTnLst>
                                    </p:cTn>
                                  </p:par>
                                  <p:par>
                                    <p:cTn id="149" presetID="42" presetClass="path" presetSubtype="0" fill="hold" nodeType="withEffect">
                                      <p:stCondLst>
                                        <p:cond delay="600"/>
                                      </p:stCondLst>
                                      <p:childTnLst>
                                        <p:animMotion origin="layout" path="M -2.22222E-6 4.93827E-6 L -0.04757 0.38549 " pathEditMode="relative" rAng="0" ptsTypes="AA">
                                          <p:cBhvr>
                                            <p:cTn id="150" dur="500" spd="-100000" fill="hold"/>
                                            <p:tgtEl>
                                              <p:spTgt spid="142"/>
                                            </p:tgtEl>
                                            <p:attrNameLst>
                                              <p:attrName>ppt_x</p:attrName>
                                              <p:attrName>ppt_y</p:attrName>
                                            </p:attrNameLst>
                                          </p:cBhvr>
                                          <p:rCtr x="-2378" y="19259"/>
                                        </p:animMotion>
                                      </p:childTnLst>
                                    </p:cTn>
                                  </p:par>
                                  <p:par>
                                    <p:cTn id="151" presetID="1" presetClass="entr" presetSubtype="0" fill="hold" nodeType="withEffect">
                                      <p:stCondLst>
                                        <p:cond delay="0"/>
                                      </p:stCondLst>
                                      <p:childTnLst>
                                        <p:set>
                                          <p:cBhvr>
                                            <p:cTn id="152" dur="1" fill="hold">
                                              <p:stCondLst>
                                                <p:cond delay="0"/>
                                              </p:stCondLst>
                                            </p:cTn>
                                            <p:tgtEl>
                                              <p:spTgt spid="109"/>
                                            </p:tgtEl>
                                            <p:attrNameLst>
                                              <p:attrName>style.visibility</p:attrName>
                                            </p:attrNameLst>
                                          </p:cBhvr>
                                          <p:to>
                                            <p:strVal val="visible"/>
                                          </p:to>
                                        </p:set>
                                      </p:childTnLst>
                                    </p:cTn>
                                  </p:par>
                                  <p:par>
                                    <p:cTn id="153" presetID="42" presetClass="path" presetSubtype="0" fill="hold" nodeType="withEffect">
                                      <p:stCondLst>
                                        <p:cond delay="0"/>
                                      </p:stCondLst>
                                      <p:childTnLst>
                                        <p:animMotion origin="layout" path="M 4.16667E-6 -3.20988E-6 L -0.0875 0.25895 " pathEditMode="relative" rAng="0" ptsTypes="AA">
                                          <p:cBhvr>
                                            <p:cTn id="154" dur="500" spd="-100000" fill="hold"/>
                                            <p:tgtEl>
                                              <p:spTgt spid="109"/>
                                            </p:tgtEl>
                                            <p:attrNameLst>
                                              <p:attrName>ppt_x</p:attrName>
                                              <p:attrName>ppt_y</p:attrName>
                                            </p:attrNameLst>
                                          </p:cBhvr>
                                          <p:rCtr x="-4375" y="12932"/>
                                        </p:animMotion>
                                      </p:childTnLst>
                                    </p:cTn>
                                  </p:par>
                                  <p:par>
                                    <p:cTn id="155" presetID="53" presetClass="entr" presetSubtype="16" fill="hold" nodeType="withEffect">
                                      <p:stCondLst>
                                        <p:cond delay="0"/>
                                      </p:stCondLst>
                                      <p:childTnLst>
                                        <p:set>
                                          <p:cBhvr>
                                            <p:cTn id="156" dur="1" fill="hold">
                                              <p:stCondLst>
                                                <p:cond delay="0"/>
                                              </p:stCondLst>
                                            </p:cTn>
                                            <p:tgtEl>
                                              <p:spTgt spid="109"/>
                                            </p:tgtEl>
                                            <p:attrNameLst>
                                              <p:attrName>style.visibility</p:attrName>
                                            </p:attrNameLst>
                                          </p:cBhvr>
                                          <p:to>
                                            <p:strVal val="visible"/>
                                          </p:to>
                                        </p:set>
                                        <p:anim calcmode="lin" valueType="num">
                                          <p:cBhvr>
                                            <p:cTn id="157" dur="500" fill="hold"/>
                                            <p:tgtEl>
                                              <p:spTgt spid="109"/>
                                            </p:tgtEl>
                                            <p:attrNameLst>
                                              <p:attrName>ppt_w</p:attrName>
                                            </p:attrNameLst>
                                          </p:cBhvr>
                                          <p:tavLst>
                                            <p:tav tm="0">
                                              <p:val>
                                                <p:fltVal val="0"/>
                                              </p:val>
                                            </p:tav>
                                            <p:tav tm="100000">
                                              <p:val>
                                                <p:strVal val="#ppt_w"/>
                                              </p:val>
                                            </p:tav>
                                          </p:tavLst>
                                        </p:anim>
                                        <p:anim calcmode="lin" valueType="num">
                                          <p:cBhvr>
                                            <p:cTn id="158" dur="500" fill="hold"/>
                                            <p:tgtEl>
                                              <p:spTgt spid="109"/>
                                            </p:tgtEl>
                                            <p:attrNameLst>
                                              <p:attrName>ppt_h</p:attrName>
                                            </p:attrNameLst>
                                          </p:cBhvr>
                                          <p:tavLst>
                                            <p:tav tm="0">
                                              <p:val>
                                                <p:fltVal val="0"/>
                                              </p:val>
                                            </p:tav>
                                            <p:tav tm="100000">
                                              <p:val>
                                                <p:strVal val="#ppt_h"/>
                                              </p:val>
                                            </p:tav>
                                          </p:tavLst>
                                        </p:anim>
                                        <p:animEffect transition="in" filter="fade">
                                          <p:cBhvr>
                                            <p:cTn id="159" dur="500"/>
                                            <p:tgtEl>
                                              <p:spTgt spid="109"/>
                                            </p:tgtEl>
                                          </p:cBhvr>
                                        </p:animEffect>
                                      </p:childTnLst>
                                    </p:cTn>
                                  </p:par>
                                  <p:par>
                                    <p:cTn id="160" presetID="1" presetClass="entr" presetSubtype="0" fill="hold" nodeType="withEffect">
                                      <p:stCondLst>
                                        <p:cond delay="400"/>
                                      </p:stCondLst>
                                      <p:childTnLst>
                                        <p:set>
                                          <p:cBhvr>
                                            <p:cTn id="161" dur="1" fill="hold">
                                              <p:stCondLst>
                                                <p:cond delay="0"/>
                                              </p:stCondLst>
                                            </p:cTn>
                                            <p:tgtEl>
                                              <p:spTgt spid="152"/>
                                            </p:tgtEl>
                                            <p:attrNameLst>
                                              <p:attrName>style.visibility</p:attrName>
                                            </p:attrNameLst>
                                          </p:cBhvr>
                                          <p:to>
                                            <p:strVal val="visible"/>
                                          </p:to>
                                        </p:set>
                                      </p:childTnLst>
                                    </p:cTn>
                                  </p:par>
                                  <p:par>
                                    <p:cTn id="162" presetID="53" presetClass="entr" presetSubtype="16" fill="hold" nodeType="withEffect">
                                      <p:stCondLst>
                                        <p:cond delay="400"/>
                                      </p:stCondLst>
                                      <p:childTnLst>
                                        <p:set>
                                          <p:cBhvr>
                                            <p:cTn id="163" dur="1" fill="hold">
                                              <p:stCondLst>
                                                <p:cond delay="0"/>
                                              </p:stCondLst>
                                            </p:cTn>
                                            <p:tgtEl>
                                              <p:spTgt spid="152"/>
                                            </p:tgtEl>
                                            <p:attrNameLst>
                                              <p:attrName>style.visibility</p:attrName>
                                            </p:attrNameLst>
                                          </p:cBhvr>
                                          <p:to>
                                            <p:strVal val="visible"/>
                                          </p:to>
                                        </p:set>
                                        <p:anim calcmode="lin" valueType="num">
                                          <p:cBhvr>
                                            <p:cTn id="164" dur="500" fill="hold"/>
                                            <p:tgtEl>
                                              <p:spTgt spid="152"/>
                                            </p:tgtEl>
                                            <p:attrNameLst>
                                              <p:attrName>ppt_w</p:attrName>
                                            </p:attrNameLst>
                                          </p:cBhvr>
                                          <p:tavLst>
                                            <p:tav tm="0">
                                              <p:val>
                                                <p:fltVal val="0"/>
                                              </p:val>
                                            </p:tav>
                                            <p:tav tm="100000">
                                              <p:val>
                                                <p:strVal val="#ppt_w"/>
                                              </p:val>
                                            </p:tav>
                                          </p:tavLst>
                                        </p:anim>
                                        <p:anim calcmode="lin" valueType="num">
                                          <p:cBhvr>
                                            <p:cTn id="165" dur="500" fill="hold"/>
                                            <p:tgtEl>
                                              <p:spTgt spid="152"/>
                                            </p:tgtEl>
                                            <p:attrNameLst>
                                              <p:attrName>ppt_h</p:attrName>
                                            </p:attrNameLst>
                                          </p:cBhvr>
                                          <p:tavLst>
                                            <p:tav tm="0">
                                              <p:val>
                                                <p:fltVal val="0"/>
                                              </p:val>
                                            </p:tav>
                                            <p:tav tm="100000">
                                              <p:val>
                                                <p:strVal val="#ppt_h"/>
                                              </p:val>
                                            </p:tav>
                                          </p:tavLst>
                                        </p:anim>
                                        <p:animEffect transition="in" filter="fade">
                                          <p:cBhvr>
                                            <p:cTn id="166" dur="500"/>
                                            <p:tgtEl>
                                              <p:spTgt spid="152"/>
                                            </p:tgtEl>
                                          </p:cBhvr>
                                        </p:animEffect>
                                      </p:childTnLst>
                                    </p:cTn>
                                  </p:par>
                                  <p:par>
                                    <p:cTn id="167" presetID="42" presetClass="path" presetSubtype="0" fill="hold" nodeType="withEffect">
                                      <p:stCondLst>
                                        <p:cond delay="400"/>
                                      </p:stCondLst>
                                      <p:childTnLst>
                                        <p:animMotion origin="layout" path="M -4.44444E-6 -4.69136E-6 L -0.18368 0.37439 " pathEditMode="relative" rAng="0" ptsTypes="AA">
                                          <p:cBhvr>
                                            <p:cTn id="168" dur="500" spd="-100000" fill="hold"/>
                                            <p:tgtEl>
                                              <p:spTgt spid="152"/>
                                            </p:tgtEl>
                                            <p:attrNameLst>
                                              <p:attrName>ppt_x</p:attrName>
                                              <p:attrName>ppt_y</p:attrName>
                                            </p:attrNameLst>
                                          </p:cBhvr>
                                          <p:rCtr x="-9184" y="18704"/>
                                        </p:animMotion>
                                      </p:childTnLst>
                                    </p:cTn>
                                  </p:par>
                                  <p:par>
                                    <p:cTn id="169" presetID="1" presetClass="entr" presetSubtype="0" fill="hold" grpId="0" nodeType="withEffect">
                                      <p:stCondLst>
                                        <p:cond delay="600"/>
                                      </p:stCondLst>
                                      <p:childTnLst>
                                        <p:set>
                                          <p:cBhvr>
                                            <p:cTn id="170" dur="1" fill="hold">
                                              <p:stCondLst>
                                                <p:cond delay="0"/>
                                              </p:stCondLst>
                                            </p:cTn>
                                            <p:tgtEl>
                                              <p:spTgt spid="133"/>
                                            </p:tgtEl>
                                            <p:attrNameLst>
                                              <p:attrName>style.visibility</p:attrName>
                                            </p:attrNameLst>
                                          </p:cBhvr>
                                          <p:to>
                                            <p:strVal val="visible"/>
                                          </p:to>
                                        </p:set>
                                      </p:childTnLst>
                                    </p:cTn>
                                  </p:par>
                                  <p:par>
                                    <p:cTn id="171" presetID="53" presetClass="entr" presetSubtype="16" fill="hold" grpId="1" nodeType="withEffect">
                                      <p:stCondLst>
                                        <p:cond delay="600"/>
                                      </p:stCondLst>
                                      <p:childTnLst>
                                        <p:set>
                                          <p:cBhvr>
                                            <p:cTn id="172" dur="1" fill="hold">
                                              <p:stCondLst>
                                                <p:cond delay="0"/>
                                              </p:stCondLst>
                                            </p:cTn>
                                            <p:tgtEl>
                                              <p:spTgt spid="133"/>
                                            </p:tgtEl>
                                            <p:attrNameLst>
                                              <p:attrName>style.visibility</p:attrName>
                                            </p:attrNameLst>
                                          </p:cBhvr>
                                          <p:to>
                                            <p:strVal val="visible"/>
                                          </p:to>
                                        </p:set>
                                        <p:anim calcmode="lin" valueType="num">
                                          <p:cBhvr>
                                            <p:cTn id="173" dur="500" fill="hold"/>
                                            <p:tgtEl>
                                              <p:spTgt spid="133"/>
                                            </p:tgtEl>
                                            <p:attrNameLst>
                                              <p:attrName>ppt_w</p:attrName>
                                            </p:attrNameLst>
                                          </p:cBhvr>
                                          <p:tavLst>
                                            <p:tav tm="0">
                                              <p:val>
                                                <p:fltVal val="0"/>
                                              </p:val>
                                            </p:tav>
                                            <p:tav tm="100000">
                                              <p:val>
                                                <p:strVal val="#ppt_w"/>
                                              </p:val>
                                            </p:tav>
                                          </p:tavLst>
                                        </p:anim>
                                        <p:anim calcmode="lin" valueType="num">
                                          <p:cBhvr>
                                            <p:cTn id="174" dur="500" fill="hold"/>
                                            <p:tgtEl>
                                              <p:spTgt spid="133"/>
                                            </p:tgtEl>
                                            <p:attrNameLst>
                                              <p:attrName>ppt_h</p:attrName>
                                            </p:attrNameLst>
                                          </p:cBhvr>
                                          <p:tavLst>
                                            <p:tav tm="0">
                                              <p:val>
                                                <p:fltVal val="0"/>
                                              </p:val>
                                            </p:tav>
                                            <p:tav tm="100000">
                                              <p:val>
                                                <p:strVal val="#ppt_h"/>
                                              </p:val>
                                            </p:tav>
                                          </p:tavLst>
                                        </p:anim>
                                        <p:animEffect transition="in" filter="fade">
                                          <p:cBhvr>
                                            <p:cTn id="175" dur="500"/>
                                            <p:tgtEl>
                                              <p:spTgt spid="133"/>
                                            </p:tgtEl>
                                          </p:cBhvr>
                                        </p:animEffect>
                                      </p:childTnLst>
                                    </p:cTn>
                                  </p:par>
                                  <p:par>
                                    <p:cTn id="176" presetID="42" presetClass="path" presetSubtype="0" fill="hold" grpId="2" nodeType="withEffect">
                                      <p:stCondLst>
                                        <p:cond delay="600"/>
                                      </p:stCondLst>
                                      <p:childTnLst>
                                        <p:animMotion origin="layout" path="M 8.33333E-7 -2.59259E-6 L -0.19879 0.28334 " pathEditMode="relative" rAng="0" ptsTypes="AA">
                                          <p:cBhvr>
                                            <p:cTn id="177" dur="500" spd="-100000" fill="hold"/>
                                            <p:tgtEl>
                                              <p:spTgt spid="133"/>
                                            </p:tgtEl>
                                            <p:attrNameLst>
                                              <p:attrName>ppt_x</p:attrName>
                                              <p:attrName>ppt_y</p:attrName>
                                            </p:attrNameLst>
                                          </p:cBhvr>
                                          <p:rCtr x="-9948" y="14167"/>
                                        </p:animMotion>
                                      </p:childTnLst>
                                    </p:cTn>
                                  </p:par>
                                </p:childTnLst>
                              </p:cTn>
                            </p:par>
                            <p:par>
                              <p:cTn id="178" fill="hold">
                                <p:stCondLst>
                                  <p:cond delay="2200"/>
                                </p:stCondLst>
                                <p:childTnLst>
                                  <p:par>
                                    <p:cTn id="179" presetID="53" presetClass="entr" presetSubtype="16" fill="hold" grpId="0" nodeType="afterEffect">
                                      <p:stCondLst>
                                        <p:cond delay="0"/>
                                      </p:stCondLst>
                                      <p:childTnLst>
                                        <p:set>
                                          <p:cBhvr>
                                            <p:cTn id="180" dur="1" fill="hold">
                                              <p:stCondLst>
                                                <p:cond delay="0"/>
                                              </p:stCondLst>
                                            </p:cTn>
                                            <p:tgtEl>
                                              <p:spTgt spid="85"/>
                                            </p:tgtEl>
                                            <p:attrNameLst>
                                              <p:attrName>style.visibility</p:attrName>
                                            </p:attrNameLst>
                                          </p:cBhvr>
                                          <p:to>
                                            <p:strVal val="visible"/>
                                          </p:to>
                                        </p:set>
                                        <p:anim calcmode="lin" valueType="num">
                                          <p:cBhvr>
                                            <p:cTn id="181" dur="500" fill="hold"/>
                                            <p:tgtEl>
                                              <p:spTgt spid="85"/>
                                            </p:tgtEl>
                                            <p:attrNameLst>
                                              <p:attrName>ppt_w</p:attrName>
                                            </p:attrNameLst>
                                          </p:cBhvr>
                                          <p:tavLst>
                                            <p:tav tm="0">
                                              <p:val>
                                                <p:fltVal val="0"/>
                                              </p:val>
                                            </p:tav>
                                            <p:tav tm="100000">
                                              <p:val>
                                                <p:strVal val="#ppt_w"/>
                                              </p:val>
                                            </p:tav>
                                          </p:tavLst>
                                        </p:anim>
                                        <p:anim calcmode="lin" valueType="num">
                                          <p:cBhvr>
                                            <p:cTn id="182" dur="500" fill="hold"/>
                                            <p:tgtEl>
                                              <p:spTgt spid="85"/>
                                            </p:tgtEl>
                                            <p:attrNameLst>
                                              <p:attrName>ppt_h</p:attrName>
                                            </p:attrNameLst>
                                          </p:cBhvr>
                                          <p:tavLst>
                                            <p:tav tm="0">
                                              <p:val>
                                                <p:fltVal val="0"/>
                                              </p:val>
                                            </p:tav>
                                            <p:tav tm="100000">
                                              <p:val>
                                                <p:strVal val="#ppt_h"/>
                                              </p:val>
                                            </p:tav>
                                          </p:tavLst>
                                        </p:anim>
                                        <p:animEffect transition="in" filter="fade">
                                          <p:cBhvr>
                                            <p:cTn id="183" dur="500"/>
                                            <p:tgtEl>
                                              <p:spTgt spid="85"/>
                                            </p:tgtEl>
                                          </p:cBhvr>
                                        </p:animEffect>
                                      </p:childTnLst>
                                    </p:cTn>
                                  </p:par>
                                  <p:par>
                                    <p:cTn id="184" presetID="53" presetClass="entr" presetSubtype="16" fill="hold" grpId="0" nodeType="withEffect">
                                      <p:stCondLst>
                                        <p:cond delay="400"/>
                                      </p:stCondLst>
                                      <p:childTnLst>
                                        <p:set>
                                          <p:cBhvr>
                                            <p:cTn id="185" dur="1" fill="hold">
                                              <p:stCondLst>
                                                <p:cond delay="0"/>
                                              </p:stCondLst>
                                            </p:cTn>
                                            <p:tgtEl>
                                              <p:spTgt spid="86"/>
                                            </p:tgtEl>
                                            <p:attrNameLst>
                                              <p:attrName>style.visibility</p:attrName>
                                            </p:attrNameLst>
                                          </p:cBhvr>
                                          <p:to>
                                            <p:strVal val="visible"/>
                                          </p:to>
                                        </p:set>
                                        <p:anim calcmode="lin" valueType="num">
                                          <p:cBhvr>
                                            <p:cTn id="186" dur="500" fill="hold"/>
                                            <p:tgtEl>
                                              <p:spTgt spid="86"/>
                                            </p:tgtEl>
                                            <p:attrNameLst>
                                              <p:attrName>ppt_w</p:attrName>
                                            </p:attrNameLst>
                                          </p:cBhvr>
                                          <p:tavLst>
                                            <p:tav tm="0">
                                              <p:val>
                                                <p:fltVal val="0"/>
                                              </p:val>
                                            </p:tav>
                                            <p:tav tm="100000">
                                              <p:val>
                                                <p:strVal val="#ppt_w"/>
                                              </p:val>
                                            </p:tav>
                                          </p:tavLst>
                                        </p:anim>
                                        <p:anim calcmode="lin" valueType="num">
                                          <p:cBhvr>
                                            <p:cTn id="187" dur="500" fill="hold"/>
                                            <p:tgtEl>
                                              <p:spTgt spid="86"/>
                                            </p:tgtEl>
                                            <p:attrNameLst>
                                              <p:attrName>ppt_h</p:attrName>
                                            </p:attrNameLst>
                                          </p:cBhvr>
                                          <p:tavLst>
                                            <p:tav tm="0">
                                              <p:val>
                                                <p:fltVal val="0"/>
                                              </p:val>
                                            </p:tav>
                                            <p:tav tm="100000">
                                              <p:val>
                                                <p:strVal val="#ppt_h"/>
                                              </p:val>
                                            </p:tav>
                                          </p:tavLst>
                                        </p:anim>
                                        <p:animEffect transition="in" filter="fade">
                                          <p:cBhvr>
                                            <p:cTn id="188" dur="500"/>
                                            <p:tgtEl>
                                              <p:spTgt spid="86"/>
                                            </p:tgtEl>
                                          </p:cBhvr>
                                        </p:animEffect>
                                      </p:childTnLst>
                                    </p:cTn>
                                  </p:par>
                                  <p:par>
                                    <p:cTn id="189" presetID="53" presetClass="entr" presetSubtype="16" fill="hold" nodeType="withEffect">
                                      <p:stCondLst>
                                        <p:cond delay="400"/>
                                      </p:stCondLst>
                                      <p:childTnLst>
                                        <p:set>
                                          <p:cBhvr>
                                            <p:cTn id="190" dur="1" fill="hold">
                                              <p:stCondLst>
                                                <p:cond delay="0"/>
                                              </p:stCondLst>
                                            </p:cTn>
                                            <p:tgtEl>
                                              <p:spTgt spid="87"/>
                                            </p:tgtEl>
                                            <p:attrNameLst>
                                              <p:attrName>style.visibility</p:attrName>
                                            </p:attrNameLst>
                                          </p:cBhvr>
                                          <p:to>
                                            <p:strVal val="visible"/>
                                          </p:to>
                                        </p:set>
                                        <p:anim calcmode="lin" valueType="num">
                                          <p:cBhvr>
                                            <p:cTn id="191" dur="500" fill="hold"/>
                                            <p:tgtEl>
                                              <p:spTgt spid="87"/>
                                            </p:tgtEl>
                                            <p:attrNameLst>
                                              <p:attrName>ppt_w</p:attrName>
                                            </p:attrNameLst>
                                          </p:cBhvr>
                                          <p:tavLst>
                                            <p:tav tm="0">
                                              <p:val>
                                                <p:fltVal val="0"/>
                                              </p:val>
                                            </p:tav>
                                            <p:tav tm="100000">
                                              <p:val>
                                                <p:strVal val="#ppt_w"/>
                                              </p:val>
                                            </p:tav>
                                          </p:tavLst>
                                        </p:anim>
                                        <p:anim calcmode="lin" valueType="num">
                                          <p:cBhvr>
                                            <p:cTn id="192" dur="500" fill="hold"/>
                                            <p:tgtEl>
                                              <p:spTgt spid="87"/>
                                            </p:tgtEl>
                                            <p:attrNameLst>
                                              <p:attrName>ppt_h</p:attrName>
                                            </p:attrNameLst>
                                          </p:cBhvr>
                                          <p:tavLst>
                                            <p:tav tm="0">
                                              <p:val>
                                                <p:fltVal val="0"/>
                                              </p:val>
                                            </p:tav>
                                            <p:tav tm="100000">
                                              <p:val>
                                                <p:strVal val="#ppt_h"/>
                                              </p:val>
                                            </p:tav>
                                          </p:tavLst>
                                        </p:anim>
                                        <p:animEffect transition="in" filter="fade">
                                          <p:cBhvr>
                                            <p:cTn id="193" dur="500"/>
                                            <p:tgtEl>
                                              <p:spTgt spid="87"/>
                                            </p:tgtEl>
                                          </p:cBhvr>
                                        </p:animEffect>
                                      </p:childTnLst>
                                    </p:cTn>
                                  </p:par>
                                  <p:par>
                                    <p:cTn id="194" presetID="53" presetClass="entr" presetSubtype="16" fill="hold" nodeType="withEffect">
                                      <p:stCondLst>
                                        <p:cond delay="200"/>
                                      </p:stCondLst>
                                      <p:childTnLst>
                                        <p:set>
                                          <p:cBhvr>
                                            <p:cTn id="195" dur="1" fill="hold">
                                              <p:stCondLst>
                                                <p:cond delay="0"/>
                                              </p:stCondLst>
                                            </p:cTn>
                                            <p:tgtEl>
                                              <p:spTgt spid="90"/>
                                            </p:tgtEl>
                                            <p:attrNameLst>
                                              <p:attrName>style.visibility</p:attrName>
                                            </p:attrNameLst>
                                          </p:cBhvr>
                                          <p:to>
                                            <p:strVal val="visible"/>
                                          </p:to>
                                        </p:set>
                                        <p:anim calcmode="lin" valueType="num">
                                          <p:cBhvr>
                                            <p:cTn id="196" dur="500" fill="hold"/>
                                            <p:tgtEl>
                                              <p:spTgt spid="90"/>
                                            </p:tgtEl>
                                            <p:attrNameLst>
                                              <p:attrName>ppt_w</p:attrName>
                                            </p:attrNameLst>
                                          </p:cBhvr>
                                          <p:tavLst>
                                            <p:tav tm="0">
                                              <p:val>
                                                <p:fltVal val="0"/>
                                              </p:val>
                                            </p:tav>
                                            <p:tav tm="100000">
                                              <p:val>
                                                <p:strVal val="#ppt_w"/>
                                              </p:val>
                                            </p:tav>
                                          </p:tavLst>
                                        </p:anim>
                                        <p:anim calcmode="lin" valueType="num">
                                          <p:cBhvr>
                                            <p:cTn id="197" dur="500" fill="hold"/>
                                            <p:tgtEl>
                                              <p:spTgt spid="90"/>
                                            </p:tgtEl>
                                            <p:attrNameLst>
                                              <p:attrName>ppt_h</p:attrName>
                                            </p:attrNameLst>
                                          </p:cBhvr>
                                          <p:tavLst>
                                            <p:tav tm="0">
                                              <p:val>
                                                <p:fltVal val="0"/>
                                              </p:val>
                                            </p:tav>
                                            <p:tav tm="100000">
                                              <p:val>
                                                <p:strVal val="#ppt_h"/>
                                              </p:val>
                                            </p:tav>
                                          </p:tavLst>
                                        </p:anim>
                                        <p:animEffect transition="in" filter="fade">
                                          <p:cBhvr>
                                            <p:cTn id="198" dur="500"/>
                                            <p:tgtEl>
                                              <p:spTgt spid="90"/>
                                            </p:tgtEl>
                                          </p:cBhvr>
                                        </p:animEffect>
                                      </p:childTnLst>
                                    </p:cTn>
                                  </p:par>
                                  <p:par>
                                    <p:cTn id="199" presetID="53" presetClass="entr" presetSubtype="16" fill="hold" nodeType="withEffect">
                                      <p:stCondLst>
                                        <p:cond delay="400"/>
                                      </p:stCondLst>
                                      <p:childTnLst>
                                        <p:set>
                                          <p:cBhvr>
                                            <p:cTn id="200" dur="1" fill="hold">
                                              <p:stCondLst>
                                                <p:cond delay="0"/>
                                              </p:stCondLst>
                                            </p:cTn>
                                            <p:tgtEl>
                                              <p:spTgt spid="93"/>
                                            </p:tgtEl>
                                            <p:attrNameLst>
                                              <p:attrName>style.visibility</p:attrName>
                                            </p:attrNameLst>
                                          </p:cBhvr>
                                          <p:to>
                                            <p:strVal val="visible"/>
                                          </p:to>
                                        </p:set>
                                        <p:anim calcmode="lin" valueType="num">
                                          <p:cBhvr>
                                            <p:cTn id="201" dur="500" fill="hold"/>
                                            <p:tgtEl>
                                              <p:spTgt spid="93"/>
                                            </p:tgtEl>
                                            <p:attrNameLst>
                                              <p:attrName>ppt_w</p:attrName>
                                            </p:attrNameLst>
                                          </p:cBhvr>
                                          <p:tavLst>
                                            <p:tav tm="0">
                                              <p:val>
                                                <p:fltVal val="0"/>
                                              </p:val>
                                            </p:tav>
                                            <p:tav tm="100000">
                                              <p:val>
                                                <p:strVal val="#ppt_w"/>
                                              </p:val>
                                            </p:tav>
                                          </p:tavLst>
                                        </p:anim>
                                        <p:anim calcmode="lin" valueType="num">
                                          <p:cBhvr>
                                            <p:cTn id="202" dur="500" fill="hold"/>
                                            <p:tgtEl>
                                              <p:spTgt spid="93"/>
                                            </p:tgtEl>
                                            <p:attrNameLst>
                                              <p:attrName>ppt_h</p:attrName>
                                            </p:attrNameLst>
                                          </p:cBhvr>
                                          <p:tavLst>
                                            <p:tav tm="0">
                                              <p:val>
                                                <p:fltVal val="0"/>
                                              </p:val>
                                            </p:tav>
                                            <p:tav tm="100000">
                                              <p:val>
                                                <p:strVal val="#ppt_h"/>
                                              </p:val>
                                            </p:tav>
                                          </p:tavLst>
                                        </p:anim>
                                        <p:animEffect transition="in" filter="fade">
                                          <p:cBhvr>
                                            <p:cTn id="203" dur="500"/>
                                            <p:tgtEl>
                                              <p:spTgt spid="93"/>
                                            </p:tgtEl>
                                          </p:cBhvr>
                                        </p:animEffect>
                                      </p:childTnLst>
                                    </p:cTn>
                                  </p:par>
                                  <p:par>
                                    <p:cTn id="204" presetID="53" presetClass="entr" presetSubtype="16" fill="hold" grpId="0" nodeType="withEffect">
                                      <p:stCondLst>
                                        <p:cond delay="200"/>
                                      </p:stCondLst>
                                      <p:childTnLst>
                                        <p:set>
                                          <p:cBhvr>
                                            <p:cTn id="205" dur="1" fill="hold">
                                              <p:stCondLst>
                                                <p:cond delay="0"/>
                                              </p:stCondLst>
                                            </p:cTn>
                                            <p:tgtEl>
                                              <p:spTgt spid="96"/>
                                            </p:tgtEl>
                                            <p:attrNameLst>
                                              <p:attrName>style.visibility</p:attrName>
                                            </p:attrNameLst>
                                          </p:cBhvr>
                                          <p:to>
                                            <p:strVal val="visible"/>
                                          </p:to>
                                        </p:set>
                                        <p:anim calcmode="lin" valueType="num">
                                          <p:cBhvr>
                                            <p:cTn id="206" dur="500" fill="hold"/>
                                            <p:tgtEl>
                                              <p:spTgt spid="96"/>
                                            </p:tgtEl>
                                            <p:attrNameLst>
                                              <p:attrName>ppt_w</p:attrName>
                                            </p:attrNameLst>
                                          </p:cBhvr>
                                          <p:tavLst>
                                            <p:tav tm="0">
                                              <p:val>
                                                <p:fltVal val="0"/>
                                              </p:val>
                                            </p:tav>
                                            <p:tav tm="100000">
                                              <p:val>
                                                <p:strVal val="#ppt_w"/>
                                              </p:val>
                                            </p:tav>
                                          </p:tavLst>
                                        </p:anim>
                                        <p:anim calcmode="lin" valueType="num">
                                          <p:cBhvr>
                                            <p:cTn id="207" dur="500" fill="hold"/>
                                            <p:tgtEl>
                                              <p:spTgt spid="96"/>
                                            </p:tgtEl>
                                            <p:attrNameLst>
                                              <p:attrName>ppt_h</p:attrName>
                                            </p:attrNameLst>
                                          </p:cBhvr>
                                          <p:tavLst>
                                            <p:tav tm="0">
                                              <p:val>
                                                <p:fltVal val="0"/>
                                              </p:val>
                                            </p:tav>
                                            <p:tav tm="100000">
                                              <p:val>
                                                <p:strVal val="#ppt_h"/>
                                              </p:val>
                                            </p:tav>
                                          </p:tavLst>
                                        </p:anim>
                                        <p:animEffect transition="in" filter="fade">
                                          <p:cBhvr>
                                            <p:cTn id="208" dur="500"/>
                                            <p:tgtEl>
                                              <p:spTgt spid="96"/>
                                            </p:tgtEl>
                                          </p:cBhvr>
                                        </p:animEffect>
                                      </p:childTnLst>
                                    </p:cTn>
                                  </p:par>
                                  <p:par>
                                    <p:cTn id="209" presetID="2" presetClass="entr" presetSubtype="3" accel="52000" fill="hold" nodeType="withEffect">
                                      <p:stCondLst>
                                        <p:cond delay="200"/>
                                      </p:stCondLst>
                                      <p:childTnLst>
                                        <p:set>
                                          <p:cBhvr>
                                            <p:cTn id="210" dur="1" fill="hold">
                                              <p:stCondLst>
                                                <p:cond delay="0"/>
                                              </p:stCondLst>
                                            </p:cTn>
                                            <p:tgtEl>
                                              <p:spTgt spid="101"/>
                                            </p:tgtEl>
                                            <p:attrNameLst>
                                              <p:attrName>style.visibility</p:attrName>
                                            </p:attrNameLst>
                                          </p:cBhvr>
                                          <p:to>
                                            <p:strVal val="visible"/>
                                          </p:to>
                                        </p:set>
                                        <p:anim calcmode="lin" valueType="num">
                                          <p:cBhvr additive="base">
                                            <p:cTn id="211" dur="2000" fill="hold"/>
                                            <p:tgtEl>
                                              <p:spTgt spid="101"/>
                                            </p:tgtEl>
                                            <p:attrNameLst>
                                              <p:attrName>ppt_x</p:attrName>
                                            </p:attrNameLst>
                                          </p:cBhvr>
                                          <p:tavLst>
                                            <p:tav tm="0">
                                              <p:val>
                                                <p:strVal val="1+#ppt_w/2"/>
                                              </p:val>
                                            </p:tav>
                                            <p:tav tm="100000">
                                              <p:val>
                                                <p:strVal val="#ppt_x"/>
                                              </p:val>
                                            </p:tav>
                                          </p:tavLst>
                                        </p:anim>
                                        <p:anim calcmode="lin" valueType="num">
                                          <p:cBhvr additive="base">
                                            <p:cTn id="212" dur="2000" fill="hold"/>
                                            <p:tgtEl>
                                              <p:spTgt spid="101"/>
                                            </p:tgtEl>
                                            <p:attrNameLst>
                                              <p:attrName>ppt_y</p:attrName>
                                            </p:attrNameLst>
                                          </p:cBhvr>
                                          <p:tavLst>
                                            <p:tav tm="0">
                                              <p:val>
                                                <p:strVal val="0-#ppt_h/2"/>
                                              </p:val>
                                            </p:tav>
                                            <p:tav tm="100000">
                                              <p:val>
                                                <p:strVal val="#ppt_y"/>
                                              </p:val>
                                            </p:tav>
                                          </p:tavLst>
                                        </p:anim>
                                      </p:childTnLst>
                                    </p:cTn>
                                  </p:par>
                                  <p:par>
                                    <p:cTn id="213" presetID="2" presetClass="entr" presetSubtype="3" accel="52000" fill="hold" nodeType="withEffect">
                                      <p:stCondLst>
                                        <p:cond delay="200"/>
                                      </p:stCondLst>
                                      <p:childTnLst>
                                        <p:set>
                                          <p:cBhvr>
                                            <p:cTn id="214" dur="1" fill="hold">
                                              <p:stCondLst>
                                                <p:cond delay="0"/>
                                              </p:stCondLst>
                                            </p:cTn>
                                            <p:tgtEl>
                                              <p:spTgt spid="165"/>
                                            </p:tgtEl>
                                            <p:attrNameLst>
                                              <p:attrName>style.visibility</p:attrName>
                                            </p:attrNameLst>
                                          </p:cBhvr>
                                          <p:to>
                                            <p:strVal val="visible"/>
                                          </p:to>
                                        </p:set>
                                        <p:anim calcmode="lin" valueType="num">
                                          <p:cBhvr additive="base">
                                            <p:cTn id="215" dur="2000" fill="hold"/>
                                            <p:tgtEl>
                                              <p:spTgt spid="165"/>
                                            </p:tgtEl>
                                            <p:attrNameLst>
                                              <p:attrName>ppt_x</p:attrName>
                                            </p:attrNameLst>
                                          </p:cBhvr>
                                          <p:tavLst>
                                            <p:tav tm="0">
                                              <p:val>
                                                <p:strVal val="1+#ppt_w/2"/>
                                              </p:val>
                                            </p:tav>
                                            <p:tav tm="100000">
                                              <p:val>
                                                <p:strVal val="#ppt_x"/>
                                              </p:val>
                                            </p:tav>
                                          </p:tavLst>
                                        </p:anim>
                                        <p:anim calcmode="lin" valueType="num">
                                          <p:cBhvr additive="base">
                                            <p:cTn id="216" dur="2000" fill="hold"/>
                                            <p:tgtEl>
                                              <p:spTgt spid="165"/>
                                            </p:tgtEl>
                                            <p:attrNameLst>
                                              <p:attrName>ppt_y</p:attrName>
                                            </p:attrNameLst>
                                          </p:cBhvr>
                                          <p:tavLst>
                                            <p:tav tm="0">
                                              <p:val>
                                                <p:strVal val="0-#ppt_h/2"/>
                                              </p:val>
                                            </p:tav>
                                            <p:tav tm="100000">
                                              <p:val>
                                                <p:strVal val="#ppt_y"/>
                                              </p:val>
                                            </p:tav>
                                          </p:tavLst>
                                        </p:anim>
                                      </p:childTnLst>
                                    </p:cTn>
                                  </p:par>
                                  <p:par>
                                    <p:cTn id="217" presetID="2" presetClass="entr" presetSubtype="3" accel="52000" fill="hold" nodeType="withEffect">
                                      <p:stCondLst>
                                        <p:cond delay="200"/>
                                      </p:stCondLst>
                                      <p:childTnLst>
                                        <p:set>
                                          <p:cBhvr>
                                            <p:cTn id="218" dur="1" fill="hold">
                                              <p:stCondLst>
                                                <p:cond delay="0"/>
                                              </p:stCondLst>
                                            </p:cTn>
                                            <p:tgtEl>
                                              <p:spTgt spid="172"/>
                                            </p:tgtEl>
                                            <p:attrNameLst>
                                              <p:attrName>style.visibility</p:attrName>
                                            </p:attrNameLst>
                                          </p:cBhvr>
                                          <p:to>
                                            <p:strVal val="visible"/>
                                          </p:to>
                                        </p:set>
                                        <p:anim calcmode="lin" valueType="num">
                                          <p:cBhvr additive="base">
                                            <p:cTn id="219" dur="2000" fill="hold"/>
                                            <p:tgtEl>
                                              <p:spTgt spid="172"/>
                                            </p:tgtEl>
                                            <p:attrNameLst>
                                              <p:attrName>ppt_x</p:attrName>
                                            </p:attrNameLst>
                                          </p:cBhvr>
                                          <p:tavLst>
                                            <p:tav tm="0">
                                              <p:val>
                                                <p:strVal val="1+#ppt_w/2"/>
                                              </p:val>
                                            </p:tav>
                                            <p:tav tm="100000">
                                              <p:val>
                                                <p:strVal val="#ppt_x"/>
                                              </p:val>
                                            </p:tav>
                                          </p:tavLst>
                                        </p:anim>
                                        <p:anim calcmode="lin" valueType="num">
                                          <p:cBhvr additive="base">
                                            <p:cTn id="220" dur="2000" fill="hold"/>
                                            <p:tgtEl>
                                              <p:spTgt spid="172"/>
                                            </p:tgtEl>
                                            <p:attrNameLst>
                                              <p:attrName>ppt_y</p:attrName>
                                            </p:attrNameLst>
                                          </p:cBhvr>
                                          <p:tavLst>
                                            <p:tav tm="0">
                                              <p:val>
                                                <p:strVal val="0-#ppt_h/2"/>
                                              </p:val>
                                            </p:tav>
                                            <p:tav tm="100000">
                                              <p:val>
                                                <p:strVal val="#ppt_y"/>
                                              </p:val>
                                            </p:tav>
                                          </p:tavLst>
                                        </p:anim>
                                      </p:childTnLst>
                                    </p:cTn>
                                  </p:par>
                                  <p:par>
                                    <p:cTn id="221" presetID="2" presetClass="entr" presetSubtype="3" accel="52000" fill="hold" nodeType="withEffect">
                                      <p:stCondLst>
                                        <p:cond delay="200"/>
                                      </p:stCondLst>
                                      <p:childTnLst>
                                        <p:set>
                                          <p:cBhvr>
                                            <p:cTn id="222" dur="1" fill="hold">
                                              <p:stCondLst>
                                                <p:cond delay="0"/>
                                              </p:stCondLst>
                                            </p:cTn>
                                            <p:tgtEl>
                                              <p:spTgt spid="179"/>
                                            </p:tgtEl>
                                            <p:attrNameLst>
                                              <p:attrName>style.visibility</p:attrName>
                                            </p:attrNameLst>
                                          </p:cBhvr>
                                          <p:to>
                                            <p:strVal val="visible"/>
                                          </p:to>
                                        </p:set>
                                        <p:anim calcmode="lin" valueType="num">
                                          <p:cBhvr additive="base">
                                            <p:cTn id="223" dur="2000" fill="hold"/>
                                            <p:tgtEl>
                                              <p:spTgt spid="179"/>
                                            </p:tgtEl>
                                            <p:attrNameLst>
                                              <p:attrName>ppt_x</p:attrName>
                                            </p:attrNameLst>
                                          </p:cBhvr>
                                          <p:tavLst>
                                            <p:tav tm="0">
                                              <p:val>
                                                <p:strVal val="1+#ppt_w/2"/>
                                              </p:val>
                                            </p:tav>
                                            <p:tav tm="100000">
                                              <p:val>
                                                <p:strVal val="#ppt_x"/>
                                              </p:val>
                                            </p:tav>
                                          </p:tavLst>
                                        </p:anim>
                                        <p:anim calcmode="lin" valueType="num">
                                          <p:cBhvr additive="base">
                                            <p:cTn id="224" dur="2000" fill="hold"/>
                                            <p:tgtEl>
                                              <p:spTgt spid="179"/>
                                            </p:tgtEl>
                                            <p:attrNameLst>
                                              <p:attrName>ppt_y</p:attrName>
                                            </p:attrNameLst>
                                          </p:cBhvr>
                                          <p:tavLst>
                                            <p:tav tm="0">
                                              <p:val>
                                                <p:strVal val="0-#ppt_h/2"/>
                                              </p:val>
                                            </p:tav>
                                            <p:tav tm="100000">
                                              <p:val>
                                                <p:strVal val="#ppt_y"/>
                                              </p:val>
                                            </p:tav>
                                          </p:tavLst>
                                        </p:anim>
                                      </p:childTnLst>
                                    </p:cTn>
                                  </p:par>
                                </p:childTnLst>
                              </p:cTn>
                            </p:par>
                            <p:par>
                              <p:cTn id="225" fill="hold">
                                <p:stCondLst>
                                  <p:cond delay="2700"/>
                                </p:stCondLst>
                                <p:childTnLst>
                                  <p:par>
                                    <p:cTn id="226" presetID="41" presetClass="entr" presetSubtype="0" fill="hold" grpId="0" nodeType="afterEffect">
                                      <p:stCondLst>
                                        <p:cond delay="0"/>
                                      </p:stCondLst>
                                      <p:iterate type="lt">
                                        <p:tmPct val="10000"/>
                                      </p:iterate>
                                      <p:childTnLst>
                                        <p:set>
                                          <p:cBhvr>
                                            <p:cTn id="227" dur="1" fill="hold">
                                              <p:stCondLst>
                                                <p:cond delay="0"/>
                                              </p:stCondLst>
                                            </p:cTn>
                                            <p:tgtEl>
                                              <p:spTgt spid="100"/>
                                            </p:tgtEl>
                                            <p:attrNameLst>
                                              <p:attrName>style.visibility</p:attrName>
                                            </p:attrNameLst>
                                          </p:cBhvr>
                                          <p:to>
                                            <p:strVal val="visible"/>
                                          </p:to>
                                        </p:set>
                                        <p:anim calcmode="lin" valueType="num">
                                          <p:cBhvr>
                                            <p:cTn id="228"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229" dur="500" fill="hold"/>
                                            <p:tgtEl>
                                              <p:spTgt spid="100"/>
                                            </p:tgtEl>
                                            <p:attrNameLst>
                                              <p:attrName>ppt_y</p:attrName>
                                            </p:attrNameLst>
                                          </p:cBhvr>
                                          <p:tavLst>
                                            <p:tav tm="0">
                                              <p:val>
                                                <p:strVal val="#ppt_y"/>
                                              </p:val>
                                            </p:tav>
                                            <p:tav tm="100000">
                                              <p:val>
                                                <p:strVal val="#ppt_y"/>
                                              </p:val>
                                            </p:tav>
                                          </p:tavLst>
                                        </p:anim>
                                        <p:anim calcmode="lin" valueType="num">
                                          <p:cBhvr>
                                            <p:cTn id="230"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231"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232" dur="500" tmFilter="0,0; .5, 1; 1, 1"/>
                                            <p:tgtEl>
                                              <p:spTgt spid="100"/>
                                            </p:tgtEl>
                                          </p:cBhvr>
                                        </p:animEffect>
                                      </p:childTnLst>
                                    </p:cTn>
                                  </p:par>
                                </p:childTnLst>
                              </p:cTn>
                            </p:par>
                            <p:par>
                              <p:cTn id="233" fill="hold">
                                <p:stCondLst>
                                  <p:cond delay="6449"/>
                                </p:stCondLst>
                                <p:childTnLst>
                                  <p:par>
                                    <p:cTn id="234" presetID="10" presetClass="entr" presetSubtype="0" fill="hold" nodeType="afterEffect">
                                      <p:stCondLst>
                                        <p:cond delay="0"/>
                                      </p:stCondLst>
                                      <p:childTnLst>
                                        <p:set>
                                          <p:cBhvr>
                                            <p:cTn id="235" dur="1" fill="hold">
                                              <p:stCondLst>
                                                <p:cond delay="0"/>
                                              </p:stCondLst>
                                            </p:cTn>
                                            <p:tgtEl>
                                              <p:spTgt spid="84"/>
                                            </p:tgtEl>
                                            <p:attrNameLst>
                                              <p:attrName>style.visibility</p:attrName>
                                            </p:attrNameLst>
                                          </p:cBhvr>
                                          <p:to>
                                            <p:strVal val="visible"/>
                                          </p:to>
                                        </p:set>
                                        <p:animEffect transition="in" filter="fade">
                                          <p:cBhvr>
                                            <p:cTn id="236" dur="500"/>
                                            <p:tgtEl>
                                              <p:spTgt spid="84"/>
                                            </p:tgtEl>
                                          </p:cBhvr>
                                        </p:animEffect>
                                      </p:childTnLst>
                                    </p:cTn>
                                  </p:par>
                                </p:childTnLst>
                              </p:cTn>
                            </p:par>
                            <p:par>
                              <p:cTn id="237" fill="hold">
                                <p:stCondLst>
                                  <p:cond delay="6949"/>
                                </p:stCondLst>
                                <p:childTnLst>
                                  <p:par>
                                    <p:cTn id="238" presetID="10" presetClass="entr" presetSubtype="0" fill="hold" grpId="0" nodeType="afterEffect">
                                      <p:stCondLst>
                                        <p:cond delay="0"/>
                                      </p:stCondLst>
                                      <p:childTnLst>
                                        <p:set>
                                          <p:cBhvr>
                                            <p:cTn id="239" dur="1" fill="hold">
                                              <p:stCondLst>
                                                <p:cond delay="0"/>
                                              </p:stCondLst>
                                            </p:cTn>
                                            <p:tgtEl>
                                              <p:spTgt spid="63"/>
                                            </p:tgtEl>
                                            <p:attrNameLst>
                                              <p:attrName>style.visibility</p:attrName>
                                            </p:attrNameLst>
                                          </p:cBhvr>
                                          <p:to>
                                            <p:strVal val="visible"/>
                                          </p:to>
                                        </p:set>
                                        <p:animEffect transition="in" filter="fade">
                                          <p:cBhvr>
                                            <p:cTn id="240" dur="500"/>
                                            <p:tgtEl>
                                              <p:spTgt spid="63"/>
                                            </p:tgtEl>
                                          </p:cBhvr>
                                        </p:animEffect>
                                      </p:childTnLst>
                                    </p:cTn>
                                  </p:par>
                                </p:childTnLst>
                              </p:cTn>
                            </p:par>
                            <p:par>
                              <p:cTn id="241" fill="hold">
                                <p:stCondLst>
                                  <p:cond delay="7449"/>
                                </p:stCondLst>
                                <p:childTnLst>
                                  <p:par>
                                    <p:cTn id="242" presetID="2" presetClass="entr" presetSubtype="4" fill="hold" nodeType="afterEffect">
                                      <p:stCondLst>
                                        <p:cond delay="0"/>
                                      </p:stCondLst>
                                      <p:childTnLst>
                                        <p:set>
                                          <p:cBhvr>
                                            <p:cTn id="243" dur="1" fill="hold">
                                              <p:stCondLst>
                                                <p:cond delay="0"/>
                                              </p:stCondLst>
                                            </p:cTn>
                                            <p:tgtEl>
                                              <p:spTgt spid="74"/>
                                            </p:tgtEl>
                                            <p:attrNameLst>
                                              <p:attrName>style.visibility</p:attrName>
                                            </p:attrNameLst>
                                          </p:cBhvr>
                                          <p:to>
                                            <p:strVal val="visible"/>
                                          </p:to>
                                        </p:set>
                                        <p:anim calcmode="lin" valueType="num">
                                          <p:cBhvr additive="base">
                                            <p:cTn id="244" dur="500" fill="hold"/>
                                            <p:tgtEl>
                                              <p:spTgt spid="74"/>
                                            </p:tgtEl>
                                            <p:attrNameLst>
                                              <p:attrName>ppt_x</p:attrName>
                                            </p:attrNameLst>
                                          </p:cBhvr>
                                          <p:tavLst>
                                            <p:tav tm="0">
                                              <p:val>
                                                <p:strVal val="#ppt_x"/>
                                              </p:val>
                                            </p:tav>
                                            <p:tav tm="100000">
                                              <p:val>
                                                <p:strVal val="#ppt_x"/>
                                              </p:val>
                                            </p:tav>
                                          </p:tavLst>
                                        </p:anim>
                                        <p:anim calcmode="lin" valueType="num">
                                          <p:cBhvr additive="base">
                                            <p:cTn id="245" dur="500" fill="hold"/>
                                            <p:tgtEl>
                                              <p:spTgt spid="74"/>
                                            </p:tgtEl>
                                            <p:attrNameLst>
                                              <p:attrName>ppt_y</p:attrName>
                                            </p:attrNameLst>
                                          </p:cBhvr>
                                          <p:tavLst>
                                            <p:tav tm="0">
                                              <p:val>
                                                <p:strVal val="1+#ppt_h/2"/>
                                              </p:val>
                                            </p:tav>
                                            <p:tav tm="100000">
                                              <p:val>
                                                <p:strVal val="#ppt_y"/>
                                              </p:val>
                                            </p:tav>
                                          </p:tavLst>
                                        </p:anim>
                                      </p:childTnLst>
                                    </p:cTn>
                                  </p:par>
                                  <p:par>
                                    <p:cTn id="246" presetID="2" presetClass="entr" presetSubtype="4" fill="hold" nodeType="withEffect">
                                      <p:stCondLst>
                                        <p:cond delay="200"/>
                                      </p:stCondLst>
                                      <p:childTnLst>
                                        <p:set>
                                          <p:cBhvr>
                                            <p:cTn id="247" dur="1" fill="hold">
                                              <p:stCondLst>
                                                <p:cond delay="0"/>
                                              </p:stCondLst>
                                            </p:cTn>
                                            <p:tgtEl>
                                              <p:spTgt spid="79"/>
                                            </p:tgtEl>
                                            <p:attrNameLst>
                                              <p:attrName>style.visibility</p:attrName>
                                            </p:attrNameLst>
                                          </p:cBhvr>
                                          <p:to>
                                            <p:strVal val="visible"/>
                                          </p:to>
                                        </p:set>
                                        <p:anim calcmode="lin" valueType="num">
                                          <p:cBhvr additive="base">
                                            <p:cTn id="248" dur="500" fill="hold"/>
                                            <p:tgtEl>
                                              <p:spTgt spid="79"/>
                                            </p:tgtEl>
                                            <p:attrNameLst>
                                              <p:attrName>ppt_x</p:attrName>
                                            </p:attrNameLst>
                                          </p:cBhvr>
                                          <p:tavLst>
                                            <p:tav tm="0">
                                              <p:val>
                                                <p:strVal val="#ppt_x"/>
                                              </p:val>
                                            </p:tav>
                                            <p:tav tm="100000">
                                              <p:val>
                                                <p:strVal val="#ppt_x"/>
                                              </p:val>
                                            </p:tav>
                                          </p:tavLst>
                                        </p:anim>
                                        <p:anim calcmode="lin" valueType="num">
                                          <p:cBhvr additive="base">
                                            <p:cTn id="249" dur="500" fill="hold"/>
                                            <p:tgtEl>
                                              <p:spTgt spid="79"/>
                                            </p:tgtEl>
                                            <p:attrNameLst>
                                              <p:attrName>ppt_y</p:attrName>
                                            </p:attrNameLst>
                                          </p:cBhvr>
                                          <p:tavLst>
                                            <p:tav tm="0">
                                              <p:val>
                                                <p:strVal val="1+#ppt_h/2"/>
                                              </p:val>
                                            </p:tav>
                                            <p:tav tm="100000">
                                              <p:val>
                                                <p:strVal val="#ppt_y"/>
                                              </p:val>
                                            </p:tav>
                                          </p:tavLst>
                                        </p:anim>
                                      </p:childTnLst>
                                    </p:cTn>
                                  </p:par>
                                  <p:par>
                                    <p:cTn id="250" presetID="2" presetClass="entr" presetSubtype="4" fill="hold" nodeType="withEffect">
                                      <p:stCondLst>
                                        <p:cond delay="400"/>
                                      </p:stCondLst>
                                      <p:childTnLst>
                                        <p:set>
                                          <p:cBhvr>
                                            <p:cTn id="251" dur="1" fill="hold">
                                              <p:stCondLst>
                                                <p:cond delay="0"/>
                                              </p:stCondLst>
                                            </p:cTn>
                                            <p:tgtEl>
                                              <p:spTgt spid="64"/>
                                            </p:tgtEl>
                                            <p:attrNameLst>
                                              <p:attrName>style.visibility</p:attrName>
                                            </p:attrNameLst>
                                          </p:cBhvr>
                                          <p:to>
                                            <p:strVal val="visible"/>
                                          </p:to>
                                        </p:set>
                                        <p:anim calcmode="lin" valueType="num">
                                          <p:cBhvr additive="base">
                                            <p:cTn id="252" dur="500" fill="hold"/>
                                            <p:tgtEl>
                                              <p:spTgt spid="64"/>
                                            </p:tgtEl>
                                            <p:attrNameLst>
                                              <p:attrName>ppt_x</p:attrName>
                                            </p:attrNameLst>
                                          </p:cBhvr>
                                          <p:tavLst>
                                            <p:tav tm="0">
                                              <p:val>
                                                <p:strVal val="#ppt_x"/>
                                              </p:val>
                                            </p:tav>
                                            <p:tav tm="100000">
                                              <p:val>
                                                <p:strVal val="#ppt_x"/>
                                              </p:val>
                                            </p:tav>
                                          </p:tavLst>
                                        </p:anim>
                                        <p:anim calcmode="lin" valueType="num">
                                          <p:cBhvr additive="base">
                                            <p:cTn id="253" dur="500" fill="hold"/>
                                            <p:tgtEl>
                                              <p:spTgt spid="64"/>
                                            </p:tgtEl>
                                            <p:attrNameLst>
                                              <p:attrName>ppt_y</p:attrName>
                                            </p:attrNameLst>
                                          </p:cBhvr>
                                          <p:tavLst>
                                            <p:tav tm="0">
                                              <p:val>
                                                <p:strVal val="1+#ppt_h/2"/>
                                              </p:val>
                                            </p:tav>
                                            <p:tav tm="100000">
                                              <p:val>
                                                <p:strVal val="#ppt_y"/>
                                              </p:val>
                                            </p:tav>
                                          </p:tavLst>
                                        </p:anim>
                                      </p:childTnLst>
                                    </p:cTn>
                                  </p:par>
                                  <p:par>
                                    <p:cTn id="254" presetID="2" presetClass="entr" presetSubtype="4" fill="hold" nodeType="withEffect">
                                      <p:stCondLst>
                                        <p:cond delay="600"/>
                                      </p:stCondLst>
                                      <p:childTnLst>
                                        <p:set>
                                          <p:cBhvr>
                                            <p:cTn id="255" dur="1" fill="hold">
                                              <p:stCondLst>
                                                <p:cond delay="0"/>
                                              </p:stCondLst>
                                            </p:cTn>
                                            <p:tgtEl>
                                              <p:spTgt spid="69"/>
                                            </p:tgtEl>
                                            <p:attrNameLst>
                                              <p:attrName>style.visibility</p:attrName>
                                            </p:attrNameLst>
                                          </p:cBhvr>
                                          <p:to>
                                            <p:strVal val="visible"/>
                                          </p:to>
                                        </p:set>
                                        <p:anim calcmode="lin" valueType="num">
                                          <p:cBhvr additive="base">
                                            <p:cTn id="256" dur="500" fill="hold"/>
                                            <p:tgtEl>
                                              <p:spTgt spid="69"/>
                                            </p:tgtEl>
                                            <p:attrNameLst>
                                              <p:attrName>ppt_x</p:attrName>
                                            </p:attrNameLst>
                                          </p:cBhvr>
                                          <p:tavLst>
                                            <p:tav tm="0">
                                              <p:val>
                                                <p:strVal val="#ppt_x"/>
                                              </p:val>
                                            </p:tav>
                                            <p:tav tm="100000">
                                              <p:val>
                                                <p:strVal val="#ppt_x"/>
                                              </p:val>
                                            </p:tav>
                                          </p:tavLst>
                                        </p:anim>
                                        <p:anim calcmode="lin" valueType="num">
                                          <p:cBhvr additive="base">
                                            <p:cTn id="257"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58" repeatCount="indefinite" fill="hold" display="0">
                      <p:stCondLst>
                        <p:cond delay="indefinite"/>
                      </p:stCondLst>
                      <p:endCondLst>
                        <p:cond evt="onStopAudio" delay="0">
                          <p:tgtEl>
                            <p:sldTgt/>
                          </p:tgtEl>
                        </p:cond>
                      </p:endCondLst>
                    </p:cTn>
                    <p:tgtEl>
                      <p:spTgt spid="2"/>
                    </p:tgtEl>
                  </p:cMediaNode>
                </p:audio>
              </p:childTnLst>
            </p:cTn>
          </p:par>
        </p:tnLst>
        <p:bldLst>
          <p:bldP spid="63" grpId="0"/>
          <p:bldP spid="85" grpId="0" animBg="1"/>
          <p:bldP spid="86" grpId="0" animBg="1"/>
          <p:bldP spid="96" grpId="0" animBg="1"/>
          <p:bldP spid="104" grpId="0" animBg="1"/>
          <p:bldP spid="104" grpId="1" animBg="1"/>
          <p:bldP spid="104" grpId="2" animBg="1"/>
          <p:bldP spid="105" grpId="0" animBg="1"/>
          <p:bldP spid="105" grpId="1" animBg="1"/>
          <p:bldP spid="105" grpId="2" animBg="1"/>
          <p:bldP spid="133" grpId="0" animBg="1"/>
          <p:bldP spid="133" grpId="1" animBg="1"/>
          <p:bldP spid="133" grpId="2" animBg="1"/>
          <p:bldP spid="134" grpId="0" animBg="1"/>
          <p:bldP spid="134" grpId="1" animBg="1"/>
          <p:bldP spid="134" grpId="2" animBg="1"/>
          <p:bldP spid="138" grpId="0" animBg="1"/>
          <p:bldP spid="138" grpId="1" animBg="1"/>
          <p:bldP spid="138" grpId="2" animBg="1"/>
          <p:bldP spid="148" grpId="0" animBg="1"/>
          <p:bldP spid="148" grpId="1" animBg="1"/>
          <p:bldP spid="148" grpId="2" animBg="1"/>
          <p:bldP spid="155" grpId="0" animBg="1"/>
          <p:bldP spid="155" grpId="1" animBg="1"/>
          <p:bldP spid="155" grpId="2" animBg="1"/>
          <p:bldP spid="10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82446" y="195486"/>
            <a:ext cx="1677386" cy="377030"/>
          </a:xfrm>
          <a:prstGeom prst="rect">
            <a:avLst/>
          </a:prstGeom>
        </p:spPr>
        <p:txBody>
          <a:bodyPr/>
          <a:lstStyle/>
          <a:p>
            <a:pPr algn="l"/>
            <a:r>
              <a:rPr lang="zh-CN" altLang="en-US" dirty="0"/>
              <a:t>工作进度比例</a:t>
            </a:r>
          </a:p>
        </p:txBody>
      </p:sp>
      <p:grpSp>
        <p:nvGrpSpPr>
          <p:cNvPr id="3" name="组合 2"/>
          <p:cNvGrpSpPr/>
          <p:nvPr/>
        </p:nvGrpSpPr>
        <p:grpSpPr>
          <a:xfrm>
            <a:off x="7173010" y="4409265"/>
            <a:ext cx="656312" cy="656311"/>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6537209" y="4423589"/>
            <a:ext cx="328649" cy="328648"/>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 name="组合 9"/>
          <p:cNvGrpSpPr/>
          <p:nvPr/>
        </p:nvGrpSpPr>
        <p:grpSpPr>
          <a:xfrm>
            <a:off x="8541751" y="3291830"/>
            <a:ext cx="998801" cy="998801"/>
            <a:chOff x="5252030" y="2008764"/>
            <a:chExt cx="809336" cy="809336"/>
          </a:xfrm>
          <a:solidFill>
            <a:schemeClr val="accent1"/>
          </a:solidFill>
        </p:grpSpPr>
        <p:sp>
          <p:nvSpPr>
            <p:cNvPr id="11" name="椭圆 1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239738" y="4703040"/>
            <a:ext cx="321721" cy="321721"/>
            <a:chOff x="5252030" y="2008764"/>
            <a:chExt cx="809336" cy="809336"/>
          </a:xfrm>
          <a:solidFill>
            <a:schemeClr val="accent1"/>
          </a:solidFill>
        </p:grpSpPr>
        <p:sp>
          <p:nvSpPr>
            <p:cNvPr id="17" name="椭圆 1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399550" y="4369917"/>
            <a:ext cx="160860" cy="160860"/>
            <a:chOff x="5252030" y="2008764"/>
            <a:chExt cx="809336" cy="809336"/>
          </a:xfrm>
          <a:solidFill>
            <a:schemeClr val="accent1"/>
          </a:solidFill>
        </p:grpSpPr>
        <p:sp>
          <p:nvSpPr>
            <p:cNvPr id="20" name="椭圆 1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Chart 14"/>
          <p:cNvGraphicFramePr/>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1</a:t>
            </a: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2</a:t>
            </a: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3</a:t>
            </a: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填加标题</a:t>
            </a:r>
            <a:endParaRPr lang="en-US" altLang="zh-CN" sz="1400" b="1"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填加标题</a:t>
            </a:r>
            <a:endParaRPr lang="en-US" altLang="zh-CN" sz="1400" b="1"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填加标题</a:t>
            </a:r>
            <a:endParaRPr lang="en-US" altLang="zh-CN" sz="1400" b="1"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1" name="组合 30"/>
          <p:cNvGrpSpPr/>
          <p:nvPr/>
        </p:nvGrpSpPr>
        <p:grpSpPr>
          <a:xfrm>
            <a:off x="4955424" y="1436384"/>
            <a:ext cx="599448" cy="599448"/>
            <a:chOff x="4499992" y="267494"/>
            <a:chExt cx="599448" cy="599448"/>
          </a:xfrm>
        </p:grpSpPr>
        <p:grpSp>
          <p:nvGrpSpPr>
            <p:cNvPr id="32" name="组合 31"/>
            <p:cNvGrpSpPr/>
            <p:nvPr/>
          </p:nvGrpSpPr>
          <p:grpSpPr>
            <a:xfrm>
              <a:off x="4499992" y="267494"/>
              <a:ext cx="599448" cy="599448"/>
              <a:chOff x="4131160" y="713581"/>
              <a:chExt cx="881684" cy="881684"/>
            </a:xfrm>
          </p:grpSpPr>
          <p:sp>
            <p:nvSpPr>
              <p:cNvPr id="34" name="椭圆 3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4237176" y="819597"/>
                <a:ext cx="669652" cy="669652"/>
              </a:xfrm>
              <a:prstGeom prst="ellipse">
                <a:avLst/>
              </a:prstGeom>
              <a:solidFill>
                <a:schemeClr val="accent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970854" y="2492227"/>
            <a:ext cx="599448" cy="599448"/>
            <a:chOff x="5418452" y="307702"/>
            <a:chExt cx="599448" cy="599448"/>
          </a:xfrm>
        </p:grpSpPr>
        <p:grpSp>
          <p:nvGrpSpPr>
            <p:cNvPr id="37" name="组合 36"/>
            <p:cNvGrpSpPr/>
            <p:nvPr/>
          </p:nvGrpSpPr>
          <p:grpSpPr>
            <a:xfrm>
              <a:off x="5418452" y="307702"/>
              <a:ext cx="599448" cy="599448"/>
              <a:chOff x="4131160" y="713581"/>
              <a:chExt cx="881684" cy="881684"/>
            </a:xfrm>
          </p:grpSpPr>
          <p:sp>
            <p:nvSpPr>
              <p:cNvPr id="39" name="椭圆 38"/>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8"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988609" y="3529882"/>
            <a:ext cx="599448" cy="599448"/>
            <a:chOff x="6516216" y="334289"/>
            <a:chExt cx="599448" cy="599448"/>
          </a:xfrm>
        </p:grpSpPr>
        <p:grpSp>
          <p:nvGrpSpPr>
            <p:cNvPr id="42" name="组合 41"/>
            <p:cNvGrpSpPr/>
            <p:nvPr/>
          </p:nvGrpSpPr>
          <p:grpSpPr>
            <a:xfrm>
              <a:off x="6516216" y="334289"/>
              <a:ext cx="599448" cy="599448"/>
              <a:chOff x="4131160" y="713581"/>
              <a:chExt cx="881684" cy="881684"/>
            </a:xfrm>
          </p:grpSpPr>
          <p:sp>
            <p:nvSpPr>
              <p:cNvPr id="44" name="椭圆 4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3"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3" presetClass="entr" presetSubtype="52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p:val>
                                            <p:fltVal val="0.5"/>
                                          </p:val>
                                        </p:tav>
                                        <p:tav tm="100000">
                                          <p:val>
                                            <p:strVal val="#ppt_x"/>
                                          </p:val>
                                        </p:tav>
                                      </p:tavLst>
                                    </p:anim>
                                    <p:anim calcmode="lin" valueType="num">
                                      <p:cBhvr>
                                        <p:cTn id="15" dur="10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p:val>
                                            <p:fltVal val="0.5"/>
                                          </p:val>
                                        </p:tav>
                                        <p:tav tm="100000">
                                          <p:val>
                                            <p:strVal val="#ppt_x"/>
                                          </p:val>
                                        </p:tav>
                                      </p:tavLst>
                                    </p:anim>
                                    <p:anim calcmode="lin" valueType="num">
                                      <p:cBhvr>
                                        <p:cTn id="21" dur="1000" fill="hold"/>
                                        <p:tgtEl>
                                          <p:spTgt spid="6"/>
                                        </p:tgtEl>
                                        <p:attrNameLst>
                                          <p:attrName>ppt_y</p:attrName>
                                        </p:attrNameLst>
                                      </p:cBhvr>
                                      <p:tavLst>
                                        <p:tav tm="0">
                                          <p:val>
                                            <p:fltVal val="0.5"/>
                                          </p:val>
                                        </p:tav>
                                        <p:tav tm="100000">
                                          <p:val>
                                            <p:strVal val="#ppt_y"/>
                                          </p:val>
                                        </p:tav>
                                      </p:tavLst>
                                    </p:anim>
                                  </p:childTnLst>
                                </p:cTn>
                              </p:par>
                              <p:par>
                                <p:cTn id="22" presetID="53" presetClass="entr" presetSubtype="16"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2" presetClass="entr" presetSubtype="4" fill="hold" grpId="0"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8" fill="hold" nodeType="withEffect">
                                  <p:stCondLst>
                                    <p:cond delay="5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10" presetClass="entr" presetSubtype="0" fill="hold"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8"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10" presetClass="entr" presetSubtype="0" fill="hold" nodeType="withEffect">
                                  <p:stCondLst>
                                    <p:cond delay="10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15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13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22902" y="195486"/>
            <a:ext cx="1420906" cy="377030"/>
          </a:xfrm>
          <a:prstGeom prst="rect">
            <a:avLst/>
          </a:prstGeom>
        </p:spPr>
        <p:txBody>
          <a:bodyPr/>
          <a:lstStyle/>
          <a:p>
            <a:pPr algn="l"/>
            <a:r>
              <a:rPr lang="zh-CN" altLang="en-US" dirty="0">
                <a:solidFill>
                  <a:schemeClr val="tx1"/>
                </a:solidFill>
              </a:rPr>
              <a:t>与去年相比</a:t>
            </a:r>
          </a:p>
        </p:txBody>
      </p:sp>
      <p:sp>
        <p:nvSpPr>
          <p:cNvPr id="22" name="圆角矩形 21"/>
          <p:cNvSpPr/>
          <p:nvPr/>
        </p:nvSpPr>
        <p:spPr>
          <a:xfrm>
            <a:off x="1797960" y="1545103"/>
            <a:ext cx="1860245" cy="339072"/>
          </a:xfrm>
          <a:prstGeom prst="round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sp>
        <p:nvSpPr>
          <p:cNvPr id="23" name="圆角矩形 22"/>
          <p:cNvSpPr/>
          <p:nvPr/>
        </p:nvSpPr>
        <p:spPr>
          <a:xfrm>
            <a:off x="5391110" y="1533052"/>
            <a:ext cx="1860245" cy="339072"/>
          </a:xfrm>
          <a:prstGeom prst="roundRect">
            <a:avLst/>
          </a:prstGeom>
          <a:solidFill>
            <a:schemeClr val="accent2"/>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cxnSp>
        <p:nvCxnSpPr>
          <p:cNvPr id="24" name="直接连接符 23"/>
          <p:cNvCxnSpPr/>
          <p:nvPr/>
        </p:nvCxnSpPr>
        <p:spPr bwMode="auto">
          <a:xfrm>
            <a:off x="4582020" y="115491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4582020" y="329856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椭圆 25"/>
          <p:cNvSpPr/>
          <p:nvPr/>
        </p:nvSpPr>
        <p:spPr bwMode="auto">
          <a:xfrm>
            <a:off x="4172463" y="2479215"/>
            <a:ext cx="819114" cy="819351"/>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38" tIns="45719" rIns="91438" bIns="45719" numCol="1" rtlCol="0" anchor="t" anchorCtr="0" compatLnSpc="1"/>
          <a:lstStyle/>
          <a:p>
            <a:pPr defTabSz="913765"/>
            <a:endParaRPr lang="zh-CN" altLang="en-US" sz="1200"/>
          </a:p>
        </p:txBody>
      </p:sp>
      <p:sp>
        <p:nvSpPr>
          <p:cNvPr id="27" name="TextBox 26"/>
          <p:cNvSpPr txBox="1"/>
          <p:nvPr/>
        </p:nvSpPr>
        <p:spPr>
          <a:xfrm>
            <a:off x="1743869" y="1536364"/>
            <a:ext cx="1924964" cy="339072"/>
          </a:xfrm>
          <a:prstGeom prst="rect">
            <a:avLst/>
          </a:prstGeom>
          <a:noFill/>
        </p:spPr>
        <p:txBody>
          <a:bodyPr wrap="none" lIns="91438" tIns="45719" rIns="91438" bIns="45719" rtlCol="0">
            <a:spAutoFit/>
          </a:bodyPr>
          <a:lstStyle/>
          <a:p>
            <a:pPr algn="r"/>
            <a:r>
              <a:rPr lang="en-US" altLang="zh-CN" sz="1600" b="1" dirty="0">
                <a:solidFill>
                  <a:schemeClr val="bg1"/>
                </a:solidFill>
                <a:latin typeface="+mn-ea"/>
                <a:ea typeface="+mn-ea"/>
              </a:rPr>
              <a:t>2014</a:t>
            </a:r>
            <a:r>
              <a:rPr lang="zh-CN" altLang="en-US" sz="1600" b="1" dirty="0">
                <a:solidFill>
                  <a:schemeClr val="bg1"/>
                </a:solidFill>
                <a:latin typeface="+mn-ea"/>
                <a:ea typeface="+mn-ea"/>
              </a:rPr>
              <a:t>年上半年情况</a:t>
            </a:r>
          </a:p>
        </p:txBody>
      </p:sp>
      <p:sp>
        <p:nvSpPr>
          <p:cNvPr id="28" name="TextBox 27"/>
          <p:cNvSpPr txBox="1"/>
          <p:nvPr/>
        </p:nvSpPr>
        <p:spPr>
          <a:xfrm>
            <a:off x="5392020" y="1536364"/>
            <a:ext cx="1924964" cy="339072"/>
          </a:xfrm>
          <a:prstGeom prst="rect">
            <a:avLst/>
          </a:prstGeom>
          <a:noFill/>
        </p:spPr>
        <p:txBody>
          <a:bodyPr wrap="none" lIns="91438" tIns="45719" rIns="91438" bIns="45719" rtlCol="0">
            <a:spAutoFit/>
          </a:bodyPr>
          <a:lstStyle/>
          <a:p>
            <a:r>
              <a:rPr lang="en-US" altLang="zh-CN" sz="1600" b="1" dirty="0">
                <a:solidFill>
                  <a:schemeClr val="bg1"/>
                </a:solidFill>
                <a:latin typeface="+mn-ea"/>
                <a:ea typeface="+mn-ea"/>
              </a:rPr>
              <a:t>2015</a:t>
            </a:r>
            <a:r>
              <a:rPr lang="zh-CN" altLang="en-US" sz="1600" b="1" dirty="0">
                <a:solidFill>
                  <a:schemeClr val="bg1"/>
                </a:solidFill>
                <a:latin typeface="+mn-ea"/>
                <a:ea typeface="+mn-ea"/>
              </a:rPr>
              <a:t>年上半年情况</a:t>
            </a:r>
          </a:p>
        </p:txBody>
      </p:sp>
      <p:sp>
        <p:nvSpPr>
          <p:cNvPr id="29" name="TextBox 28"/>
          <p:cNvSpPr txBox="1"/>
          <p:nvPr/>
        </p:nvSpPr>
        <p:spPr>
          <a:xfrm>
            <a:off x="1010712" y="1964303"/>
            <a:ext cx="2728459" cy="600162"/>
          </a:xfrm>
          <a:prstGeom prst="rect">
            <a:avLst/>
          </a:prstGeom>
          <a:noFill/>
        </p:spPr>
        <p:txBody>
          <a:bodyPr wrap="square" lIns="91438" tIns="45719" rIns="91438" bIns="45719" rtlCol="0">
            <a:spAutoFit/>
          </a:bodyPr>
          <a:lstStyle/>
          <a:p>
            <a:pPr algn="r"/>
            <a:r>
              <a:rPr lang="zh-CN" altLang="en-US" sz="1100" dirty="0">
                <a:latin typeface="+mj-ea"/>
                <a:ea typeface="+mj-ea"/>
              </a:rPr>
              <a:t>这里输入简要文字说明这里输入简要文字说明这里输入简要文字说明</a:t>
            </a:r>
          </a:p>
          <a:p>
            <a:pPr algn="r"/>
            <a:r>
              <a:rPr lang="zh-CN" altLang="en-US" sz="1100" dirty="0">
                <a:latin typeface="+mj-ea"/>
                <a:ea typeface="+mj-ea"/>
              </a:rPr>
              <a:t>这里输入简要文字说明</a:t>
            </a:r>
          </a:p>
        </p:txBody>
      </p:sp>
      <p:sp>
        <p:nvSpPr>
          <p:cNvPr id="30" name="TextBox 29"/>
          <p:cNvSpPr txBox="1"/>
          <p:nvPr/>
        </p:nvSpPr>
        <p:spPr>
          <a:xfrm>
            <a:off x="5294837" y="1964303"/>
            <a:ext cx="2728459" cy="600162"/>
          </a:xfrm>
          <a:prstGeom prst="rect">
            <a:avLst/>
          </a:prstGeom>
          <a:noFill/>
        </p:spPr>
        <p:txBody>
          <a:bodyPr wrap="square" lIns="91438" tIns="45719" rIns="91438" bIns="45719" rtlCol="0">
            <a:spAutoFit/>
          </a:bodyPr>
          <a:lstStyle/>
          <a:p>
            <a:r>
              <a:rPr lang="zh-CN" altLang="en-US" sz="1100" dirty="0">
                <a:latin typeface="+mj-ea"/>
                <a:ea typeface="+mj-ea"/>
              </a:rPr>
              <a:t>这里输入简要文字说明这里输入简要文字说明这里输入简要文字说明</a:t>
            </a:r>
          </a:p>
          <a:p>
            <a:r>
              <a:rPr lang="zh-CN" altLang="en-US" sz="1100" dirty="0">
                <a:latin typeface="+mj-ea"/>
                <a:ea typeface="+mj-ea"/>
              </a:rPr>
              <a:t>这里输入简要文字说明</a:t>
            </a:r>
          </a:p>
        </p:txBody>
      </p:sp>
      <p:sp>
        <p:nvSpPr>
          <p:cNvPr id="31" name="矩形 30"/>
          <p:cNvSpPr/>
          <p:nvPr/>
        </p:nvSpPr>
        <p:spPr bwMode="auto">
          <a:xfrm>
            <a:off x="2015365" y="2888890"/>
            <a:ext cx="1612294"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计划完成：</a:t>
            </a:r>
            <a:r>
              <a:rPr lang="en-US" altLang="zh-CN" sz="1300" dirty="0"/>
              <a:t>60%</a:t>
            </a:r>
            <a:endParaRPr lang="zh-CN" altLang="en-US" sz="1300" dirty="0"/>
          </a:p>
        </p:txBody>
      </p:sp>
      <p:sp>
        <p:nvSpPr>
          <p:cNvPr id="32" name="矩形 31"/>
          <p:cNvSpPr/>
          <p:nvPr/>
        </p:nvSpPr>
        <p:spPr bwMode="auto">
          <a:xfrm>
            <a:off x="1363008" y="3222347"/>
            <a:ext cx="2264651"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实际完成数：</a:t>
            </a:r>
            <a:r>
              <a:rPr lang="en-US" altLang="zh-CN" sz="1300" dirty="0"/>
              <a:t>555</a:t>
            </a:r>
            <a:r>
              <a:rPr lang="zh-CN" altLang="en-US" sz="1300" dirty="0"/>
              <a:t>万</a:t>
            </a:r>
          </a:p>
        </p:txBody>
      </p:sp>
      <p:sp>
        <p:nvSpPr>
          <p:cNvPr id="33" name="矩形 32"/>
          <p:cNvSpPr/>
          <p:nvPr/>
        </p:nvSpPr>
        <p:spPr bwMode="auto">
          <a:xfrm>
            <a:off x="1687032" y="3593912"/>
            <a:ext cx="1940630"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回款数：</a:t>
            </a:r>
            <a:r>
              <a:rPr lang="en-US" altLang="zh-CN" sz="1300" dirty="0"/>
              <a:t>400</a:t>
            </a:r>
            <a:r>
              <a:rPr lang="zh-CN" altLang="en-US" sz="1300" dirty="0"/>
              <a:t>万</a:t>
            </a:r>
          </a:p>
        </p:txBody>
      </p:sp>
      <p:sp>
        <p:nvSpPr>
          <p:cNvPr id="34" name="矩形 33"/>
          <p:cNvSpPr/>
          <p:nvPr/>
        </p:nvSpPr>
        <p:spPr bwMode="auto">
          <a:xfrm>
            <a:off x="2065057" y="3963916"/>
            <a:ext cx="1562604"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您的文字</a:t>
            </a:r>
          </a:p>
        </p:txBody>
      </p:sp>
      <p:sp>
        <p:nvSpPr>
          <p:cNvPr id="35" name="矩形 34"/>
          <p:cNvSpPr/>
          <p:nvPr/>
        </p:nvSpPr>
        <p:spPr bwMode="auto">
          <a:xfrm>
            <a:off x="5497171" y="2888890"/>
            <a:ext cx="1752237"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计划完成：</a:t>
            </a:r>
            <a:r>
              <a:rPr lang="en-US" altLang="zh-CN" sz="1300" dirty="0"/>
              <a:t>80%</a:t>
            </a:r>
            <a:endParaRPr lang="zh-CN" altLang="en-US" sz="1300" dirty="0"/>
          </a:p>
        </p:txBody>
      </p:sp>
      <p:sp>
        <p:nvSpPr>
          <p:cNvPr id="36" name="矩形 35"/>
          <p:cNvSpPr/>
          <p:nvPr/>
        </p:nvSpPr>
        <p:spPr bwMode="auto">
          <a:xfrm>
            <a:off x="5506204" y="3222347"/>
            <a:ext cx="2614276"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实际完成数：</a:t>
            </a:r>
            <a:r>
              <a:rPr lang="en-US" altLang="zh-CN" sz="1300" dirty="0"/>
              <a:t>800</a:t>
            </a:r>
            <a:r>
              <a:rPr lang="zh-CN" altLang="en-US" sz="1300" dirty="0"/>
              <a:t>万</a:t>
            </a:r>
          </a:p>
        </p:txBody>
      </p:sp>
      <p:sp>
        <p:nvSpPr>
          <p:cNvPr id="37" name="矩形 36"/>
          <p:cNvSpPr/>
          <p:nvPr/>
        </p:nvSpPr>
        <p:spPr bwMode="auto">
          <a:xfrm>
            <a:off x="5506205" y="3593912"/>
            <a:ext cx="1365178"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回款数：</a:t>
            </a:r>
            <a:r>
              <a:rPr lang="en-US" altLang="zh-CN" sz="1300" dirty="0"/>
              <a:t>500</a:t>
            </a:r>
            <a:r>
              <a:rPr lang="zh-CN" altLang="en-US" sz="1300" dirty="0"/>
              <a:t>万</a:t>
            </a:r>
          </a:p>
        </p:txBody>
      </p:sp>
      <p:sp>
        <p:nvSpPr>
          <p:cNvPr id="38" name="矩形 37"/>
          <p:cNvSpPr/>
          <p:nvPr/>
        </p:nvSpPr>
        <p:spPr bwMode="auto">
          <a:xfrm>
            <a:off x="5497170" y="3963916"/>
            <a:ext cx="1860245"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您的文字</a:t>
            </a:r>
          </a:p>
        </p:txBody>
      </p:sp>
      <p:sp>
        <p:nvSpPr>
          <p:cNvPr id="39" name="TextBox 38"/>
          <p:cNvSpPr txBox="1"/>
          <p:nvPr/>
        </p:nvSpPr>
        <p:spPr>
          <a:xfrm>
            <a:off x="4332113" y="2665019"/>
            <a:ext cx="499030" cy="462455"/>
          </a:xfrm>
          <a:prstGeom prst="rect">
            <a:avLst/>
          </a:prstGeom>
          <a:noFill/>
        </p:spPr>
        <p:txBody>
          <a:bodyPr wrap="none" lIns="91438" tIns="45719" rIns="91438" bIns="45719" rtlCol="0">
            <a:spAutoFit/>
          </a:bodyPr>
          <a:lstStyle/>
          <a:p>
            <a:r>
              <a:rPr lang="en-US" altLang="zh-CN" sz="2400" dirty="0">
                <a:solidFill>
                  <a:srgbClr val="F8F8F8"/>
                </a:solidFill>
              </a:rPr>
              <a:t>VS</a:t>
            </a:r>
            <a:endParaRPr lang="zh-CN" altLang="en-US" sz="2400" dirty="0">
              <a:solidFill>
                <a:srgbClr val="F8F8F8"/>
              </a:solidFill>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wind"/>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14:bounceEnd="20000">
                                          <p:cBhvr additive="base">
                                            <p:cTn id="41" dur="5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22902" y="195486"/>
            <a:ext cx="1420906" cy="377030"/>
          </a:xfrm>
          <a:prstGeom prst="rect">
            <a:avLst/>
          </a:prstGeom>
        </p:spPr>
        <p:txBody>
          <a:bodyPr/>
          <a:lstStyle/>
          <a:p>
            <a:pPr algn="l"/>
            <a:r>
              <a:rPr lang="zh-CN" altLang="en-US" dirty="0"/>
              <a:t>与去年相比</a:t>
            </a: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41" name="Rectangle 5"/>
          <p:cNvSpPr>
            <a:spLocks noChangeArrowheads="1"/>
          </p:cNvSpPr>
          <p:nvPr/>
        </p:nvSpPr>
        <p:spPr bwMode="auto">
          <a:xfrm rot="16200000">
            <a:off x="6735361" y="2048187"/>
            <a:ext cx="920262" cy="2241848"/>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4200000" scaled="0"/>
          </a:gradFill>
          <a:ln>
            <a:noFill/>
          </a:ln>
        </p:spPr>
        <p:txBody>
          <a:bodyPr/>
          <a:lstStyle/>
          <a:p>
            <a:endParaRPr lang="zh-CN" altLang="zh-CN" sz="1600">
              <a:solidFill>
                <a:srgbClr val="000000"/>
              </a:solidFill>
              <a:sym typeface="宋体" panose="02010600030101010101" pitchFamily="2" charset="-122"/>
            </a:endParaRPr>
          </a:p>
        </p:txBody>
      </p:sp>
      <p:sp>
        <p:nvSpPr>
          <p:cNvPr id="42" name="Rectangle 6"/>
          <p:cNvSpPr>
            <a:spLocks noChangeArrowheads="1"/>
          </p:cNvSpPr>
          <p:nvPr/>
        </p:nvSpPr>
        <p:spPr bwMode="auto">
          <a:xfrm rot="16200000">
            <a:off x="6732430" y="998023"/>
            <a:ext cx="926123" cy="2241848"/>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4200000" scaled="0"/>
          </a:gradFill>
          <a:ln>
            <a:noFill/>
          </a:ln>
        </p:spPr>
        <p:txBody>
          <a:bodyPr/>
          <a:lstStyle/>
          <a:p>
            <a:endParaRPr lang="zh-CN" altLang="zh-CN" sz="1600">
              <a:solidFill>
                <a:srgbClr val="000000"/>
              </a:solidFill>
              <a:sym typeface="宋体" panose="02010600030101010101" pitchFamily="2" charset="-122"/>
            </a:endParaRPr>
          </a:p>
        </p:txBody>
      </p:sp>
      <p:sp>
        <p:nvSpPr>
          <p:cNvPr id="43" name="Rectangle 9"/>
          <p:cNvSpPr>
            <a:spLocks noChangeArrowheads="1"/>
          </p:cNvSpPr>
          <p:nvPr/>
        </p:nvSpPr>
        <p:spPr bwMode="auto">
          <a:xfrm rot="16200000">
            <a:off x="1485447" y="2051118"/>
            <a:ext cx="923192" cy="2238917"/>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4" name="Rectangle 10"/>
          <p:cNvSpPr>
            <a:spLocks noChangeArrowheads="1"/>
          </p:cNvSpPr>
          <p:nvPr/>
        </p:nvSpPr>
        <p:spPr bwMode="auto">
          <a:xfrm rot="16200000">
            <a:off x="1486914" y="1002419"/>
            <a:ext cx="920262" cy="2238917"/>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nvGrpSpPr>
          <p:cNvPr id="45" name="组合 44"/>
          <p:cNvGrpSpPr/>
          <p:nvPr/>
        </p:nvGrpSpPr>
        <p:grpSpPr>
          <a:xfrm>
            <a:off x="3223165" y="2694325"/>
            <a:ext cx="2693149" cy="1245577"/>
            <a:chOff x="3223165" y="2564423"/>
            <a:chExt cx="2693149" cy="1245577"/>
          </a:xfrm>
          <a:gradFill>
            <a:gsLst>
              <a:gs pos="0">
                <a:srgbClr val="FFF200"/>
              </a:gs>
              <a:gs pos="0">
                <a:srgbClr val="00B0F0"/>
              </a:gs>
              <a:gs pos="36000">
                <a:schemeClr val="accent4"/>
              </a:gs>
              <a:gs pos="100000">
                <a:srgbClr val="0070C0"/>
              </a:gs>
            </a:gsLst>
            <a:lin ang="11400000" scaled="0"/>
          </a:gradFill>
        </p:grpSpPr>
        <p:sp>
          <p:nvSpPr>
            <p:cNvPr id="46" name="Freeform 7"/>
            <p:cNvSpPr>
              <a:spLocks noChangeArrowheads="1"/>
            </p:cNvSpPr>
            <p:nvPr/>
          </p:nvSpPr>
          <p:spPr bwMode="auto">
            <a:xfrm rot="16200000">
              <a:off x="4938933" y="2832619"/>
              <a:ext cx="1245577" cy="709185"/>
            </a:xfrm>
            <a:custGeom>
              <a:avLst/>
              <a:gdLst>
                <a:gd name="T0" fmla="*/ 425 w 425"/>
                <a:gd name="T1" fmla="*/ 0 h 242"/>
                <a:gd name="T2" fmla="*/ 0 w 425"/>
                <a:gd name="T3" fmla="*/ 0 h 242"/>
                <a:gd name="T4" fmla="*/ 106 w 425"/>
                <a:gd name="T5" fmla="*/ 242 h 242"/>
                <a:gd name="T6" fmla="*/ 420 w 425"/>
                <a:gd name="T7" fmla="*/ 242 h 242"/>
                <a:gd name="T8" fmla="*/ 425 w 425"/>
                <a:gd name="T9" fmla="*/ 0 h 242"/>
                <a:gd name="T10" fmla="*/ 0 60000 65536"/>
                <a:gd name="T11" fmla="*/ 0 60000 65536"/>
                <a:gd name="T12" fmla="*/ 0 60000 65536"/>
                <a:gd name="T13" fmla="*/ 0 60000 65536"/>
                <a:gd name="T14" fmla="*/ 0 60000 65536"/>
                <a:gd name="T15" fmla="*/ 0 w 425"/>
                <a:gd name="T16" fmla="*/ 0 h 242"/>
                <a:gd name="T17" fmla="*/ 425 w 425"/>
                <a:gd name="T18" fmla="*/ 242 h 242"/>
              </a:gdLst>
              <a:ahLst/>
              <a:cxnLst>
                <a:cxn ang="T10">
                  <a:pos x="T0" y="T1"/>
                </a:cxn>
                <a:cxn ang="T11">
                  <a:pos x="T2" y="T3"/>
                </a:cxn>
                <a:cxn ang="T12">
                  <a:pos x="T4" y="T5"/>
                </a:cxn>
                <a:cxn ang="T13">
                  <a:pos x="T6" y="T7"/>
                </a:cxn>
                <a:cxn ang="T14">
                  <a:pos x="T8" y="T9"/>
                </a:cxn>
              </a:cxnLst>
              <a:rect l="T15" t="T16" r="T17" b="T18"/>
              <a:pathLst>
                <a:path w="425" h="242">
                  <a:moveTo>
                    <a:pt x="425" y="0"/>
                  </a:moveTo>
                  <a:lnTo>
                    <a:pt x="0" y="0"/>
                  </a:lnTo>
                  <a:lnTo>
                    <a:pt x="106" y="242"/>
                  </a:lnTo>
                  <a:lnTo>
                    <a:pt x="420" y="242"/>
                  </a:lnTo>
                  <a:lnTo>
                    <a:pt x="425" y="0"/>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7" name="Freeform 11"/>
            <p:cNvSpPr>
              <a:spLocks noChangeArrowheads="1"/>
            </p:cNvSpPr>
            <p:nvPr/>
          </p:nvSpPr>
          <p:spPr bwMode="auto">
            <a:xfrm rot="16200000">
              <a:off x="2960831" y="2832619"/>
              <a:ext cx="1239715" cy="715047"/>
            </a:xfrm>
            <a:custGeom>
              <a:avLst/>
              <a:gdLst>
                <a:gd name="T0" fmla="*/ 423 w 423"/>
                <a:gd name="T1" fmla="*/ 244 h 244"/>
                <a:gd name="T2" fmla="*/ 0 w 423"/>
                <a:gd name="T3" fmla="*/ 244 h 244"/>
                <a:gd name="T4" fmla="*/ 105 w 423"/>
                <a:gd name="T5" fmla="*/ 0 h 244"/>
                <a:gd name="T6" fmla="*/ 420 w 423"/>
                <a:gd name="T7" fmla="*/ 0 h 244"/>
                <a:gd name="T8" fmla="*/ 423 w 423"/>
                <a:gd name="T9" fmla="*/ 244 h 244"/>
                <a:gd name="T10" fmla="*/ 0 60000 65536"/>
                <a:gd name="T11" fmla="*/ 0 60000 65536"/>
                <a:gd name="T12" fmla="*/ 0 60000 65536"/>
                <a:gd name="T13" fmla="*/ 0 60000 65536"/>
                <a:gd name="T14" fmla="*/ 0 60000 65536"/>
                <a:gd name="T15" fmla="*/ 0 w 423"/>
                <a:gd name="T16" fmla="*/ 0 h 244"/>
                <a:gd name="T17" fmla="*/ 423 w 423"/>
                <a:gd name="T18" fmla="*/ 244 h 244"/>
              </a:gdLst>
              <a:ahLst/>
              <a:cxnLst>
                <a:cxn ang="T10">
                  <a:pos x="T0" y="T1"/>
                </a:cxn>
                <a:cxn ang="T11">
                  <a:pos x="T2" y="T3"/>
                </a:cxn>
                <a:cxn ang="T12">
                  <a:pos x="T4" y="T5"/>
                </a:cxn>
                <a:cxn ang="T13">
                  <a:pos x="T6" y="T7"/>
                </a:cxn>
                <a:cxn ang="T14">
                  <a:pos x="T8" y="T9"/>
                </a:cxn>
              </a:cxnLst>
              <a:rect l="T15" t="T16" r="T17" b="T18"/>
              <a:pathLst>
                <a:path w="423" h="244">
                  <a:moveTo>
                    <a:pt x="423" y="244"/>
                  </a:moveTo>
                  <a:lnTo>
                    <a:pt x="0" y="244"/>
                  </a:lnTo>
                  <a:lnTo>
                    <a:pt x="105" y="0"/>
                  </a:lnTo>
                  <a:lnTo>
                    <a:pt x="420" y="0"/>
                  </a:lnTo>
                  <a:lnTo>
                    <a:pt x="423" y="244"/>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8" name="Rectangle 13"/>
            <p:cNvSpPr>
              <a:spLocks noChangeArrowheads="1"/>
            </p:cNvSpPr>
            <p:nvPr/>
          </p:nvSpPr>
          <p:spPr bwMode="auto">
            <a:xfrm rot="16200000">
              <a:off x="3957209" y="2560081"/>
              <a:ext cx="1230923" cy="1268915"/>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grpSp>
        <p:nvGrpSpPr>
          <p:cNvPr id="49" name="组合 48"/>
          <p:cNvGrpSpPr/>
          <p:nvPr/>
        </p:nvGrpSpPr>
        <p:grpSpPr>
          <a:xfrm>
            <a:off x="3223166" y="1333500"/>
            <a:ext cx="2693147" cy="1248509"/>
            <a:chOff x="3223166" y="1333500"/>
            <a:chExt cx="2693147" cy="1248509"/>
          </a:xfrm>
          <a:gradFill>
            <a:gsLst>
              <a:gs pos="0">
                <a:srgbClr val="FFF200"/>
              </a:gs>
              <a:gs pos="0">
                <a:srgbClr val="00B0F0"/>
              </a:gs>
              <a:gs pos="36000">
                <a:schemeClr val="accent4"/>
              </a:gs>
              <a:gs pos="100000">
                <a:srgbClr val="0070C0"/>
              </a:gs>
            </a:gsLst>
            <a:lin ang="11400000" scaled="0"/>
          </a:gradFill>
        </p:grpSpPr>
        <p:sp>
          <p:nvSpPr>
            <p:cNvPr id="50" name="Freeform 8"/>
            <p:cNvSpPr>
              <a:spLocks noChangeArrowheads="1"/>
            </p:cNvSpPr>
            <p:nvPr/>
          </p:nvSpPr>
          <p:spPr bwMode="auto">
            <a:xfrm rot="16200000">
              <a:off x="4937467" y="1603162"/>
              <a:ext cx="1248508" cy="709185"/>
            </a:xfrm>
            <a:custGeom>
              <a:avLst/>
              <a:gdLst>
                <a:gd name="T0" fmla="*/ 426 w 426"/>
                <a:gd name="T1" fmla="*/ 0 h 242"/>
                <a:gd name="T2" fmla="*/ 3 w 426"/>
                <a:gd name="T3" fmla="*/ 0 h 242"/>
                <a:gd name="T4" fmla="*/ 0 w 426"/>
                <a:gd name="T5" fmla="*/ 242 h 242"/>
                <a:gd name="T6" fmla="*/ 316 w 426"/>
                <a:gd name="T7" fmla="*/ 242 h 242"/>
                <a:gd name="T8" fmla="*/ 426 w 426"/>
                <a:gd name="T9" fmla="*/ 0 h 242"/>
                <a:gd name="T10" fmla="*/ 0 60000 65536"/>
                <a:gd name="T11" fmla="*/ 0 60000 65536"/>
                <a:gd name="T12" fmla="*/ 0 60000 65536"/>
                <a:gd name="T13" fmla="*/ 0 60000 65536"/>
                <a:gd name="T14" fmla="*/ 0 60000 65536"/>
                <a:gd name="T15" fmla="*/ 0 w 426"/>
                <a:gd name="T16" fmla="*/ 0 h 242"/>
                <a:gd name="T17" fmla="*/ 426 w 426"/>
                <a:gd name="T18" fmla="*/ 242 h 242"/>
              </a:gdLst>
              <a:ahLst/>
              <a:cxnLst>
                <a:cxn ang="T10">
                  <a:pos x="T0" y="T1"/>
                </a:cxn>
                <a:cxn ang="T11">
                  <a:pos x="T2" y="T3"/>
                </a:cxn>
                <a:cxn ang="T12">
                  <a:pos x="T4" y="T5"/>
                </a:cxn>
                <a:cxn ang="T13">
                  <a:pos x="T6" y="T7"/>
                </a:cxn>
                <a:cxn ang="T14">
                  <a:pos x="T8" y="T9"/>
                </a:cxn>
              </a:cxnLst>
              <a:rect l="T15" t="T16" r="T17" b="T18"/>
              <a:pathLst>
                <a:path w="426" h="242">
                  <a:moveTo>
                    <a:pt x="426" y="0"/>
                  </a:moveTo>
                  <a:lnTo>
                    <a:pt x="3" y="0"/>
                  </a:lnTo>
                  <a:lnTo>
                    <a:pt x="0" y="242"/>
                  </a:lnTo>
                  <a:lnTo>
                    <a:pt x="316" y="242"/>
                  </a:lnTo>
                  <a:lnTo>
                    <a:pt x="426" y="0"/>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51" name="Freeform 12"/>
            <p:cNvSpPr>
              <a:spLocks noChangeArrowheads="1"/>
            </p:cNvSpPr>
            <p:nvPr/>
          </p:nvSpPr>
          <p:spPr bwMode="auto">
            <a:xfrm rot="16200000">
              <a:off x="2956436" y="1600231"/>
              <a:ext cx="1248508" cy="715047"/>
            </a:xfrm>
            <a:custGeom>
              <a:avLst/>
              <a:gdLst>
                <a:gd name="T0" fmla="*/ 426 w 426"/>
                <a:gd name="T1" fmla="*/ 244 h 244"/>
                <a:gd name="T2" fmla="*/ 1 w 426"/>
                <a:gd name="T3" fmla="*/ 244 h 244"/>
                <a:gd name="T4" fmla="*/ 0 w 426"/>
                <a:gd name="T5" fmla="*/ 0 h 244"/>
                <a:gd name="T6" fmla="*/ 314 w 426"/>
                <a:gd name="T7" fmla="*/ 0 h 244"/>
                <a:gd name="T8" fmla="*/ 426 w 426"/>
                <a:gd name="T9" fmla="*/ 244 h 244"/>
                <a:gd name="T10" fmla="*/ 0 60000 65536"/>
                <a:gd name="T11" fmla="*/ 0 60000 65536"/>
                <a:gd name="T12" fmla="*/ 0 60000 65536"/>
                <a:gd name="T13" fmla="*/ 0 60000 65536"/>
                <a:gd name="T14" fmla="*/ 0 60000 65536"/>
                <a:gd name="T15" fmla="*/ 0 w 426"/>
                <a:gd name="T16" fmla="*/ 0 h 244"/>
                <a:gd name="T17" fmla="*/ 426 w 426"/>
                <a:gd name="T18" fmla="*/ 244 h 244"/>
              </a:gdLst>
              <a:ahLst/>
              <a:cxnLst>
                <a:cxn ang="T10">
                  <a:pos x="T0" y="T1"/>
                </a:cxn>
                <a:cxn ang="T11">
                  <a:pos x="T2" y="T3"/>
                </a:cxn>
                <a:cxn ang="T12">
                  <a:pos x="T4" y="T5"/>
                </a:cxn>
                <a:cxn ang="T13">
                  <a:pos x="T6" y="T7"/>
                </a:cxn>
                <a:cxn ang="T14">
                  <a:pos x="T8" y="T9"/>
                </a:cxn>
              </a:cxnLst>
              <a:rect l="T15" t="T16" r="T17" b="T18"/>
              <a:pathLst>
                <a:path w="426" h="244">
                  <a:moveTo>
                    <a:pt x="426" y="244"/>
                  </a:moveTo>
                  <a:lnTo>
                    <a:pt x="1" y="244"/>
                  </a:lnTo>
                  <a:lnTo>
                    <a:pt x="0" y="0"/>
                  </a:lnTo>
                  <a:lnTo>
                    <a:pt x="314" y="0"/>
                  </a:lnTo>
                  <a:lnTo>
                    <a:pt x="426" y="244"/>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52" name="Rectangle 14"/>
            <p:cNvSpPr>
              <a:spLocks noChangeArrowheads="1"/>
            </p:cNvSpPr>
            <p:nvPr/>
          </p:nvSpPr>
          <p:spPr bwMode="auto">
            <a:xfrm rot="16200000">
              <a:off x="3949882" y="1321831"/>
              <a:ext cx="1245577" cy="1268915"/>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sp>
        <p:nvSpPr>
          <p:cNvPr id="53" name="Freeform 15"/>
          <p:cNvSpPr>
            <a:spLocks noEditPoints="1" noChangeArrowheads="1"/>
          </p:cNvSpPr>
          <p:nvPr/>
        </p:nvSpPr>
        <p:spPr bwMode="auto">
          <a:xfrm>
            <a:off x="4370466" y="1636836"/>
            <a:ext cx="313566" cy="674077"/>
          </a:xfrm>
          <a:custGeom>
            <a:avLst/>
            <a:gdLst>
              <a:gd name="T0" fmla="*/ 72 w 77"/>
              <a:gd name="T1" fmla="*/ 96 h 165"/>
              <a:gd name="T2" fmla="*/ 77 w 77"/>
              <a:gd name="T3" fmla="*/ 94 h 165"/>
              <a:gd name="T4" fmla="*/ 53 w 77"/>
              <a:gd name="T5" fmla="*/ 38 h 165"/>
              <a:gd name="T6" fmla="*/ 23 w 77"/>
              <a:gd name="T7" fmla="*/ 38 h 165"/>
              <a:gd name="T8" fmla="*/ 0 w 77"/>
              <a:gd name="T9" fmla="*/ 94 h 165"/>
              <a:gd name="T10" fmla="*/ 5 w 77"/>
              <a:gd name="T11" fmla="*/ 96 h 165"/>
              <a:gd name="T12" fmla="*/ 26 w 77"/>
              <a:gd name="T13" fmla="*/ 56 h 165"/>
              <a:gd name="T14" fmla="*/ 29 w 77"/>
              <a:gd name="T15" fmla="*/ 74 h 165"/>
              <a:gd name="T16" fmla="*/ 7 w 77"/>
              <a:gd name="T17" fmla="*/ 112 h 165"/>
              <a:gd name="T18" fmla="*/ 29 w 77"/>
              <a:gd name="T19" fmla="*/ 112 h 165"/>
              <a:gd name="T20" fmla="*/ 36 w 77"/>
              <a:gd name="T21" fmla="*/ 165 h 165"/>
              <a:gd name="T22" fmla="*/ 42 w 77"/>
              <a:gd name="T23" fmla="*/ 165 h 165"/>
              <a:gd name="T24" fmla="*/ 48 w 77"/>
              <a:gd name="T25" fmla="*/ 112 h 165"/>
              <a:gd name="T26" fmla="*/ 69 w 77"/>
              <a:gd name="T27" fmla="*/ 112 h 165"/>
              <a:gd name="T28" fmla="*/ 48 w 77"/>
              <a:gd name="T29" fmla="*/ 74 h 165"/>
              <a:gd name="T30" fmla="*/ 51 w 77"/>
              <a:gd name="T31" fmla="*/ 56 h 165"/>
              <a:gd name="T32" fmla="*/ 72 w 77"/>
              <a:gd name="T33" fmla="*/ 96 h 165"/>
              <a:gd name="T34" fmla="*/ 37 w 77"/>
              <a:gd name="T35" fmla="*/ 25 h 165"/>
              <a:gd name="T36" fmla="*/ 46 w 77"/>
              <a:gd name="T37" fmla="*/ 22 h 165"/>
              <a:gd name="T38" fmla="*/ 50 w 77"/>
              <a:gd name="T39" fmla="*/ 13 h 165"/>
              <a:gd name="T40" fmla="*/ 47 w 77"/>
              <a:gd name="T41" fmla="*/ 4 h 165"/>
              <a:gd name="T42" fmla="*/ 37 w 77"/>
              <a:gd name="T43" fmla="*/ 0 h 165"/>
              <a:gd name="T44" fmla="*/ 28 w 77"/>
              <a:gd name="T45" fmla="*/ 4 h 165"/>
              <a:gd name="T46" fmla="*/ 25 w 77"/>
              <a:gd name="T47" fmla="*/ 13 h 165"/>
              <a:gd name="T48" fmla="*/ 28 w 77"/>
              <a:gd name="T49" fmla="*/ 22 h 165"/>
              <a:gd name="T50" fmla="*/ 37 w 77"/>
              <a:gd name="T51" fmla="*/ 25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
              <a:gd name="T79" fmla="*/ 0 h 165"/>
              <a:gd name="T80" fmla="*/ 77 w 77"/>
              <a:gd name="T81" fmla="*/ 165 h 1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 h="165">
                <a:moveTo>
                  <a:pt x="72" y="96"/>
                </a:moveTo>
                <a:cubicBezTo>
                  <a:pt x="74" y="96"/>
                  <a:pt x="76" y="95"/>
                  <a:pt x="77" y="94"/>
                </a:cubicBezTo>
                <a:cubicBezTo>
                  <a:pt x="53" y="38"/>
                  <a:pt x="53" y="38"/>
                  <a:pt x="53" y="38"/>
                </a:cubicBezTo>
                <a:cubicBezTo>
                  <a:pt x="23" y="38"/>
                  <a:pt x="23" y="38"/>
                  <a:pt x="23" y="38"/>
                </a:cubicBezTo>
                <a:cubicBezTo>
                  <a:pt x="0" y="94"/>
                  <a:pt x="0" y="94"/>
                  <a:pt x="0" y="94"/>
                </a:cubicBezTo>
                <a:cubicBezTo>
                  <a:pt x="5" y="96"/>
                  <a:pt x="5" y="96"/>
                  <a:pt x="5" y="96"/>
                </a:cubicBezTo>
                <a:cubicBezTo>
                  <a:pt x="26" y="56"/>
                  <a:pt x="26" y="56"/>
                  <a:pt x="26" y="56"/>
                </a:cubicBezTo>
                <a:cubicBezTo>
                  <a:pt x="29" y="74"/>
                  <a:pt x="29" y="74"/>
                  <a:pt x="29" y="74"/>
                </a:cubicBezTo>
                <a:cubicBezTo>
                  <a:pt x="7" y="112"/>
                  <a:pt x="7" y="112"/>
                  <a:pt x="7" y="112"/>
                </a:cubicBezTo>
                <a:cubicBezTo>
                  <a:pt x="29" y="112"/>
                  <a:pt x="29" y="112"/>
                  <a:pt x="29" y="112"/>
                </a:cubicBezTo>
                <a:cubicBezTo>
                  <a:pt x="36" y="165"/>
                  <a:pt x="36" y="165"/>
                  <a:pt x="36" y="165"/>
                </a:cubicBezTo>
                <a:cubicBezTo>
                  <a:pt x="42" y="165"/>
                  <a:pt x="42" y="165"/>
                  <a:pt x="42" y="165"/>
                </a:cubicBezTo>
                <a:cubicBezTo>
                  <a:pt x="48" y="112"/>
                  <a:pt x="48" y="112"/>
                  <a:pt x="48" y="112"/>
                </a:cubicBezTo>
                <a:cubicBezTo>
                  <a:pt x="69" y="112"/>
                  <a:pt x="69" y="112"/>
                  <a:pt x="69" y="112"/>
                </a:cubicBezTo>
                <a:cubicBezTo>
                  <a:pt x="48" y="74"/>
                  <a:pt x="48" y="74"/>
                  <a:pt x="48" y="74"/>
                </a:cubicBezTo>
                <a:cubicBezTo>
                  <a:pt x="51" y="56"/>
                  <a:pt x="51" y="56"/>
                  <a:pt x="51" y="56"/>
                </a:cubicBezTo>
                <a:lnTo>
                  <a:pt x="72" y="96"/>
                </a:lnTo>
                <a:close/>
                <a:moveTo>
                  <a:pt x="37" y="25"/>
                </a:moveTo>
                <a:cubicBezTo>
                  <a:pt x="41" y="25"/>
                  <a:pt x="44" y="24"/>
                  <a:pt x="46" y="22"/>
                </a:cubicBezTo>
                <a:cubicBezTo>
                  <a:pt x="49" y="19"/>
                  <a:pt x="50" y="16"/>
                  <a:pt x="50" y="13"/>
                </a:cubicBezTo>
                <a:cubicBezTo>
                  <a:pt x="50" y="9"/>
                  <a:pt x="49" y="6"/>
                  <a:pt x="47" y="4"/>
                </a:cubicBezTo>
                <a:cubicBezTo>
                  <a:pt x="44" y="1"/>
                  <a:pt x="41" y="0"/>
                  <a:pt x="37" y="0"/>
                </a:cubicBezTo>
                <a:cubicBezTo>
                  <a:pt x="34" y="0"/>
                  <a:pt x="31" y="1"/>
                  <a:pt x="28" y="4"/>
                </a:cubicBezTo>
                <a:cubicBezTo>
                  <a:pt x="26" y="6"/>
                  <a:pt x="25" y="9"/>
                  <a:pt x="25" y="13"/>
                </a:cubicBezTo>
                <a:cubicBezTo>
                  <a:pt x="25" y="16"/>
                  <a:pt x="26" y="19"/>
                  <a:pt x="28" y="22"/>
                </a:cubicBezTo>
                <a:cubicBezTo>
                  <a:pt x="31" y="24"/>
                  <a:pt x="34" y="25"/>
                  <a:pt x="37" y="25"/>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4" name="Freeform 16"/>
          <p:cNvSpPr>
            <a:spLocks noChangeArrowheads="1"/>
          </p:cNvSpPr>
          <p:nvPr/>
        </p:nvSpPr>
        <p:spPr bwMode="auto">
          <a:xfrm>
            <a:off x="3926491" y="1960685"/>
            <a:ext cx="93777" cy="23446"/>
          </a:xfrm>
          <a:custGeom>
            <a:avLst/>
            <a:gdLst>
              <a:gd name="T0" fmla="*/ 32 w 32"/>
              <a:gd name="T1" fmla="*/ 0 h 8"/>
              <a:gd name="T2" fmla="*/ 31 w 32"/>
              <a:gd name="T3" fmla="*/ 8 h 8"/>
              <a:gd name="T4" fmla="*/ 0 w 32"/>
              <a:gd name="T5" fmla="*/ 8 h 8"/>
              <a:gd name="T6" fmla="*/ 1 w 32"/>
              <a:gd name="T7" fmla="*/ 0 h 8"/>
              <a:gd name="T8" fmla="*/ 32 w 32"/>
              <a:gd name="T9" fmla="*/ 0 h 8"/>
              <a:gd name="T10" fmla="*/ 0 60000 65536"/>
              <a:gd name="T11" fmla="*/ 0 60000 65536"/>
              <a:gd name="T12" fmla="*/ 0 60000 65536"/>
              <a:gd name="T13" fmla="*/ 0 60000 65536"/>
              <a:gd name="T14" fmla="*/ 0 60000 65536"/>
              <a:gd name="T15" fmla="*/ 0 w 32"/>
              <a:gd name="T16" fmla="*/ 0 h 8"/>
              <a:gd name="T17" fmla="*/ 32 w 32"/>
              <a:gd name="T18" fmla="*/ 8 h 8"/>
            </a:gdLst>
            <a:ahLst/>
            <a:cxnLst>
              <a:cxn ang="T10">
                <a:pos x="T0" y="T1"/>
              </a:cxn>
              <a:cxn ang="T11">
                <a:pos x="T2" y="T3"/>
              </a:cxn>
              <a:cxn ang="T12">
                <a:pos x="T4" y="T5"/>
              </a:cxn>
              <a:cxn ang="T13">
                <a:pos x="T6" y="T7"/>
              </a:cxn>
              <a:cxn ang="T14">
                <a:pos x="T8" y="T9"/>
              </a:cxn>
            </a:cxnLst>
            <a:rect l="T15" t="T16" r="T17" b="T18"/>
            <a:pathLst>
              <a:path w="32" h="8">
                <a:moveTo>
                  <a:pt x="32" y="0"/>
                </a:moveTo>
                <a:lnTo>
                  <a:pt x="31" y="8"/>
                </a:lnTo>
                <a:lnTo>
                  <a:pt x="0" y="8"/>
                </a:lnTo>
                <a:lnTo>
                  <a:pt x="1"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5" name="Freeform 20"/>
          <p:cNvSpPr>
            <a:spLocks noEditPoints="1" noChangeArrowheads="1"/>
          </p:cNvSpPr>
          <p:nvPr/>
        </p:nvSpPr>
        <p:spPr bwMode="auto">
          <a:xfrm>
            <a:off x="4458381" y="2959560"/>
            <a:ext cx="202206" cy="597877"/>
          </a:xfrm>
          <a:custGeom>
            <a:avLst/>
            <a:gdLst>
              <a:gd name="T0" fmla="*/ 50 w 50"/>
              <a:gd name="T1" fmla="*/ 96 h 147"/>
              <a:gd name="T2" fmla="*/ 41 w 50"/>
              <a:gd name="T3" fmla="*/ 96 h 147"/>
              <a:gd name="T4" fmla="*/ 41 w 50"/>
              <a:gd name="T5" fmla="*/ 147 h 147"/>
              <a:gd name="T6" fmla="*/ 28 w 50"/>
              <a:gd name="T7" fmla="*/ 147 h 147"/>
              <a:gd name="T8" fmla="*/ 28 w 50"/>
              <a:gd name="T9" fmla="*/ 96 h 147"/>
              <a:gd name="T10" fmla="*/ 21 w 50"/>
              <a:gd name="T11" fmla="*/ 96 h 147"/>
              <a:gd name="T12" fmla="*/ 21 w 50"/>
              <a:gd name="T13" fmla="*/ 147 h 147"/>
              <a:gd name="T14" fmla="*/ 9 w 50"/>
              <a:gd name="T15" fmla="*/ 147 h 147"/>
              <a:gd name="T16" fmla="*/ 9 w 50"/>
              <a:gd name="T17" fmla="*/ 96 h 147"/>
              <a:gd name="T18" fmla="*/ 0 w 50"/>
              <a:gd name="T19" fmla="*/ 96 h 147"/>
              <a:gd name="T20" fmla="*/ 0 w 50"/>
              <a:gd name="T21" fmla="*/ 46 h 147"/>
              <a:gd name="T22" fmla="*/ 4 w 50"/>
              <a:gd name="T23" fmla="*/ 35 h 147"/>
              <a:gd name="T24" fmla="*/ 15 w 50"/>
              <a:gd name="T25" fmla="*/ 28 h 147"/>
              <a:gd name="T26" fmla="*/ 25 w 50"/>
              <a:gd name="T27" fmla="*/ 26 h 147"/>
              <a:gd name="T28" fmla="*/ 38 w 50"/>
              <a:gd name="T29" fmla="*/ 29 h 147"/>
              <a:gd name="T30" fmla="*/ 49 w 50"/>
              <a:gd name="T31" fmla="*/ 41 h 147"/>
              <a:gd name="T32" fmla="*/ 50 w 50"/>
              <a:gd name="T33" fmla="*/ 45 h 147"/>
              <a:gd name="T34" fmla="*/ 50 w 50"/>
              <a:gd name="T35" fmla="*/ 96 h 147"/>
              <a:gd name="T36" fmla="*/ 36 w 50"/>
              <a:gd name="T37" fmla="*/ 11 h 147"/>
              <a:gd name="T38" fmla="*/ 33 w 50"/>
              <a:gd name="T39" fmla="*/ 18 h 147"/>
              <a:gd name="T40" fmla="*/ 25 w 50"/>
              <a:gd name="T41" fmla="*/ 22 h 147"/>
              <a:gd name="T42" fmla="*/ 17 w 50"/>
              <a:gd name="T43" fmla="*/ 18 h 147"/>
              <a:gd name="T44" fmla="*/ 14 w 50"/>
              <a:gd name="T45" fmla="*/ 11 h 147"/>
              <a:gd name="T46" fmla="*/ 17 w 50"/>
              <a:gd name="T47" fmla="*/ 3 h 147"/>
              <a:gd name="T48" fmla="*/ 25 w 50"/>
              <a:gd name="T49" fmla="*/ 0 h 147"/>
              <a:gd name="T50" fmla="*/ 33 w 50"/>
              <a:gd name="T51" fmla="*/ 3 h 147"/>
              <a:gd name="T52" fmla="*/ 36 w 50"/>
              <a:gd name="T53" fmla="*/ 11 h 1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147"/>
              <a:gd name="T83" fmla="*/ 50 w 50"/>
              <a:gd name="T84" fmla="*/ 147 h 1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147">
                <a:moveTo>
                  <a:pt x="50" y="96"/>
                </a:moveTo>
                <a:cubicBezTo>
                  <a:pt x="41" y="96"/>
                  <a:pt x="41" y="96"/>
                  <a:pt x="41" y="96"/>
                </a:cubicBezTo>
                <a:cubicBezTo>
                  <a:pt x="41" y="147"/>
                  <a:pt x="41" y="147"/>
                  <a:pt x="41" y="147"/>
                </a:cubicBezTo>
                <a:cubicBezTo>
                  <a:pt x="28" y="147"/>
                  <a:pt x="28" y="147"/>
                  <a:pt x="28" y="147"/>
                </a:cubicBezTo>
                <a:cubicBezTo>
                  <a:pt x="28" y="96"/>
                  <a:pt x="28" y="96"/>
                  <a:pt x="28" y="96"/>
                </a:cubicBezTo>
                <a:cubicBezTo>
                  <a:pt x="21" y="96"/>
                  <a:pt x="21" y="96"/>
                  <a:pt x="21" y="96"/>
                </a:cubicBezTo>
                <a:cubicBezTo>
                  <a:pt x="21" y="147"/>
                  <a:pt x="21" y="147"/>
                  <a:pt x="21" y="147"/>
                </a:cubicBezTo>
                <a:cubicBezTo>
                  <a:pt x="9" y="147"/>
                  <a:pt x="9" y="147"/>
                  <a:pt x="9" y="147"/>
                </a:cubicBezTo>
                <a:cubicBezTo>
                  <a:pt x="9" y="96"/>
                  <a:pt x="9" y="96"/>
                  <a:pt x="9" y="96"/>
                </a:cubicBezTo>
                <a:cubicBezTo>
                  <a:pt x="0" y="96"/>
                  <a:pt x="0" y="96"/>
                  <a:pt x="0" y="96"/>
                </a:cubicBezTo>
                <a:cubicBezTo>
                  <a:pt x="0" y="46"/>
                  <a:pt x="0" y="46"/>
                  <a:pt x="0" y="46"/>
                </a:cubicBezTo>
                <a:cubicBezTo>
                  <a:pt x="0" y="42"/>
                  <a:pt x="1" y="39"/>
                  <a:pt x="4" y="35"/>
                </a:cubicBezTo>
                <a:cubicBezTo>
                  <a:pt x="8" y="31"/>
                  <a:pt x="11" y="29"/>
                  <a:pt x="15" y="28"/>
                </a:cubicBezTo>
                <a:cubicBezTo>
                  <a:pt x="20" y="27"/>
                  <a:pt x="23" y="26"/>
                  <a:pt x="25" y="26"/>
                </a:cubicBezTo>
                <a:cubicBezTo>
                  <a:pt x="30" y="26"/>
                  <a:pt x="34" y="27"/>
                  <a:pt x="38" y="29"/>
                </a:cubicBezTo>
                <a:cubicBezTo>
                  <a:pt x="44" y="32"/>
                  <a:pt x="47" y="36"/>
                  <a:pt x="49" y="41"/>
                </a:cubicBezTo>
                <a:cubicBezTo>
                  <a:pt x="50" y="43"/>
                  <a:pt x="50" y="44"/>
                  <a:pt x="50" y="45"/>
                </a:cubicBezTo>
                <a:lnTo>
                  <a:pt x="50" y="96"/>
                </a:lnTo>
                <a:close/>
                <a:moveTo>
                  <a:pt x="36" y="11"/>
                </a:moveTo>
                <a:cubicBezTo>
                  <a:pt x="36" y="14"/>
                  <a:pt x="35" y="16"/>
                  <a:pt x="33" y="18"/>
                </a:cubicBezTo>
                <a:cubicBezTo>
                  <a:pt x="31" y="20"/>
                  <a:pt x="28" y="22"/>
                  <a:pt x="25" y="22"/>
                </a:cubicBezTo>
                <a:cubicBezTo>
                  <a:pt x="22" y="22"/>
                  <a:pt x="19" y="20"/>
                  <a:pt x="17" y="18"/>
                </a:cubicBezTo>
                <a:cubicBezTo>
                  <a:pt x="15" y="16"/>
                  <a:pt x="14" y="14"/>
                  <a:pt x="14" y="11"/>
                </a:cubicBezTo>
                <a:cubicBezTo>
                  <a:pt x="14" y="8"/>
                  <a:pt x="15" y="5"/>
                  <a:pt x="17" y="3"/>
                </a:cubicBezTo>
                <a:cubicBezTo>
                  <a:pt x="20" y="1"/>
                  <a:pt x="22" y="0"/>
                  <a:pt x="25" y="0"/>
                </a:cubicBezTo>
                <a:cubicBezTo>
                  <a:pt x="28" y="0"/>
                  <a:pt x="31" y="1"/>
                  <a:pt x="33" y="3"/>
                </a:cubicBezTo>
                <a:cubicBezTo>
                  <a:pt x="35" y="5"/>
                  <a:pt x="36" y="8"/>
                  <a:pt x="36"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6" name="Freeform 21"/>
          <p:cNvSpPr>
            <a:spLocks noChangeArrowheads="1"/>
          </p:cNvSpPr>
          <p:nvPr/>
        </p:nvSpPr>
        <p:spPr bwMode="auto">
          <a:xfrm>
            <a:off x="3947006" y="3172041"/>
            <a:ext cx="172900" cy="172915"/>
          </a:xfrm>
          <a:custGeom>
            <a:avLst/>
            <a:gdLst>
              <a:gd name="T0" fmla="*/ 32 w 59"/>
              <a:gd name="T1" fmla="*/ 0 h 59"/>
              <a:gd name="T2" fmla="*/ 32 w 59"/>
              <a:gd name="T3" fmla="*/ 26 h 59"/>
              <a:gd name="T4" fmla="*/ 59 w 59"/>
              <a:gd name="T5" fmla="*/ 26 h 59"/>
              <a:gd name="T6" fmla="*/ 59 w 59"/>
              <a:gd name="T7" fmla="*/ 33 h 59"/>
              <a:gd name="T8" fmla="*/ 32 w 59"/>
              <a:gd name="T9" fmla="*/ 33 h 59"/>
              <a:gd name="T10" fmla="*/ 32 w 59"/>
              <a:gd name="T11" fmla="*/ 59 h 59"/>
              <a:gd name="T12" fmla="*/ 27 w 59"/>
              <a:gd name="T13" fmla="*/ 59 h 59"/>
              <a:gd name="T14" fmla="*/ 27 w 59"/>
              <a:gd name="T15" fmla="*/ 33 h 59"/>
              <a:gd name="T16" fmla="*/ 0 w 59"/>
              <a:gd name="T17" fmla="*/ 33 h 59"/>
              <a:gd name="T18" fmla="*/ 0 w 59"/>
              <a:gd name="T19" fmla="*/ 26 h 59"/>
              <a:gd name="T20" fmla="*/ 27 w 59"/>
              <a:gd name="T21" fmla="*/ 26 h 59"/>
              <a:gd name="T22" fmla="*/ 27 w 59"/>
              <a:gd name="T23" fmla="*/ 0 h 59"/>
              <a:gd name="T24" fmla="*/ 32 w 59"/>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59"/>
              <a:gd name="T41" fmla="*/ 59 w 59"/>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59">
                <a:moveTo>
                  <a:pt x="32" y="0"/>
                </a:moveTo>
                <a:lnTo>
                  <a:pt x="32" y="26"/>
                </a:lnTo>
                <a:lnTo>
                  <a:pt x="59" y="26"/>
                </a:lnTo>
                <a:lnTo>
                  <a:pt x="59" y="33"/>
                </a:lnTo>
                <a:lnTo>
                  <a:pt x="32" y="33"/>
                </a:lnTo>
                <a:lnTo>
                  <a:pt x="32" y="59"/>
                </a:lnTo>
                <a:lnTo>
                  <a:pt x="27" y="59"/>
                </a:lnTo>
                <a:lnTo>
                  <a:pt x="27" y="33"/>
                </a:lnTo>
                <a:lnTo>
                  <a:pt x="0" y="33"/>
                </a:lnTo>
                <a:lnTo>
                  <a:pt x="0" y="26"/>
                </a:lnTo>
                <a:lnTo>
                  <a:pt x="27" y="26"/>
                </a:lnTo>
                <a:lnTo>
                  <a:pt x="27"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7" name="矩形 1"/>
          <p:cNvSpPr>
            <a:spLocks noChangeArrowheads="1"/>
          </p:cNvSpPr>
          <p:nvPr/>
        </p:nvSpPr>
        <p:spPr bwMode="auto">
          <a:xfrm>
            <a:off x="953208" y="1846291"/>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
          <p:cNvSpPr>
            <a:spLocks noChangeArrowheads="1"/>
          </p:cNvSpPr>
          <p:nvPr/>
        </p:nvSpPr>
        <p:spPr bwMode="auto">
          <a:xfrm>
            <a:off x="953208" y="2872829"/>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
          <p:cNvSpPr>
            <a:spLocks noChangeArrowheads="1"/>
          </p:cNvSpPr>
          <p:nvPr/>
        </p:nvSpPr>
        <p:spPr bwMode="auto">
          <a:xfrm>
            <a:off x="6337136" y="1846291"/>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
          <p:cNvSpPr>
            <a:spLocks noChangeArrowheads="1"/>
          </p:cNvSpPr>
          <p:nvPr/>
        </p:nvSpPr>
        <p:spPr bwMode="auto">
          <a:xfrm>
            <a:off x="6337136" y="2872829"/>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682"/>
          <p:cNvSpPr>
            <a:spLocks noChangeArrowheads="1"/>
          </p:cNvSpPr>
          <p:nvPr/>
        </p:nvSpPr>
        <p:spPr bwMode="auto">
          <a:xfrm>
            <a:off x="4891429" y="1829871"/>
            <a:ext cx="631399" cy="36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chemeClr val="bg1"/>
                </a:solidFill>
                <a:latin typeface="方正中等线简体" panose="03000509000000000000" pitchFamily="2" charset="-122"/>
                <a:ea typeface="方正中等线简体" panose="03000509000000000000" pitchFamily="2" charset="-122"/>
              </a:rPr>
              <a:t>36%</a:t>
            </a:r>
            <a:endParaRPr lang="zh-CN" altLang="en-US" sz="2000" dirty="0">
              <a:solidFill>
                <a:schemeClr val="bg1"/>
              </a:solidFill>
              <a:latin typeface="方正中等线简体" panose="03000509000000000000" pitchFamily="2" charset="-122"/>
              <a:ea typeface="方正中等线简体" panose="03000509000000000000" pitchFamily="2" charset="-122"/>
            </a:endParaRPr>
          </a:p>
        </p:txBody>
      </p:sp>
      <p:sp>
        <p:nvSpPr>
          <p:cNvPr id="62" name="TextBox 682"/>
          <p:cNvSpPr>
            <a:spLocks noChangeArrowheads="1"/>
          </p:cNvSpPr>
          <p:nvPr/>
        </p:nvSpPr>
        <p:spPr bwMode="auto">
          <a:xfrm>
            <a:off x="4891429" y="3097811"/>
            <a:ext cx="631399" cy="36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bg1"/>
                </a:solidFill>
                <a:latin typeface="方正中等线简体" panose="03000509000000000000" pitchFamily="2" charset="-122"/>
                <a:ea typeface="方正中等线简体" panose="03000509000000000000" pitchFamily="2" charset="-122"/>
              </a:rPr>
              <a:t>54%</a:t>
            </a:r>
            <a:endParaRPr lang="zh-CN" altLang="en-US" sz="2000">
              <a:solidFill>
                <a:schemeClr val="bg1"/>
              </a:solidFill>
              <a:latin typeface="方正中等线简体" panose="03000509000000000000" pitchFamily="2" charset="-122"/>
              <a:ea typeface="方正中等线简体" panose="03000509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right)">
                                      <p:cBhvr>
                                        <p:cTn id="27" dur="500"/>
                                        <p:tgtEl>
                                          <p:spTgt spid="44"/>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par>
                          <p:cTn id="40" fill="hold">
                            <p:stCondLst>
                              <p:cond delay="3500"/>
                            </p:stCondLst>
                            <p:childTnLst>
                              <p:par>
                                <p:cTn id="41" presetID="16" presetClass="entr" presetSubtype="21"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Effect transition="in" filter="fade">
                                      <p:cBhvr>
                                        <p:cTn id="52" dur="500"/>
                                        <p:tgtEl>
                                          <p:spTgt spid="55"/>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childTnLst>
                          </p:cTn>
                        </p:par>
                        <p:par>
                          <p:cTn id="57" fill="hold">
                            <p:stCondLst>
                              <p:cond delay="5000"/>
                            </p:stCondLst>
                            <p:childTnLst>
                              <p:par>
                                <p:cTn id="58" presetID="22" presetClass="entr" presetSubtype="2"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right)">
                                      <p:cBhvr>
                                        <p:cTn id="60" dur="500"/>
                                        <p:tgtEl>
                                          <p:spTgt spid="43"/>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4" grpId="0" animBg="1"/>
      <p:bldP spid="53" grpId="0" animBg="1"/>
      <p:bldP spid="54" grpId="0" animBg="1"/>
      <p:bldP spid="55" grpId="0" animBg="1"/>
      <p:bldP spid="56" grpId="0" animBg="1"/>
      <p:bldP spid="57" grpId="0"/>
      <p:bldP spid="58" grpId="0"/>
      <p:bldP spid="59"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第二部分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工作完成情况</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02</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完成概述</a:t>
            </a:r>
          </a:p>
        </p:txBody>
      </p:sp>
      <p:sp>
        <p:nvSpPr>
          <p:cNvPr id="33" name="TextBox 32"/>
          <p:cNvSpPr txBox="1"/>
          <p:nvPr/>
        </p:nvSpPr>
        <p:spPr>
          <a:xfrm>
            <a:off x="4977271"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完成阶段</a:t>
            </a:r>
          </a:p>
        </p:txBody>
      </p:sp>
      <p:sp>
        <p:nvSpPr>
          <p:cNvPr id="34" name="TextBox 33"/>
          <p:cNvSpPr txBox="1"/>
          <p:nvPr/>
        </p:nvSpPr>
        <p:spPr>
          <a:xfrm>
            <a:off x="5987732"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团队完成</a:t>
            </a:r>
          </a:p>
        </p:txBody>
      </p:sp>
      <p:sp>
        <p:nvSpPr>
          <p:cNvPr id="35"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完成比例</a:t>
            </a:r>
          </a:p>
        </p:txBody>
      </p:sp>
      <p:sp>
        <p:nvSpPr>
          <p:cNvPr id="36"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季度完成</a:t>
            </a:r>
          </a:p>
        </p:txBody>
      </p:sp>
      <p:sp>
        <p:nvSpPr>
          <p:cNvPr id="37" name="TextBox 36"/>
          <p:cNvSpPr txBox="1"/>
          <p:nvPr/>
        </p:nvSpPr>
        <p:spPr>
          <a:xfrm>
            <a:off x="5993576" y="3161830"/>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月计划完成</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工作完成概述</a:t>
            </a:r>
          </a:p>
        </p:txBody>
      </p:sp>
      <p:sp>
        <p:nvSpPr>
          <p:cNvPr id="3" name="Freeform 7"/>
          <p:cNvSpPr/>
          <p:nvPr/>
        </p:nvSpPr>
        <p:spPr>
          <a:xfrm>
            <a:off x="0" y="21043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4" name="组合 3"/>
          <p:cNvGrpSpPr/>
          <p:nvPr/>
        </p:nvGrpSpPr>
        <p:grpSpPr>
          <a:xfrm>
            <a:off x="6054436" y="2523719"/>
            <a:ext cx="849821" cy="635481"/>
            <a:chOff x="6054436" y="2405136"/>
            <a:chExt cx="849821" cy="635481"/>
          </a:xfrm>
          <a:effectLst>
            <a:outerShdw blurRad="50800" dist="38100" dir="5400000" algn="t" rotWithShape="0">
              <a:prstClr val="black">
                <a:alpha val="40000"/>
              </a:prstClr>
            </a:outerShdw>
          </a:effectLst>
        </p:grpSpPr>
        <p:sp>
          <p:nvSpPr>
            <p:cNvPr id="5"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6"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7"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8"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p>
          </p:txBody>
        </p:sp>
        <p:sp>
          <p:nvSpPr>
            <p:cNvPr id="9"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p>
          </p:txBody>
        </p:sp>
        <p:sp>
          <p:nvSpPr>
            <p:cNvPr id="10"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grpSp>
      <p:grpSp>
        <p:nvGrpSpPr>
          <p:cNvPr id="15" name="组合 14"/>
          <p:cNvGrpSpPr/>
          <p:nvPr/>
        </p:nvGrpSpPr>
        <p:grpSpPr>
          <a:xfrm>
            <a:off x="2776458" y="17329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8" name="Group 30"/>
          <p:cNvGrpSpPr/>
          <p:nvPr/>
        </p:nvGrpSpPr>
        <p:grpSpPr>
          <a:xfrm>
            <a:off x="4801394" y="3834127"/>
            <a:ext cx="317357" cy="278329"/>
            <a:chOff x="3175" y="-1587"/>
            <a:chExt cx="490538" cy="430212"/>
          </a:xfrm>
          <a:solidFill>
            <a:schemeClr val="accent1"/>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1055561" y="28947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p>
        </p:txBody>
      </p:sp>
      <p:sp>
        <p:nvSpPr>
          <p:cNvPr id="22" name="Freeform 48"/>
          <p:cNvSpPr>
            <a:spLocks noEditPoints="1"/>
          </p:cNvSpPr>
          <p:nvPr/>
        </p:nvSpPr>
        <p:spPr bwMode="auto">
          <a:xfrm>
            <a:off x="2983620" y="32245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p>
        </p:txBody>
      </p:sp>
      <p:grpSp>
        <p:nvGrpSpPr>
          <p:cNvPr id="23" name="Group 18"/>
          <p:cNvGrpSpPr/>
          <p:nvPr/>
        </p:nvGrpSpPr>
        <p:grpSpPr>
          <a:xfrm>
            <a:off x="7429035" y="3182144"/>
            <a:ext cx="312268" cy="312268"/>
            <a:chOff x="6350" y="4763"/>
            <a:chExt cx="492125" cy="492125"/>
          </a:xfrm>
          <a:solidFill>
            <a:schemeClr val="accent1"/>
          </a:solidFill>
        </p:grpSpPr>
        <p:sp>
          <p:nvSpPr>
            <p:cNvPr id="24"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5"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6"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grpSp>
      <p:sp>
        <p:nvSpPr>
          <p:cNvPr id="27" name="TextBox 26"/>
          <p:cNvSpPr txBox="1"/>
          <p:nvPr/>
        </p:nvSpPr>
        <p:spPr>
          <a:xfrm>
            <a:off x="229394" y="3303609"/>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28" name="TextBox 27"/>
          <p:cNvSpPr txBox="1"/>
          <p:nvPr/>
        </p:nvSpPr>
        <p:spPr>
          <a:xfrm>
            <a:off x="2120662" y="365827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29" name="TextBox 28"/>
          <p:cNvSpPr txBox="1"/>
          <p:nvPr/>
        </p:nvSpPr>
        <p:spPr>
          <a:xfrm>
            <a:off x="4024278" y="4215127"/>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0" name="TextBox 29"/>
          <p:cNvSpPr txBox="1"/>
          <p:nvPr/>
        </p:nvSpPr>
        <p:spPr>
          <a:xfrm>
            <a:off x="6688574" y="363952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grpSp>
        <p:nvGrpSpPr>
          <p:cNvPr id="31" name="组合 30"/>
          <p:cNvGrpSpPr/>
          <p:nvPr/>
        </p:nvGrpSpPr>
        <p:grpSpPr>
          <a:xfrm>
            <a:off x="4677858" y="2649672"/>
            <a:ext cx="809336" cy="809336"/>
            <a:chOff x="4677858" y="2649672"/>
            <a:chExt cx="809336" cy="809336"/>
          </a:xfrm>
          <a:solidFill>
            <a:schemeClr val="accent1"/>
          </a:solidFill>
        </p:grpSpPr>
        <p:sp>
          <p:nvSpPr>
            <p:cNvPr id="32" name="椭圆 31"/>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3" name="椭圆 32"/>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639258" y="1763208"/>
            <a:ext cx="809336" cy="809336"/>
            <a:chOff x="4677858" y="2649672"/>
            <a:chExt cx="809336" cy="809336"/>
          </a:xfrm>
          <a:solidFill>
            <a:schemeClr val="accent1"/>
          </a:solidFill>
        </p:grpSpPr>
        <p:sp>
          <p:nvSpPr>
            <p:cNvPr id="35" name="椭圆 34"/>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6" name="椭圆 35"/>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37"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630194" y="1200944"/>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071" y="9580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9" name="矩形 38"/>
          <p:cNvSpPr/>
          <p:nvPr/>
        </p:nvSpPr>
        <p:spPr>
          <a:xfrm>
            <a:off x="7236296" y="1738043"/>
            <a:ext cx="1089477" cy="373510"/>
          </a:xfrm>
          <a:prstGeom prst="rect">
            <a:avLst/>
          </a:prstGeom>
        </p:spPr>
        <p:txBody>
          <a:bodyPr wrap="square" lIns="68589" tIns="34295" rIns="68589" bIns="34295">
            <a:spAutoFit/>
          </a:bodyPr>
          <a:lstStyle/>
          <a:p>
            <a:pPr>
              <a:lnSpc>
                <a:spcPct val="120000"/>
              </a:lnSpc>
            </a:pPr>
            <a:r>
              <a:rPr lang="zh-CN" altLang="en-US" b="0" dirty="0">
                <a:latin typeface="微软雅黑" panose="020B0503020204020204" pitchFamily="34" charset="-122"/>
                <a:ea typeface="微软雅黑" panose="020B0503020204020204" pitchFamily="34" charset="-122"/>
              </a:rPr>
              <a:t>完成概述</a:t>
            </a:r>
          </a:p>
        </p:txBody>
      </p:sp>
      <p:sp>
        <p:nvSpPr>
          <p:cNvPr id="40" name="TextBox 39"/>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1000"/>
                                </p:stCondLst>
                                <p:childTnLst>
                                  <p:par>
                                    <p:cTn id="28" presetID="2" presetClass="entr" presetSubtype="12" accel="52000" fill="hold" nodeType="afterEffect" p14:presetBounceEnd="54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4000">
                                          <p:cBhvr additive="base">
                                            <p:cTn id="30" dur="1200" fill="hold"/>
                                            <p:tgtEl>
                                              <p:spTgt spid="34"/>
                                            </p:tgtEl>
                                            <p:attrNameLst>
                                              <p:attrName>ppt_x</p:attrName>
                                            </p:attrNameLst>
                                          </p:cBhvr>
                                          <p:tavLst>
                                            <p:tav tm="0">
                                              <p:val>
                                                <p:strVal val="0-#ppt_w/2"/>
                                              </p:val>
                                            </p:tav>
                                            <p:tav tm="100000">
                                              <p:val>
                                                <p:strVal val="#ppt_x"/>
                                              </p:val>
                                            </p:tav>
                                          </p:tavLst>
                                        </p:anim>
                                        <p:anim calcmode="lin" valueType="num" p14:bounceEnd="54000">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14:presetBounceEnd="54000">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14:bounceEnd="54000">
                                          <p:cBhvr additive="base">
                                            <p:cTn id="34" dur="1200" fill="hold"/>
                                            <p:tgtEl>
                                              <p:spTgt spid="15"/>
                                            </p:tgtEl>
                                            <p:attrNameLst>
                                              <p:attrName>ppt_x</p:attrName>
                                            </p:attrNameLst>
                                          </p:cBhvr>
                                          <p:tavLst>
                                            <p:tav tm="0">
                                              <p:val>
                                                <p:strVal val="1+#ppt_w/2"/>
                                              </p:val>
                                            </p:tav>
                                            <p:tav tm="100000">
                                              <p:val>
                                                <p:strVal val="#ppt_x"/>
                                              </p:val>
                                            </p:tav>
                                          </p:tavLst>
                                        </p:anim>
                                        <p:anim calcmode="lin" valueType="num" p14:bounceEnd="54000">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14:presetBounceEnd="54000">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14:bounceEnd="54000">
                                          <p:cBhvr additive="base">
                                            <p:cTn id="38" dur="1200" fill="hold"/>
                                            <p:tgtEl>
                                              <p:spTgt spid="31"/>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1000"/>
                                </p:stCondLst>
                                <p:childTnLst>
                                  <p:par>
                                    <p:cTn id="28" presetID="2" presetClass="entr" presetSubtype="12" accel="52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200" fill="hold"/>
                                            <p:tgtEl>
                                              <p:spTgt spid="34"/>
                                            </p:tgtEl>
                                            <p:attrNameLst>
                                              <p:attrName>ppt_x</p:attrName>
                                            </p:attrNameLst>
                                          </p:cBhvr>
                                          <p:tavLst>
                                            <p:tav tm="0">
                                              <p:val>
                                                <p:strVal val="0-#ppt_w/2"/>
                                              </p:val>
                                            </p:tav>
                                            <p:tav tm="100000">
                                              <p:val>
                                                <p:strVal val="#ppt_x"/>
                                              </p:val>
                                            </p:tav>
                                          </p:tavLst>
                                        </p:anim>
                                        <p:anim calcmode="lin" valueType="num">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200" fill="hold"/>
                                            <p:tgtEl>
                                              <p:spTgt spid="15"/>
                                            </p:tgtEl>
                                            <p:attrNameLst>
                                              <p:attrName>ppt_x</p:attrName>
                                            </p:attrNameLst>
                                          </p:cBhvr>
                                          <p:tavLst>
                                            <p:tav tm="0">
                                              <p:val>
                                                <p:strVal val="1+#ppt_w/2"/>
                                              </p:val>
                                            </p:tav>
                                            <p:tav tm="100000">
                                              <p:val>
                                                <p:strVal val="#ppt_x"/>
                                              </p:val>
                                            </p:tav>
                                          </p:tavLst>
                                        </p:anim>
                                        <p:anim calcmode="lin" valueType="num">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200" fill="hold"/>
                                            <p:tgtEl>
                                              <p:spTgt spid="31"/>
                                            </p:tgtEl>
                                            <p:attrNameLst>
                                              <p:attrName>ppt_x</p:attrName>
                                            </p:attrNameLst>
                                          </p:cBhvr>
                                          <p:tavLst>
                                            <p:tav tm="0">
                                              <p:val>
                                                <p:strVal val="1+#ppt_w/2"/>
                                              </p:val>
                                            </p:tav>
                                            <p:tav tm="100000">
                                              <p:val>
                                                <p:strVal val="#ppt_x"/>
                                              </p:val>
                                            </p:tav>
                                          </p:tavLst>
                                        </p:anim>
                                        <p:anim calcmode="lin" valueType="num">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重点任务完成</a:t>
            </a:r>
          </a:p>
        </p:txBody>
      </p:sp>
      <p:sp>
        <p:nvSpPr>
          <p:cNvPr id="3" name="Freeform 7"/>
          <p:cNvSpPr/>
          <p:nvPr/>
        </p:nvSpPr>
        <p:spPr bwMode="auto">
          <a:xfrm>
            <a:off x="3136775"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3136616" y="967751"/>
            <a:ext cx="1149740" cy="1149740"/>
            <a:chOff x="2342140" y="893355"/>
            <a:chExt cx="1149740" cy="1149740"/>
          </a:xfrm>
        </p:grpSpPr>
        <p:grpSp>
          <p:nvGrpSpPr>
            <p:cNvPr id="5" name="组合 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9" name="组合 8"/>
          <p:cNvGrpSpPr/>
          <p:nvPr/>
        </p:nvGrpSpPr>
        <p:grpSpPr>
          <a:xfrm>
            <a:off x="2630172" y="2286104"/>
            <a:ext cx="1149740" cy="1149740"/>
            <a:chOff x="1835696" y="2211710"/>
            <a:chExt cx="1149740" cy="1149740"/>
          </a:xfrm>
        </p:grpSpPr>
        <p:grpSp>
          <p:nvGrpSpPr>
            <p:cNvPr id="10" name="组合 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2"/>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grpSp>
      <p:grpSp>
        <p:nvGrpSpPr>
          <p:cNvPr id="14" name="组合 13"/>
          <p:cNvGrpSpPr/>
          <p:nvPr/>
        </p:nvGrpSpPr>
        <p:grpSpPr>
          <a:xfrm>
            <a:off x="3278244" y="3510242"/>
            <a:ext cx="1149740" cy="1149740"/>
            <a:chOff x="2483768" y="3435846"/>
            <a:chExt cx="1149740" cy="1149740"/>
          </a:xfrm>
        </p:grpSpPr>
        <p:grpSp>
          <p:nvGrpSpPr>
            <p:cNvPr id="15" name="组合 1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19" name="TextBox 18"/>
          <p:cNvSpPr txBox="1"/>
          <p:nvPr/>
        </p:nvSpPr>
        <p:spPr>
          <a:xfrm>
            <a:off x="1455919" y="1327789"/>
            <a:ext cx="1036867"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0" name="TextBox 19"/>
          <p:cNvSpPr txBox="1"/>
          <p:nvPr/>
        </p:nvSpPr>
        <p:spPr>
          <a:xfrm>
            <a:off x="1455915" y="1640560"/>
            <a:ext cx="120331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1" name="TextBox 20"/>
          <p:cNvSpPr txBox="1"/>
          <p:nvPr/>
        </p:nvSpPr>
        <p:spPr>
          <a:xfrm>
            <a:off x="1082930" y="2658381"/>
            <a:ext cx="1331318"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2" name="TextBox 21"/>
          <p:cNvSpPr txBox="1"/>
          <p:nvPr/>
        </p:nvSpPr>
        <p:spPr>
          <a:xfrm>
            <a:off x="1182823" y="2980826"/>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3" name="TextBox 22"/>
          <p:cNvSpPr txBox="1"/>
          <p:nvPr/>
        </p:nvSpPr>
        <p:spPr>
          <a:xfrm>
            <a:off x="1763688" y="4064093"/>
            <a:ext cx="1166506"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4" name="TextBox 23"/>
          <p:cNvSpPr txBox="1"/>
          <p:nvPr/>
        </p:nvSpPr>
        <p:spPr>
          <a:xfrm>
            <a:off x="1777275" y="4380817"/>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5" name="Line 39"/>
          <p:cNvSpPr>
            <a:spLocks noChangeShapeType="1"/>
          </p:cNvSpPr>
          <p:nvPr/>
        </p:nvSpPr>
        <p:spPr bwMode="auto">
          <a:xfrm>
            <a:off x="4591540" y="1820702"/>
            <a:ext cx="915275" cy="450074"/>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40"/>
          <p:cNvSpPr>
            <a:spLocks noChangeShapeType="1"/>
          </p:cNvSpPr>
          <p:nvPr/>
        </p:nvSpPr>
        <p:spPr bwMode="auto">
          <a:xfrm>
            <a:off x="4118193" y="2813883"/>
            <a:ext cx="1241799" cy="1261"/>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41"/>
          <p:cNvSpPr>
            <a:spLocks noChangeShapeType="1"/>
          </p:cNvSpPr>
          <p:nvPr/>
        </p:nvSpPr>
        <p:spPr bwMode="auto">
          <a:xfrm flipV="1">
            <a:off x="4548270" y="3359378"/>
            <a:ext cx="954357" cy="383256"/>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8" name="组合 27"/>
          <p:cNvGrpSpPr/>
          <p:nvPr/>
        </p:nvGrpSpPr>
        <p:grpSpPr>
          <a:xfrm>
            <a:off x="5674990"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5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重点任务完成</a:t>
            </a:r>
          </a:p>
        </p:txBody>
      </p:sp>
      <p:sp>
        <p:nvSpPr>
          <p:cNvPr id="34" name="TextBox 3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35" name="组合 34"/>
          <p:cNvGrpSpPr/>
          <p:nvPr/>
        </p:nvGrpSpPr>
        <p:grpSpPr>
          <a:xfrm>
            <a:off x="2739562" y="987574"/>
            <a:ext cx="3588932" cy="3629155"/>
            <a:chOff x="881590" y="816555"/>
            <a:chExt cx="2447841" cy="2475275"/>
          </a:xfrm>
        </p:grpSpPr>
        <p:grpSp>
          <p:nvGrpSpPr>
            <p:cNvPr id="36" name="组合 35"/>
            <p:cNvGrpSpPr/>
            <p:nvPr/>
          </p:nvGrpSpPr>
          <p:grpSpPr>
            <a:xfrm>
              <a:off x="881590" y="933999"/>
              <a:ext cx="2447841" cy="2357831"/>
              <a:chOff x="881590" y="933999"/>
              <a:chExt cx="2447841" cy="2357831"/>
            </a:xfrm>
          </p:grpSpPr>
          <p:sp>
            <p:nvSpPr>
              <p:cNvPr id="38" name="椭圆 37"/>
              <p:cNvSpPr/>
              <p:nvPr/>
            </p:nvSpPr>
            <p:spPr>
              <a:xfrm>
                <a:off x="971600" y="933999"/>
                <a:ext cx="2357831" cy="2357831"/>
              </a:xfrm>
              <a:prstGeom prst="ellipse">
                <a:avLst/>
              </a:prstGeom>
              <a:solidFill>
                <a:schemeClr val="tx1"/>
              </a:solidFill>
              <a:ln>
                <a:noFill/>
              </a:ln>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881590" y="1043225"/>
                <a:ext cx="2113590" cy="2113590"/>
              </a:xfrm>
              <a:prstGeom prst="ellipse">
                <a:avLst/>
              </a:prstGeom>
              <a:solidFill>
                <a:schemeClr val="tx1">
                  <a:alpha val="83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7" name="椭圆 36"/>
            <p:cNvSpPr/>
            <p:nvPr/>
          </p:nvSpPr>
          <p:spPr>
            <a:xfrm>
              <a:off x="1153265" y="816555"/>
              <a:ext cx="2113590" cy="2113590"/>
            </a:xfrm>
            <a:prstGeom prst="ellipse">
              <a:avLst/>
            </a:prstGeom>
            <a:solidFill>
              <a:schemeClr val="tx1">
                <a:alpha val="8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70"/>
          <p:cNvGrpSpPr/>
          <p:nvPr/>
        </p:nvGrpSpPr>
        <p:grpSpPr bwMode="auto">
          <a:xfrm>
            <a:off x="3201194" y="1420937"/>
            <a:ext cx="2628900" cy="2628900"/>
            <a:chOff x="0" y="0"/>
            <a:chExt cx="2628000" cy="2628000"/>
          </a:xfrm>
        </p:grpSpPr>
        <p:sp>
          <p:nvSpPr>
            <p:cNvPr id="41" name="椭圆 68"/>
            <p:cNvSpPr>
              <a:spLocks noChangeArrowheads="1"/>
            </p:cNvSpPr>
            <p:nvPr/>
          </p:nvSpPr>
          <p:spPr bwMode="auto">
            <a:xfrm>
              <a:off x="0" y="0"/>
              <a:ext cx="2628000" cy="2628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42" name="椭圆 69"/>
            <p:cNvSpPr>
              <a:spLocks noChangeArrowheads="1"/>
            </p:cNvSpPr>
            <p:nvPr/>
          </p:nvSpPr>
          <p:spPr bwMode="auto">
            <a:xfrm>
              <a:off x="21713" y="20887"/>
              <a:ext cx="2584574" cy="2584574"/>
            </a:xfrm>
            <a:prstGeom prst="ellipse">
              <a:avLst/>
            </a:prstGeom>
            <a:gradFill>
              <a:gsLst>
                <a:gs pos="0">
                  <a:srgbClr val="FFF200"/>
                </a:gs>
                <a:gs pos="0">
                  <a:schemeClr val="bg2">
                    <a:lumMod val="60000"/>
                    <a:lumOff val="40000"/>
                  </a:schemeClr>
                </a:gs>
                <a:gs pos="36000">
                  <a:schemeClr val="accent3"/>
                </a:gs>
                <a:gs pos="100000">
                  <a:schemeClr val="bg2">
                    <a:lumMod val="60000"/>
                    <a:lumOff val="40000"/>
                  </a:schemeClr>
                </a:gs>
              </a:gsLst>
              <a:lin ang="0" scaled="0"/>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43" name="等腰三角形 101"/>
          <p:cNvSpPr>
            <a:spLocks noChangeArrowheads="1"/>
          </p:cNvSpPr>
          <p:nvPr/>
        </p:nvSpPr>
        <p:spPr bwMode="auto">
          <a:xfrm rot="10800000" flipV="1">
            <a:off x="4472782" y="1665412"/>
            <a:ext cx="85725" cy="793750"/>
          </a:xfrm>
          <a:prstGeom prst="triangle">
            <a:avLst>
              <a:gd name="adj" fmla="val 50000"/>
            </a:avLst>
          </a:prstGeom>
          <a:solidFill>
            <a:schemeClr val="bg1"/>
          </a:solidFill>
          <a:ln>
            <a:noFill/>
          </a:ln>
        </p:spPr>
        <p:txBody>
          <a:bodyPr anchor="ctr"/>
          <a:lstStyle/>
          <a:p>
            <a:pPr algn="ctr"/>
            <a:endParaRPr lang="zh-CN" altLang="zh-CN"/>
          </a:p>
        </p:txBody>
      </p:sp>
      <p:sp>
        <p:nvSpPr>
          <p:cNvPr id="44" name="等腰三角形 71"/>
          <p:cNvSpPr>
            <a:spLocks noChangeArrowheads="1"/>
          </p:cNvSpPr>
          <p:nvPr/>
        </p:nvSpPr>
        <p:spPr bwMode="auto">
          <a:xfrm rot="5400000">
            <a:off x="5156200" y="2315494"/>
            <a:ext cx="85725" cy="792162"/>
          </a:xfrm>
          <a:prstGeom prst="triangle">
            <a:avLst>
              <a:gd name="adj" fmla="val 50000"/>
            </a:avLst>
          </a:prstGeom>
          <a:solidFill>
            <a:schemeClr val="bg1"/>
          </a:solidFill>
          <a:ln>
            <a:noFill/>
          </a:ln>
        </p:spPr>
        <p:txBody>
          <a:bodyPr anchor="ctr"/>
          <a:lstStyle/>
          <a:p>
            <a:pPr algn="ctr"/>
            <a:endParaRPr lang="zh-CN" altLang="zh-CN"/>
          </a:p>
        </p:txBody>
      </p:sp>
      <p:sp>
        <p:nvSpPr>
          <p:cNvPr id="45" name="等腰三角形 99"/>
          <p:cNvSpPr>
            <a:spLocks noChangeArrowheads="1"/>
          </p:cNvSpPr>
          <p:nvPr/>
        </p:nvSpPr>
        <p:spPr bwMode="auto">
          <a:xfrm rot="16200000" flipH="1">
            <a:off x="3789363" y="2315493"/>
            <a:ext cx="85725" cy="792163"/>
          </a:xfrm>
          <a:prstGeom prst="triangle">
            <a:avLst>
              <a:gd name="adj" fmla="val 50000"/>
            </a:avLst>
          </a:prstGeom>
          <a:solidFill>
            <a:schemeClr val="bg1"/>
          </a:solidFill>
          <a:ln>
            <a:noFill/>
          </a:ln>
        </p:spPr>
        <p:txBody>
          <a:bodyPr anchor="ctr"/>
          <a:lstStyle/>
          <a:p>
            <a:pPr algn="ctr"/>
            <a:endParaRPr lang="zh-CN" altLang="zh-CN"/>
          </a:p>
        </p:txBody>
      </p:sp>
      <p:sp>
        <p:nvSpPr>
          <p:cNvPr id="46" name="等腰三角形 100"/>
          <p:cNvSpPr>
            <a:spLocks noChangeArrowheads="1"/>
          </p:cNvSpPr>
          <p:nvPr/>
        </p:nvSpPr>
        <p:spPr bwMode="auto">
          <a:xfrm rot="10800000">
            <a:off x="4472782" y="3029075"/>
            <a:ext cx="85725" cy="792162"/>
          </a:xfrm>
          <a:prstGeom prst="triangle">
            <a:avLst>
              <a:gd name="adj" fmla="val 50000"/>
            </a:avLst>
          </a:prstGeom>
          <a:solidFill>
            <a:schemeClr val="bg1"/>
          </a:solidFill>
          <a:ln>
            <a:noFill/>
          </a:ln>
        </p:spPr>
        <p:txBody>
          <a:bodyPr anchor="ctr"/>
          <a:lstStyle/>
          <a:p>
            <a:pPr algn="ctr"/>
            <a:endParaRPr lang="zh-CN" altLang="zh-CN"/>
          </a:p>
        </p:txBody>
      </p:sp>
      <p:sp>
        <p:nvSpPr>
          <p:cNvPr id="47" name="等腰三角形 102"/>
          <p:cNvSpPr>
            <a:spLocks noChangeArrowheads="1"/>
          </p:cNvSpPr>
          <p:nvPr/>
        </p:nvSpPr>
        <p:spPr bwMode="auto">
          <a:xfrm rot="18900000" flipV="1">
            <a:off x="4934744" y="2827462"/>
            <a:ext cx="87313" cy="792163"/>
          </a:xfrm>
          <a:prstGeom prst="triangle">
            <a:avLst>
              <a:gd name="adj" fmla="val 50000"/>
            </a:avLst>
          </a:prstGeom>
          <a:solidFill>
            <a:schemeClr val="bg1"/>
          </a:solidFill>
          <a:ln>
            <a:noFill/>
          </a:ln>
        </p:spPr>
        <p:txBody>
          <a:bodyPr anchor="ctr"/>
          <a:lstStyle/>
          <a:p>
            <a:pPr algn="ctr"/>
            <a:endParaRPr lang="zh-CN" altLang="zh-CN"/>
          </a:p>
        </p:txBody>
      </p:sp>
      <p:sp>
        <p:nvSpPr>
          <p:cNvPr id="48" name="等腰三角形 105"/>
          <p:cNvSpPr>
            <a:spLocks noChangeArrowheads="1"/>
          </p:cNvSpPr>
          <p:nvPr/>
        </p:nvSpPr>
        <p:spPr bwMode="auto">
          <a:xfrm rot="18900000">
            <a:off x="3980657" y="1824162"/>
            <a:ext cx="85725" cy="793750"/>
          </a:xfrm>
          <a:prstGeom prst="triangle">
            <a:avLst>
              <a:gd name="adj" fmla="val 50000"/>
            </a:avLst>
          </a:prstGeom>
          <a:solidFill>
            <a:schemeClr val="bg1"/>
          </a:solidFill>
          <a:ln>
            <a:noFill/>
          </a:ln>
        </p:spPr>
        <p:txBody>
          <a:bodyPr anchor="ctr"/>
          <a:lstStyle/>
          <a:p>
            <a:pPr algn="ctr"/>
            <a:endParaRPr lang="zh-CN" altLang="zh-CN"/>
          </a:p>
        </p:txBody>
      </p:sp>
      <p:sp>
        <p:nvSpPr>
          <p:cNvPr id="49" name="等腰三角形 104"/>
          <p:cNvSpPr>
            <a:spLocks noChangeArrowheads="1"/>
          </p:cNvSpPr>
          <p:nvPr/>
        </p:nvSpPr>
        <p:spPr bwMode="auto">
          <a:xfrm rot="2700000" flipH="1" flipV="1">
            <a:off x="3990975" y="2844132"/>
            <a:ext cx="85725" cy="792162"/>
          </a:xfrm>
          <a:prstGeom prst="triangle">
            <a:avLst>
              <a:gd name="adj" fmla="val 50000"/>
            </a:avLst>
          </a:prstGeom>
          <a:solidFill>
            <a:schemeClr val="bg1"/>
          </a:solidFill>
          <a:ln>
            <a:noFill/>
          </a:ln>
        </p:spPr>
        <p:txBody>
          <a:bodyPr anchor="ctr"/>
          <a:lstStyle/>
          <a:p>
            <a:pPr algn="ctr"/>
            <a:endParaRPr lang="zh-CN" altLang="zh-CN"/>
          </a:p>
        </p:txBody>
      </p:sp>
      <p:grpSp>
        <p:nvGrpSpPr>
          <p:cNvPr id="50" name="组合 72"/>
          <p:cNvGrpSpPr/>
          <p:nvPr/>
        </p:nvGrpSpPr>
        <p:grpSpPr bwMode="auto">
          <a:xfrm>
            <a:off x="4166394" y="2384550"/>
            <a:ext cx="700088" cy="700087"/>
            <a:chOff x="0" y="0"/>
            <a:chExt cx="1296000" cy="1296000"/>
          </a:xfrm>
        </p:grpSpPr>
        <p:sp>
          <p:nvSpPr>
            <p:cNvPr id="51" name="椭圆 73"/>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2" name="椭圆 74"/>
            <p:cNvSpPr>
              <a:spLocks noChangeArrowheads="1"/>
            </p:cNvSpPr>
            <p:nvPr/>
          </p:nvSpPr>
          <p:spPr bwMode="auto">
            <a:xfrm>
              <a:off x="35932" y="35932"/>
              <a:ext cx="1224136" cy="1224136"/>
            </a:xfrm>
            <a:prstGeom prst="ellipse">
              <a:avLst/>
            </a:prstGeom>
            <a:gradFill rotWithShape="1">
              <a:gsLst>
                <a:gs pos="0">
                  <a:srgbClr val="BFBFBF"/>
                </a:gs>
                <a:gs pos="100000">
                  <a:srgbClr val="FFFFFF"/>
                </a:gs>
              </a:gsLst>
              <a:lin ang="84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53" name="组合 75"/>
          <p:cNvGrpSpPr/>
          <p:nvPr/>
        </p:nvGrpSpPr>
        <p:grpSpPr bwMode="auto">
          <a:xfrm>
            <a:off x="3017044" y="2452812"/>
            <a:ext cx="561975" cy="561975"/>
            <a:chOff x="0" y="0"/>
            <a:chExt cx="1296000" cy="1296000"/>
          </a:xfrm>
        </p:grpSpPr>
        <p:sp>
          <p:nvSpPr>
            <p:cNvPr id="54" name="椭圆 76"/>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5" name="椭圆 77"/>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56" name="组合 78"/>
          <p:cNvGrpSpPr/>
          <p:nvPr/>
        </p:nvGrpSpPr>
        <p:grpSpPr bwMode="auto">
          <a:xfrm>
            <a:off x="5452269" y="2452812"/>
            <a:ext cx="561975" cy="561975"/>
            <a:chOff x="0" y="0"/>
            <a:chExt cx="1296000" cy="1296000"/>
          </a:xfrm>
        </p:grpSpPr>
        <p:sp>
          <p:nvSpPr>
            <p:cNvPr id="57" name="椭圆 79"/>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8" name="椭圆 80"/>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59" name="等腰三角形 103"/>
          <p:cNvSpPr>
            <a:spLocks noChangeArrowheads="1"/>
          </p:cNvSpPr>
          <p:nvPr/>
        </p:nvSpPr>
        <p:spPr bwMode="auto">
          <a:xfrm rot="2700000">
            <a:off x="5022850" y="1824957"/>
            <a:ext cx="85725" cy="792162"/>
          </a:xfrm>
          <a:prstGeom prst="triangle">
            <a:avLst>
              <a:gd name="adj" fmla="val 50000"/>
            </a:avLst>
          </a:prstGeom>
          <a:solidFill>
            <a:schemeClr val="bg1"/>
          </a:solidFill>
          <a:ln>
            <a:noFill/>
          </a:ln>
        </p:spPr>
        <p:txBody>
          <a:bodyPr anchor="ctr"/>
          <a:lstStyle/>
          <a:p>
            <a:pPr algn="ctr"/>
            <a:endParaRPr lang="zh-CN" altLang="zh-CN"/>
          </a:p>
        </p:txBody>
      </p:sp>
      <p:grpSp>
        <p:nvGrpSpPr>
          <p:cNvPr id="60" name="组合 59"/>
          <p:cNvGrpSpPr/>
          <p:nvPr/>
        </p:nvGrpSpPr>
        <p:grpSpPr bwMode="auto">
          <a:xfrm>
            <a:off x="4234657" y="1236787"/>
            <a:ext cx="561975" cy="561975"/>
            <a:chOff x="0" y="0"/>
            <a:chExt cx="1296000" cy="1296000"/>
          </a:xfrm>
        </p:grpSpPr>
        <p:sp>
          <p:nvSpPr>
            <p:cNvPr id="61" name="椭圆 60"/>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2" name="椭圆 61"/>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3" name="组合 62"/>
          <p:cNvGrpSpPr/>
          <p:nvPr/>
        </p:nvGrpSpPr>
        <p:grpSpPr bwMode="auto">
          <a:xfrm>
            <a:off x="4234657" y="3662487"/>
            <a:ext cx="561975" cy="561975"/>
            <a:chOff x="0" y="0"/>
            <a:chExt cx="1296000" cy="1296000"/>
          </a:xfrm>
        </p:grpSpPr>
        <p:sp>
          <p:nvSpPr>
            <p:cNvPr id="64" name="椭圆 63"/>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5" name="椭圆 64"/>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6" name="组合 65"/>
          <p:cNvGrpSpPr/>
          <p:nvPr/>
        </p:nvGrpSpPr>
        <p:grpSpPr bwMode="auto">
          <a:xfrm>
            <a:off x="3339307" y="1576512"/>
            <a:ext cx="561975" cy="561975"/>
            <a:chOff x="0" y="0"/>
            <a:chExt cx="1296000" cy="1296000"/>
          </a:xfrm>
        </p:grpSpPr>
        <p:sp>
          <p:nvSpPr>
            <p:cNvPr id="67" name="椭圆 66"/>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8" name="椭圆 67"/>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9" name="组合 68"/>
          <p:cNvGrpSpPr/>
          <p:nvPr/>
        </p:nvGrpSpPr>
        <p:grpSpPr bwMode="auto">
          <a:xfrm>
            <a:off x="5185569" y="1576512"/>
            <a:ext cx="561975" cy="561975"/>
            <a:chOff x="0" y="0"/>
            <a:chExt cx="1296000" cy="1296000"/>
          </a:xfrm>
        </p:grpSpPr>
        <p:sp>
          <p:nvSpPr>
            <p:cNvPr id="70" name="椭圆 69"/>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1" name="椭圆 70"/>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72" name="组合 71"/>
          <p:cNvGrpSpPr/>
          <p:nvPr/>
        </p:nvGrpSpPr>
        <p:grpSpPr bwMode="auto">
          <a:xfrm>
            <a:off x="3339307" y="3324350"/>
            <a:ext cx="561975" cy="561975"/>
            <a:chOff x="0" y="0"/>
            <a:chExt cx="1296000" cy="1296000"/>
          </a:xfrm>
        </p:grpSpPr>
        <p:sp>
          <p:nvSpPr>
            <p:cNvPr id="73" name="椭圆 72"/>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4" name="椭圆 73"/>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75" name="组合 74"/>
          <p:cNvGrpSpPr/>
          <p:nvPr/>
        </p:nvGrpSpPr>
        <p:grpSpPr bwMode="auto">
          <a:xfrm>
            <a:off x="5169694" y="3318000"/>
            <a:ext cx="561975" cy="561975"/>
            <a:chOff x="0" y="0"/>
            <a:chExt cx="1296000" cy="1296000"/>
          </a:xfrm>
        </p:grpSpPr>
        <p:sp>
          <p:nvSpPr>
            <p:cNvPr id="76" name="椭圆 75"/>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7" name="椭圆 76"/>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78" name="Content Placeholder 2"/>
          <p:cNvSpPr txBox="1"/>
          <p:nvPr/>
        </p:nvSpPr>
        <p:spPr bwMode="auto">
          <a:xfrm>
            <a:off x="3563888" y="771550"/>
            <a:ext cx="1998622" cy="71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ct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ct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79" name="Content Placeholder 2"/>
          <p:cNvSpPr txBox="1"/>
          <p:nvPr/>
        </p:nvSpPr>
        <p:spPr bwMode="auto">
          <a:xfrm>
            <a:off x="3502928" y="418531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ct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ct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0" name="Content Placeholder 2"/>
          <p:cNvSpPr txBox="1"/>
          <p:nvPr/>
        </p:nvSpPr>
        <p:spPr bwMode="auto">
          <a:xfrm>
            <a:off x="5735588" y="158689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1" name="Content Placeholder 2"/>
          <p:cNvSpPr txBox="1"/>
          <p:nvPr/>
        </p:nvSpPr>
        <p:spPr bwMode="auto">
          <a:xfrm>
            <a:off x="5994668" y="253177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2" name="Content Placeholder 2"/>
          <p:cNvSpPr txBox="1"/>
          <p:nvPr/>
        </p:nvSpPr>
        <p:spPr bwMode="auto">
          <a:xfrm>
            <a:off x="5758448" y="344617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3" name="Content Placeholder 2"/>
          <p:cNvSpPr txBox="1"/>
          <p:nvPr/>
        </p:nvSpPr>
        <p:spPr bwMode="auto">
          <a:xfrm>
            <a:off x="1330673" y="16032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4" name="Content Placeholder 2"/>
          <p:cNvSpPr txBox="1"/>
          <p:nvPr/>
        </p:nvSpPr>
        <p:spPr bwMode="auto">
          <a:xfrm>
            <a:off x="1041113" y="25557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5" name="Content Placeholder 2"/>
          <p:cNvSpPr txBox="1"/>
          <p:nvPr/>
        </p:nvSpPr>
        <p:spPr bwMode="auto">
          <a:xfrm>
            <a:off x="1330673" y="35082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grpSp>
        <p:nvGrpSpPr>
          <p:cNvPr id="86" name="Group 58"/>
          <p:cNvGrpSpPr/>
          <p:nvPr/>
        </p:nvGrpSpPr>
        <p:grpSpPr>
          <a:xfrm>
            <a:off x="3074213" y="2601247"/>
            <a:ext cx="408128" cy="301459"/>
            <a:chOff x="2563427" y="3717902"/>
            <a:chExt cx="439257" cy="324452"/>
          </a:xfrm>
          <a:solidFill>
            <a:schemeClr val="bg1"/>
          </a:solidFill>
        </p:grpSpPr>
        <p:sp>
          <p:nvSpPr>
            <p:cNvPr id="87"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90" name="Group 4"/>
          <p:cNvGrpSpPr>
            <a:grpSpLocks noChangeAspect="1"/>
          </p:cNvGrpSpPr>
          <p:nvPr/>
        </p:nvGrpSpPr>
        <p:grpSpPr bwMode="auto">
          <a:xfrm>
            <a:off x="3459888" y="1690539"/>
            <a:ext cx="315094" cy="346269"/>
            <a:chOff x="2602" y="1841"/>
            <a:chExt cx="566" cy="622"/>
          </a:xfrm>
          <a:solidFill>
            <a:schemeClr val="bg1"/>
          </a:solidFill>
        </p:grpSpPr>
        <p:sp>
          <p:nvSpPr>
            <p:cNvPr id="91" name="Freeform 5"/>
            <p:cNvSpPr>
              <a:spLocks noEditPoints="1"/>
            </p:cNvSpPr>
            <p:nvPr/>
          </p:nvSpPr>
          <p:spPr bwMode="auto">
            <a:xfrm>
              <a:off x="2602" y="2181"/>
              <a:ext cx="566" cy="229"/>
            </a:xfrm>
            <a:custGeom>
              <a:avLst/>
              <a:gdLst>
                <a:gd name="T0" fmla="*/ 2206 w 2497"/>
                <a:gd name="T1" fmla="*/ 47 h 1009"/>
                <a:gd name="T2" fmla="*/ 2073 w 2497"/>
                <a:gd name="T3" fmla="*/ 47 h 1009"/>
                <a:gd name="T4" fmla="*/ 2073 w 2497"/>
                <a:gd name="T5" fmla="*/ 21 h 1009"/>
                <a:gd name="T6" fmla="*/ 2053 w 2497"/>
                <a:gd name="T7" fmla="*/ 0 h 1009"/>
                <a:gd name="T8" fmla="*/ 21 w 2497"/>
                <a:gd name="T9" fmla="*/ 0 h 1009"/>
                <a:gd name="T10" fmla="*/ 0 w 2497"/>
                <a:gd name="T11" fmla="*/ 21 h 1009"/>
                <a:gd name="T12" fmla="*/ 695 w 2497"/>
                <a:gd name="T13" fmla="*/ 1009 h 1009"/>
                <a:gd name="T14" fmla="*/ 1378 w 2497"/>
                <a:gd name="T15" fmla="*/ 1009 h 1009"/>
                <a:gd name="T16" fmla="*/ 1890 w 2497"/>
                <a:gd name="T17" fmla="*/ 628 h 1009"/>
                <a:gd name="T18" fmla="*/ 2206 w 2497"/>
                <a:gd name="T19" fmla="*/ 628 h 1009"/>
                <a:gd name="T20" fmla="*/ 2497 w 2497"/>
                <a:gd name="T21" fmla="*/ 338 h 1009"/>
                <a:gd name="T22" fmla="*/ 2206 w 2497"/>
                <a:gd name="T23" fmla="*/ 47 h 1009"/>
                <a:gd name="T24" fmla="*/ 2206 w 2497"/>
                <a:gd name="T25" fmla="*/ 497 h 1009"/>
                <a:gd name="T26" fmla="*/ 2014 w 2497"/>
                <a:gd name="T27" fmla="*/ 497 h 1009"/>
                <a:gd name="T28" fmla="*/ 1985 w 2497"/>
                <a:gd name="T29" fmla="*/ 480 h 1009"/>
                <a:gd name="T30" fmla="*/ 1981 w 2497"/>
                <a:gd name="T31" fmla="*/ 463 h 1009"/>
                <a:gd name="T32" fmla="*/ 1983 w 2497"/>
                <a:gd name="T33" fmla="*/ 457 h 1009"/>
                <a:gd name="T34" fmla="*/ 2049 w 2497"/>
                <a:gd name="T35" fmla="*/ 252 h 1009"/>
                <a:gd name="T36" fmla="*/ 2136 w 2497"/>
                <a:gd name="T37" fmla="*/ 178 h 1009"/>
                <a:gd name="T38" fmla="*/ 2206 w 2497"/>
                <a:gd name="T39" fmla="*/ 178 h 1009"/>
                <a:gd name="T40" fmla="*/ 2365 w 2497"/>
                <a:gd name="T41" fmla="*/ 337 h 1009"/>
                <a:gd name="T42" fmla="*/ 2206 w 2497"/>
                <a:gd name="T43" fmla="*/ 497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97" h="1009">
                  <a:moveTo>
                    <a:pt x="2206" y="47"/>
                  </a:moveTo>
                  <a:lnTo>
                    <a:pt x="2073" y="47"/>
                  </a:lnTo>
                  <a:cubicBezTo>
                    <a:pt x="2073" y="39"/>
                    <a:pt x="2073" y="30"/>
                    <a:pt x="2073" y="21"/>
                  </a:cubicBezTo>
                  <a:cubicBezTo>
                    <a:pt x="2073" y="9"/>
                    <a:pt x="2064" y="0"/>
                    <a:pt x="2053" y="0"/>
                  </a:cubicBezTo>
                  <a:lnTo>
                    <a:pt x="21" y="0"/>
                  </a:lnTo>
                  <a:cubicBezTo>
                    <a:pt x="9" y="0"/>
                    <a:pt x="0" y="9"/>
                    <a:pt x="0" y="21"/>
                  </a:cubicBezTo>
                  <a:cubicBezTo>
                    <a:pt x="0" y="625"/>
                    <a:pt x="489" y="1009"/>
                    <a:pt x="695" y="1009"/>
                  </a:cubicBezTo>
                  <a:lnTo>
                    <a:pt x="1378" y="1009"/>
                  </a:lnTo>
                  <a:cubicBezTo>
                    <a:pt x="1539" y="1009"/>
                    <a:pt x="1767" y="813"/>
                    <a:pt x="1890" y="628"/>
                  </a:cubicBezTo>
                  <a:lnTo>
                    <a:pt x="2206" y="628"/>
                  </a:lnTo>
                  <a:cubicBezTo>
                    <a:pt x="2366" y="628"/>
                    <a:pt x="2497" y="498"/>
                    <a:pt x="2497" y="338"/>
                  </a:cubicBezTo>
                  <a:cubicBezTo>
                    <a:pt x="2497" y="177"/>
                    <a:pt x="2366" y="47"/>
                    <a:pt x="2206" y="47"/>
                  </a:cubicBezTo>
                  <a:close/>
                  <a:moveTo>
                    <a:pt x="2206" y="497"/>
                  </a:moveTo>
                  <a:lnTo>
                    <a:pt x="2014" y="497"/>
                  </a:lnTo>
                  <a:cubicBezTo>
                    <a:pt x="2004" y="497"/>
                    <a:pt x="1992" y="490"/>
                    <a:pt x="1985" y="480"/>
                  </a:cubicBezTo>
                  <a:cubicBezTo>
                    <a:pt x="1983" y="476"/>
                    <a:pt x="1979" y="470"/>
                    <a:pt x="1981" y="463"/>
                  </a:cubicBezTo>
                  <a:cubicBezTo>
                    <a:pt x="1982" y="461"/>
                    <a:pt x="1983" y="459"/>
                    <a:pt x="1983" y="457"/>
                  </a:cubicBezTo>
                  <a:cubicBezTo>
                    <a:pt x="2012" y="391"/>
                    <a:pt x="2034" y="322"/>
                    <a:pt x="2049" y="252"/>
                  </a:cubicBezTo>
                  <a:cubicBezTo>
                    <a:pt x="2064" y="205"/>
                    <a:pt x="2095" y="178"/>
                    <a:pt x="2136" y="178"/>
                  </a:cubicBezTo>
                  <a:lnTo>
                    <a:pt x="2206" y="178"/>
                  </a:lnTo>
                  <a:cubicBezTo>
                    <a:pt x="2294" y="178"/>
                    <a:pt x="2365" y="250"/>
                    <a:pt x="2365" y="337"/>
                  </a:cubicBezTo>
                  <a:cubicBezTo>
                    <a:pt x="2366" y="425"/>
                    <a:pt x="2294" y="497"/>
                    <a:pt x="2206" y="497"/>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2" name="Freeform 6"/>
            <p:cNvSpPr/>
            <p:nvPr/>
          </p:nvSpPr>
          <p:spPr bwMode="auto">
            <a:xfrm>
              <a:off x="2668" y="2433"/>
              <a:ext cx="337" cy="30"/>
            </a:xfrm>
            <a:custGeom>
              <a:avLst/>
              <a:gdLst>
                <a:gd name="T0" fmla="*/ 1419 w 1486"/>
                <a:gd name="T1" fmla="*/ 0 h 134"/>
                <a:gd name="T2" fmla="*/ 67 w 1486"/>
                <a:gd name="T3" fmla="*/ 0 h 134"/>
                <a:gd name="T4" fmla="*/ 0 w 1486"/>
                <a:gd name="T5" fmla="*/ 67 h 134"/>
                <a:gd name="T6" fmla="*/ 67 w 1486"/>
                <a:gd name="T7" fmla="*/ 134 h 134"/>
                <a:gd name="T8" fmla="*/ 1419 w 1486"/>
                <a:gd name="T9" fmla="*/ 134 h 134"/>
                <a:gd name="T10" fmla="*/ 1486 w 1486"/>
                <a:gd name="T11" fmla="*/ 67 h 134"/>
                <a:gd name="T12" fmla="*/ 1419 w 1486"/>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486" h="134">
                  <a:moveTo>
                    <a:pt x="1419" y="0"/>
                  </a:moveTo>
                  <a:lnTo>
                    <a:pt x="67" y="0"/>
                  </a:lnTo>
                  <a:cubicBezTo>
                    <a:pt x="30" y="0"/>
                    <a:pt x="0" y="30"/>
                    <a:pt x="0" y="67"/>
                  </a:cubicBezTo>
                  <a:cubicBezTo>
                    <a:pt x="0" y="104"/>
                    <a:pt x="30" y="134"/>
                    <a:pt x="67" y="134"/>
                  </a:cubicBezTo>
                  <a:lnTo>
                    <a:pt x="1419" y="134"/>
                  </a:lnTo>
                  <a:cubicBezTo>
                    <a:pt x="1456" y="134"/>
                    <a:pt x="1486" y="104"/>
                    <a:pt x="1486" y="67"/>
                  </a:cubicBezTo>
                  <a:cubicBezTo>
                    <a:pt x="1486" y="30"/>
                    <a:pt x="1456" y="0"/>
                    <a:pt x="1419" y="0"/>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3" name="Freeform 7"/>
            <p:cNvSpPr/>
            <p:nvPr/>
          </p:nvSpPr>
          <p:spPr bwMode="auto">
            <a:xfrm>
              <a:off x="2735" y="1882"/>
              <a:ext cx="101" cy="229"/>
            </a:xfrm>
            <a:custGeom>
              <a:avLst/>
              <a:gdLst>
                <a:gd name="T0" fmla="*/ 112 w 445"/>
                <a:gd name="T1" fmla="*/ 1008 h 1008"/>
                <a:gd name="T2" fmla="*/ 31 w 445"/>
                <a:gd name="T3" fmla="*/ 935 h 1008"/>
                <a:gd name="T4" fmla="*/ 190 w 445"/>
                <a:gd name="T5" fmla="*/ 284 h 1008"/>
                <a:gd name="T6" fmla="*/ 276 w 445"/>
                <a:gd name="T7" fmla="*/ 77 h 1008"/>
                <a:gd name="T8" fmla="*/ 368 w 445"/>
                <a:gd name="T9" fmla="*/ 6 h 1008"/>
                <a:gd name="T10" fmla="*/ 439 w 445"/>
                <a:gd name="T11" fmla="*/ 98 h 1008"/>
                <a:gd name="T12" fmla="*/ 335 w 445"/>
                <a:gd name="T13" fmla="*/ 361 h 1008"/>
                <a:gd name="T14" fmla="*/ 194 w 445"/>
                <a:gd name="T15" fmla="*/ 917 h 1008"/>
                <a:gd name="T16" fmla="*/ 121 w 445"/>
                <a:gd name="T17" fmla="*/ 1008 h 1008"/>
                <a:gd name="T18" fmla="*/ 112 w 445"/>
                <a:gd name="T19"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1008">
                  <a:moveTo>
                    <a:pt x="112" y="1008"/>
                  </a:moveTo>
                  <a:cubicBezTo>
                    <a:pt x="71" y="1008"/>
                    <a:pt x="35" y="977"/>
                    <a:pt x="31" y="935"/>
                  </a:cubicBezTo>
                  <a:cubicBezTo>
                    <a:pt x="0" y="640"/>
                    <a:pt x="105" y="442"/>
                    <a:pt x="190" y="284"/>
                  </a:cubicBezTo>
                  <a:cubicBezTo>
                    <a:pt x="232" y="205"/>
                    <a:pt x="268" y="137"/>
                    <a:pt x="276" y="77"/>
                  </a:cubicBezTo>
                  <a:cubicBezTo>
                    <a:pt x="282" y="32"/>
                    <a:pt x="323" y="0"/>
                    <a:pt x="368" y="6"/>
                  </a:cubicBezTo>
                  <a:cubicBezTo>
                    <a:pt x="413" y="12"/>
                    <a:pt x="445" y="53"/>
                    <a:pt x="439" y="98"/>
                  </a:cubicBezTo>
                  <a:cubicBezTo>
                    <a:pt x="427" y="188"/>
                    <a:pt x="383" y="272"/>
                    <a:pt x="335" y="361"/>
                  </a:cubicBezTo>
                  <a:cubicBezTo>
                    <a:pt x="257" y="507"/>
                    <a:pt x="169" y="673"/>
                    <a:pt x="194" y="917"/>
                  </a:cubicBezTo>
                  <a:cubicBezTo>
                    <a:pt x="199" y="963"/>
                    <a:pt x="166" y="1003"/>
                    <a:pt x="121" y="1008"/>
                  </a:cubicBezTo>
                  <a:cubicBezTo>
                    <a:pt x="118" y="1008"/>
                    <a:pt x="115" y="1008"/>
                    <a:pt x="112" y="1008"/>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4" name="Freeform 8"/>
            <p:cNvSpPr/>
            <p:nvPr/>
          </p:nvSpPr>
          <p:spPr bwMode="auto">
            <a:xfrm>
              <a:off x="2798" y="1841"/>
              <a:ext cx="117" cy="306"/>
            </a:xfrm>
            <a:custGeom>
              <a:avLst/>
              <a:gdLst>
                <a:gd name="T0" fmla="*/ 154 w 518"/>
                <a:gd name="T1" fmla="*/ 1350 h 1350"/>
                <a:gd name="T2" fmla="*/ 74 w 518"/>
                <a:gd name="T3" fmla="*/ 1285 h 1350"/>
                <a:gd name="T4" fmla="*/ 205 w 518"/>
                <a:gd name="T5" fmla="*/ 558 h 1350"/>
                <a:gd name="T6" fmla="*/ 331 w 518"/>
                <a:gd name="T7" fmla="*/ 95 h 1350"/>
                <a:gd name="T8" fmla="*/ 405 w 518"/>
                <a:gd name="T9" fmla="*/ 5 h 1350"/>
                <a:gd name="T10" fmla="*/ 495 w 518"/>
                <a:gd name="T11" fmla="*/ 79 h 1350"/>
                <a:gd name="T12" fmla="*/ 351 w 518"/>
                <a:gd name="T13" fmla="*/ 635 h 1350"/>
                <a:gd name="T14" fmla="*/ 235 w 518"/>
                <a:gd name="T15" fmla="*/ 1250 h 1350"/>
                <a:gd name="T16" fmla="*/ 171 w 518"/>
                <a:gd name="T17" fmla="*/ 1348 h 1350"/>
                <a:gd name="T18" fmla="*/ 154 w 518"/>
                <a:gd name="T19" fmla="*/ 135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350">
                  <a:moveTo>
                    <a:pt x="154" y="1350"/>
                  </a:moveTo>
                  <a:cubicBezTo>
                    <a:pt x="116" y="1350"/>
                    <a:pt x="82" y="1323"/>
                    <a:pt x="74" y="1285"/>
                  </a:cubicBezTo>
                  <a:cubicBezTo>
                    <a:pt x="0" y="946"/>
                    <a:pt x="109" y="740"/>
                    <a:pt x="205" y="558"/>
                  </a:cubicBezTo>
                  <a:cubicBezTo>
                    <a:pt x="282" y="411"/>
                    <a:pt x="349" y="284"/>
                    <a:pt x="331" y="95"/>
                  </a:cubicBezTo>
                  <a:cubicBezTo>
                    <a:pt x="326" y="49"/>
                    <a:pt x="360" y="9"/>
                    <a:pt x="405" y="5"/>
                  </a:cubicBezTo>
                  <a:cubicBezTo>
                    <a:pt x="450" y="0"/>
                    <a:pt x="490" y="34"/>
                    <a:pt x="495" y="79"/>
                  </a:cubicBezTo>
                  <a:cubicBezTo>
                    <a:pt x="518" y="318"/>
                    <a:pt x="433" y="479"/>
                    <a:pt x="351" y="635"/>
                  </a:cubicBezTo>
                  <a:cubicBezTo>
                    <a:pt x="260" y="807"/>
                    <a:pt x="174" y="970"/>
                    <a:pt x="235" y="1250"/>
                  </a:cubicBezTo>
                  <a:cubicBezTo>
                    <a:pt x="244" y="1294"/>
                    <a:pt x="216" y="1338"/>
                    <a:pt x="171" y="1348"/>
                  </a:cubicBezTo>
                  <a:cubicBezTo>
                    <a:pt x="166" y="1349"/>
                    <a:pt x="160" y="1350"/>
                    <a:pt x="154" y="1350"/>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5" name="Freeform 9"/>
            <p:cNvSpPr/>
            <p:nvPr/>
          </p:nvSpPr>
          <p:spPr bwMode="auto">
            <a:xfrm>
              <a:off x="2874" y="1894"/>
              <a:ext cx="100" cy="217"/>
            </a:xfrm>
            <a:custGeom>
              <a:avLst/>
              <a:gdLst>
                <a:gd name="T0" fmla="*/ 108 w 441"/>
                <a:gd name="T1" fmla="*/ 961 h 961"/>
                <a:gd name="T2" fmla="*/ 27 w 441"/>
                <a:gd name="T3" fmla="*/ 891 h 961"/>
                <a:gd name="T4" fmla="*/ 137 w 441"/>
                <a:gd name="T5" fmla="*/ 463 h 961"/>
                <a:gd name="T6" fmla="*/ 273 w 441"/>
                <a:gd name="T7" fmla="*/ 79 h 961"/>
                <a:gd name="T8" fmla="*/ 362 w 441"/>
                <a:gd name="T9" fmla="*/ 4 h 961"/>
                <a:gd name="T10" fmla="*/ 437 w 441"/>
                <a:gd name="T11" fmla="*/ 93 h 961"/>
                <a:gd name="T12" fmla="*/ 281 w 441"/>
                <a:gd name="T13" fmla="*/ 544 h 961"/>
                <a:gd name="T14" fmla="*/ 190 w 441"/>
                <a:gd name="T15" fmla="*/ 867 h 961"/>
                <a:gd name="T16" fmla="*/ 120 w 441"/>
                <a:gd name="T17" fmla="*/ 961 h 961"/>
                <a:gd name="T18" fmla="*/ 108 w 441"/>
                <a:gd name="T19"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61">
                  <a:moveTo>
                    <a:pt x="108" y="961"/>
                  </a:moveTo>
                  <a:cubicBezTo>
                    <a:pt x="68" y="961"/>
                    <a:pt x="33" y="932"/>
                    <a:pt x="27" y="891"/>
                  </a:cubicBezTo>
                  <a:cubicBezTo>
                    <a:pt x="0" y="705"/>
                    <a:pt x="70" y="582"/>
                    <a:pt x="137" y="463"/>
                  </a:cubicBezTo>
                  <a:cubicBezTo>
                    <a:pt x="197" y="358"/>
                    <a:pt x="258" y="250"/>
                    <a:pt x="273" y="79"/>
                  </a:cubicBezTo>
                  <a:cubicBezTo>
                    <a:pt x="277" y="33"/>
                    <a:pt x="317" y="0"/>
                    <a:pt x="362" y="4"/>
                  </a:cubicBezTo>
                  <a:cubicBezTo>
                    <a:pt x="407" y="8"/>
                    <a:pt x="441" y="48"/>
                    <a:pt x="437" y="93"/>
                  </a:cubicBezTo>
                  <a:cubicBezTo>
                    <a:pt x="419" y="300"/>
                    <a:pt x="342" y="436"/>
                    <a:pt x="281" y="544"/>
                  </a:cubicBezTo>
                  <a:cubicBezTo>
                    <a:pt x="217" y="656"/>
                    <a:pt x="171" y="737"/>
                    <a:pt x="190" y="867"/>
                  </a:cubicBezTo>
                  <a:cubicBezTo>
                    <a:pt x="196" y="912"/>
                    <a:pt x="165" y="954"/>
                    <a:pt x="120" y="961"/>
                  </a:cubicBezTo>
                  <a:cubicBezTo>
                    <a:pt x="116" y="961"/>
                    <a:pt x="112" y="961"/>
                    <a:pt x="108" y="961"/>
                  </a:cubicBezTo>
                  <a:close/>
                </a:path>
              </a:pathLst>
            </a:custGeom>
            <a:grpFill/>
            <a:ln w="0">
              <a:noFill/>
              <a:prstDash val="solid"/>
              <a:round/>
            </a:ln>
          </p:spPr>
          <p:txBody>
            <a:bodyPr vert="horz" wrap="square" lIns="91440" tIns="45720" rIns="91440" bIns="45720" numCol="1" anchor="t" anchorCtr="0" compatLnSpc="1"/>
            <a:lstStyle/>
            <a:p>
              <a:endParaRPr lang="th-TH"/>
            </a:p>
          </p:txBody>
        </p:sp>
      </p:grpSp>
      <p:sp>
        <p:nvSpPr>
          <p:cNvPr id="96" name="Freeform 144"/>
          <p:cNvSpPr>
            <a:spLocks noEditPoints="1"/>
          </p:cNvSpPr>
          <p:nvPr/>
        </p:nvSpPr>
        <p:spPr bwMode="auto">
          <a:xfrm>
            <a:off x="3439742" y="3465003"/>
            <a:ext cx="323653" cy="280668"/>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68580" tIns="34290" rIns="68580" bIns="34290" numCol="1" anchor="t" anchorCtr="0" compatLnSpc="1"/>
          <a:lstStyle/>
          <a:p>
            <a:endParaRPr lang="en-US"/>
          </a:p>
        </p:txBody>
      </p:sp>
      <p:sp>
        <p:nvSpPr>
          <p:cNvPr id="97" name="Freeform 66"/>
          <p:cNvSpPr>
            <a:spLocks noEditPoints="1"/>
          </p:cNvSpPr>
          <p:nvPr/>
        </p:nvSpPr>
        <p:spPr bwMode="auto">
          <a:xfrm>
            <a:off x="5345411" y="1699510"/>
            <a:ext cx="262910" cy="307097"/>
          </a:xfrm>
          <a:custGeom>
            <a:avLst/>
            <a:gdLst/>
            <a:ahLst/>
            <a:cxnLst>
              <a:cxn ang="0">
                <a:pos x="55" y="9"/>
              </a:cxn>
              <a:cxn ang="0">
                <a:pos x="55" y="14"/>
              </a:cxn>
              <a:cxn ang="0">
                <a:pos x="27" y="23"/>
              </a:cxn>
              <a:cxn ang="0">
                <a:pos x="0" y="14"/>
              </a:cxn>
              <a:cxn ang="0">
                <a:pos x="0" y="9"/>
              </a:cxn>
              <a:cxn ang="0">
                <a:pos x="27" y="0"/>
              </a:cxn>
              <a:cxn ang="0">
                <a:pos x="55" y="9"/>
              </a:cxn>
              <a:cxn ang="0">
                <a:pos x="55" y="21"/>
              </a:cxn>
              <a:cxn ang="0">
                <a:pos x="55" y="27"/>
              </a:cxn>
              <a:cxn ang="0">
                <a:pos x="27" y="37"/>
              </a:cxn>
              <a:cxn ang="0">
                <a:pos x="0" y="27"/>
              </a:cxn>
              <a:cxn ang="0">
                <a:pos x="0" y="21"/>
              </a:cxn>
              <a:cxn ang="0">
                <a:pos x="27" y="27"/>
              </a:cxn>
              <a:cxn ang="0">
                <a:pos x="55" y="21"/>
              </a:cxn>
              <a:cxn ang="0">
                <a:pos x="55" y="35"/>
              </a:cxn>
              <a:cxn ang="0">
                <a:pos x="55" y="41"/>
              </a:cxn>
              <a:cxn ang="0">
                <a:pos x="27" y="50"/>
              </a:cxn>
              <a:cxn ang="0">
                <a:pos x="0" y="41"/>
              </a:cxn>
              <a:cxn ang="0">
                <a:pos x="0" y="35"/>
              </a:cxn>
              <a:cxn ang="0">
                <a:pos x="27" y="41"/>
              </a:cxn>
              <a:cxn ang="0">
                <a:pos x="55" y="35"/>
              </a:cxn>
              <a:cxn ang="0">
                <a:pos x="55" y="49"/>
              </a:cxn>
              <a:cxn ang="0">
                <a:pos x="55" y="55"/>
              </a:cxn>
              <a:cxn ang="0">
                <a:pos x="27" y="64"/>
              </a:cxn>
              <a:cxn ang="0">
                <a:pos x="0" y="55"/>
              </a:cxn>
              <a:cxn ang="0">
                <a:pos x="0" y="49"/>
              </a:cxn>
              <a:cxn ang="0">
                <a:pos x="27" y="55"/>
              </a:cxn>
              <a:cxn ang="0">
                <a:pos x="55" y="49"/>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bg1"/>
          </a:solidFill>
          <a:ln w="9525">
            <a:noFill/>
            <a:round/>
          </a:ln>
        </p:spPr>
        <p:txBody>
          <a:bodyPr vert="horz" wrap="square" lIns="68580" tIns="34290" rIns="68580" bIns="34290" numCol="1" anchor="t" anchorCtr="0" compatLnSpc="1"/>
          <a:lstStyle/>
          <a:p>
            <a:endParaRPr lang="en-US" dirty="0"/>
          </a:p>
        </p:txBody>
      </p:sp>
      <p:grpSp>
        <p:nvGrpSpPr>
          <p:cNvPr id="98" name="Group 92"/>
          <p:cNvGrpSpPr/>
          <p:nvPr/>
        </p:nvGrpSpPr>
        <p:grpSpPr>
          <a:xfrm>
            <a:off x="4361402" y="3821238"/>
            <a:ext cx="310071" cy="271908"/>
            <a:chOff x="6365875" y="1458913"/>
            <a:chExt cx="619125" cy="542925"/>
          </a:xfrm>
          <a:solidFill>
            <a:schemeClr val="bg1"/>
          </a:solidFill>
        </p:grpSpPr>
        <p:sp>
          <p:nvSpPr>
            <p:cNvPr id="99" name="Freeform 43"/>
            <p:cNvSpPr>
              <a:spLocks noEditPoints="1"/>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00" name="Freeform 44"/>
            <p:cNvSpPr>
              <a:spLocks noEditPoints="1"/>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ln>
          </p:spPr>
          <p:txBody>
            <a:bodyPr vert="horz" wrap="square" lIns="91440" tIns="45720" rIns="91440" bIns="45720" numCol="1" anchor="t" anchorCtr="0" compatLnSpc="1"/>
            <a:lstStyle/>
            <a:p>
              <a:endParaRPr lang="en-US"/>
            </a:p>
          </p:txBody>
        </p:sp>
        <p:sp>
          <p:nvSpPr>
            <p:cNvPr id="101" name="Freeform 45"/>
            <p:cNvSpPr>
              <a:spLocks noEditPoints="1"/>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02" name="Freeform 46"/>
            <p:cNvSpPr>
              <a:spLocks noEditPoints="1"/>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ln>
          </p:spPr>
          <p:txBody>
            <a:bodyPr vert="horz" wrap="square" lIns="91440" tIns="45720" rIns="91440" bIns="45720" numCol="1" anchor="t" anchorCtr="0" compatLnSpc="1"/>
            <a:lstStyle/>
            <a:p>
              <a:endParaRPr lang="en-US"/>
            </a:p>
          </p:txBody>
        </p:sp>
        <p:sp>
          <p:nvSpPr>
            <p:cNvPr id="103" name="Freeform 47"/>
            <p:cNvSpPr>
              <a:spLocks noEditPoints="1"/>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ln>
          </p:spPr>
          <p:txBody>
            <a:bodyPr vert="horz" wrap="square" lIns="91440" tIns="45720" rIns="91440" bIns="45720" numCol="1" anchor="t" anchorCtr="0" compatLnSpc="1"/>
            <a:lstStyle/>
            <a:p>
              <a:endParaRPr lang="en-US"/>
            </a:p>
          </p:txBody>
        </p:sp>
        <p:sp>
          <p:nvSpPr>
            <p:cNvPr id="104" name="Freeform 48"/>
            <p:cNvSpPr>
              <a:spLocks noEditPoints="1"/>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ln>
          </p:spPr>
          <p:txBody>
            <a:bodyPr vert="horz" wrap="square" lIns="91440" tIns="45720" rIns="91440" bIns="45720" numCol="1" anchor="t" anchorCtr="0" compatLnSpc="1"/>
            <a:lstStyle/>
            <a:p>
              <a:endParaRPr lang="en-US"/>
            </a:p>
          </p:txBody>
        </p:sp>
      </p:grpSp>
      <p:grpSp>
        <p:nvGrpSpPr>
          <p:cNvPr id="105" name="Group 65"/>
          <p:cNvGrpSpPr/>
          <p:nvPr/>
        </p:nvGrpSpPr>
        <p:grpSpPr>
          <a:xfrm>
            <a:off x="4285713" y="1328408"/>
            <a:ext cx="433052" cy="326176"/>
            <a:chOff x="550885" y="1190671"/>
            <a:chExt cx="3840309" cy="2892537"/>
          </a:xfrm>
          <a:solidFill>
            <a:schemeClr val="bg1"/>
          </a:solidFill>
        </p:grpSpPr>
        <p:sp>
          <p:nvSpPr>
            <p:cNvPr id="106" name="Freeform 14"/>
            <p:cNvSpPr>
              <a:spLocks noEditPoints="1"/>
            </p:cNvSpPr>
            <p:nvPr/>
          </p:nvSpPr>
          <p:spPr bwMode="auto">
            <a:xfrm>
              <a:off x="2425794" y="2978264"/>
              <a:ext cx="149229" cy="239723"/>
            </a:xfrm>
            <a:custGeom>
              <a:avLst/>
              <a:gdLst/>
              <a:ahLst/>
              <a:cxnLst>
                <a:cxn ang="0">
                  <a:pos x="65" y="30"/>
                </a:cxn>
                <a:cxn ang="0">
                  <a:pos x="46" y="17"/>
                </a:cxn>
                <a:cxn ang="0">
                  <a:pos x="0" y="0"/>
                </a:cxn>
                <a:cxn ang="0">
                  <a:pos x="0" y="122"/>
                </a:cxn>
                <a:cxn ang="0">
                  <a:pos x="69" y="86"/>
                </a:cxn>
                <a:cxn ang="0">
                  <a:pos x="74" y="48"/>
                </a:cxn>
                <a:cxn ang="0">
                  <a:pos x="65" y="30"/>
                </a:cxn>
                <a:cxn ang="0">
                  <a:pos x="65" y="30"/>
                </a:cxn>
                <a:cxn ang="0">
                  <a:pos x="65" y="30"/>
                </a:cxn>
              </a:cxnLst>
              <a:rect l="0" t="0" r="r" b="b"/>
              <a:pathLst>
                <a:path w="76" h="122">
                  <a:moveTo>
                    <a:pt x="65" y="30"/>
                  </a:moveTo>
                  <a:cubicBezTo>
                    <a:pt x="59" y="24"/>
                    <a:pt x="53" y="20"/>
                    <a:pt x="46" y="17"/>
                  </a:cubicBezTo>
                  <a:cubicBezTo>
                    <a:pt x="32" y="9"/>
                    <a:pt x="16" y="4"/>
                    <a:pt x="0" y="0"/>
                  </a:cubicBezTo>
                  <a:cubicBezTo>
                    <a:pt x="0" y="122"/>
                    <a:pt x="0" y="122"/>
                    <a:pt x="0" y="122"/>
                  </a:cubicBezTo>
                  <a:cubicBezTo>
                    <a:pt x="26" y="119"/>
                    <a:pt x="55" y="110"/>
                    <a:pt x="69" y="86"/>
                  </a:cubicBezTo>
                  <a:cubicBezTo>
                    <a:pt x="75" y="75"/>
                    <a:pt x="76" y="61"/>
                    <a:pt x="74" y="48"/>
                  </a:cubicBezTo>
                  <a:cubicBezTo>
                    <a:pt x="72" y="41"/>
                    <a:pt x="69" y="35"/>
                    <a:pt x="65" y="30"/>
                  </a:cubicBezTo>
                  <a:close/>
                  <a:moveTo>
                    <a:pt x="65" y="30"/>
                  </a:moveTo>
                  <a:cubicBezTo>
                    <a:pt x="65" y="30"/>
                    <a:pt x="65" y="30"/>
                    <a:pt x="65" y="30"/>
                  </a:cubicBezTo>
                </a:path>
              </a:pathLst>
            </a:custGeom>
            <a:grpFill/>
            <a:ln w="9525">
              <a:noFill/>
              <a:round/>
            </a:ln>
          </p:spPr>
          <p:txBody>
            <a:bodyPr vert="horz" wrap="square" lIns="91440" tIns="45720" rIns="91440" bIns="45720" numCol="1" anchor="t" anchorCtr="0" compatLnSpc="1"/>
            <a:lstStyle/>
            <a:p>
              <a:endParaRPr lang="en-US"/>
            </a:p>
          </p:txBody>
        </p:sp>
        <p:sp>
          <p:nvSpPr>
            <p:cNvPr id="107" name="Freeform 15"/>
            <p:cNvSpPr>
              <a:spLocks noEditPoints="1"/>
            </p:cNvSpPr>
            <p:nvPr/>
          </p:nvSpPr>
          <p:spPr bwMode="auto">
            <a:xfrm>
              <a:off x="2559149" y="3148136"/>
              <a:ext cx="1587" cy="1587"/>
            </a:xfrm>
            <a:custGeom>
              <a:avLst/>
              <a:gdLst/>
              <a:ahLst/>
              <a:cxnLst>
                <a:cxn ang="0">
                  <a:pos x="0" y="0"/>
                </a:cxn>
                <a:cxn ang="0">
                  <a:pos x="1" y="0"/>
                </a:cxn>
                <a:cxn ang="0">
                  <a:pos x="0" y="0"/>
                </a:cxn>
                <a:cxn ang="0">
                  <a:pos x="0" y="0"/>
                </a:cxn>
                <a:cxn ang="0">
                  <a:pos x="0" y="0"/>
                </a:cxn>
              </a:cxnLst>
              <a:rect l="0" t="0" r="r" b="b"/>
              <a:pathLst>
                <a:path w="1">
                  <a:moveTo>
                    <a:pt x="0" y="0"/>
                  </a:moveTo>
                  <a:cubicBezTo>
                    <a:pt x="0" y="0"/>
                    <a:pt x="0" y="0"/>
                    <a:pt x="1" y="0"/>
                  </a:cubicBezTo>
                  <a:cubicBezTo>
                    <a:pt x="0" y="0"/>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sp>
          <p:nvSpPr>
            <p:cNvPr id="108" name="Freeform 16"/>
            <p:cNvSpPr>
              <a:spLocks noEditPoints="1"/>
            </p:cNvSpPr>
            <p:nvPr/>
          </p:nvSpPr>
          <p:spPr bwMode="auto">
            <a:xfrm>
              <a:off x="2174958" y="2597251"/>
              <a:ext cx="120655" cy="214319"/>
            </a:xfrm>
            <a:custGeom>
              <a:avLst/>
              <a:gdLst/>
              <a:ahLst/>
              <a:cxnLst>
                <a:cxn ang="0">
                  <a:pos x="9" y="30"/>
                </a:cxn>
                <a:cxn ang="0">
                  <a:pos x="1" y="52"/>
                </a:cxn>
                <a:cxn ang="0">
                  <a:pos x="4" y="75"/>
                </a:cxn>
                <a:cxn ang="0">
                  <a:pos x="18" y="92"/>
                </a:cxn>
                <a:cxn ang="0">
                  <a:pos x="40" y="103"/>
                </a:cxn>
                <a:cxn ang="0">
                  <a:pos x="61" y="110"/>
                </a:cxn>
                <a:cxn ang="0">
                  <a:pos x="61" y="0"/>
                </a:cxn>
                <a:cxn ang="0">
                  <a:pos x="9" y="30"/>
                </a:cxn>
                <a:cxn ang="0">
                  <a:pos x="9" y="30"/>
                </a:cxn>
                <a:cxn ang="0">
                  <a:pos x="9" y="30"/>
                </a:cxn>
              </a:cxnLst>
              <a:rect l="0" t="0" r="r" b="b"/>
              <a:pathLst>
                <a:path w="61" h="110">
                  <a:moveTo>
                    <a:pt x="9" y="30"/>
                  </a:moveTo>
                  <a:cubicBezTo>
                    <a:pt x="4" y="37"/>
                    <a:pt x="2" y="44"/>
                    <a:pt x="1" y="52"/>
                  </a:cubicBezTo>
                  <a:cubicBezTo>
                    <a:pt x="0" y="59"/>
                    <a:pt x="1" y="68"/>
                    <a:pt x="4" y="75"/>
                  </a:cubicBezTo>
                  <a:cubicBezTo>
                    <a:pt x="6" y="82"/>
                    <a:pt x="12" y="87"/>
                    <a:pt x="18" y="92"/>
                  </a:cubicBezTo>
                  <a:cubicBezTo>
                    <a:pt x="25" y="96"/>
                    <a:pt x="33" y="100"/>
                    <a:pt x="40" y="103"/>
                  </a:cubicBezTo>
                  <a:cubicBezTo>
                    <a:pt x="47" y="105"/>
                    <a:pt x="54" y="108"/>
                    <a:pt x="61" y="110"/>
                  </a:cubicBezTo>
                  <a:cubicBezTo>
                    <a:pt x="61" y="0"/>
                    <a:pt x="61" y="0"/>
                    <a:pt x="61" y="0"/>
                  </a:cubicBezTo>
                  <a:cubicBezTo>
                    <a:pt x="42" y="4"/>
                    <a:pt x="21" y="13"/>
                    <a:pt x="9" y="30"/>
                  </a:cubicBezTo>
                  <a:close/>
                  <a:moveTo>
                    <a:pt x="9" y="30"/>
                  </a:moveTo>
                  <a:cubicBezTo>
                    <a:pt x="9" y="30"/>
                    <a:pt x="9" y="30"/>
                    <a:pt x="9" y="30"/>
                  </a:cubicBezTo>
                </a:path>
              </a:pathLst>
            </a:custGeom>
            <a:grpFill/>
            <a:ln w="9525">
              <a:noFill/>
              <a:round/>
            </a:ln>
          </p:spPr>
          <p:txBody>
            <a:bodyPr vert="horz" wrap="square" lIns="91440" tIns="45720" rIns="91440" bIns="45720" numCol="1" anchor="t" anchorCtr="0" compatLnSpc="1"/>
            <a:lstStyle/>
            <a:p>
              <a:endParaRPr lang="en-US"/>
            </a:p>
          </p:txBody>
        </p:sp>
        <p:sp>
          <p:nvSpPr>
            <p:cNvPr id="109" name="Freeform 17"/>
            <p:cNvSpPr>
              <a:spLocks noEditPoints="1"/>
            </p:cNvSpPr>
            <p:nvPr/>
          </p:nvSpPr>
          <p:spPr bwMode="auto">
            <a:xfrm>
              <a:off x="2560736" y="3144958"/>
              <a:ext cx="1587" cy="3174"/>
            </a:xfrm>
            <a:custGeom>
              <a:avLst/>
              <a:gdLst/>
              <a:ahLst/>
              <a:cxnLst>
                <a:cxn ang="0">
                  <a:pos x="0" y="0"/>
                </a:cxn>
                <a:cxn ang="0">
                  <a:pos x="0" y="1"/>
                </a:cxn>
                <a:cxn ang="0">
                  <a:pos x="0" y="0"/>
                </a:cxn>
                <a:cxn ang="0">
                  <a:pos x="0" y="0"/>
                </a:cxn>
                <a:cxn ang="0">
                  <a:pos x="0" y="0"/>
                </a:cxn>
              </a:cxnLst>
              <a:rect l="0" t="0" r="r" b="b"/>
              <a:pathLst>
                <a:path h="1">
                  <a:moveTo>
                    <a:pt x="0" y="0"/>
                  </a:moveTo>
                  <a:cubicBezTo>
                    <a:pt x="0" y="0"/>
                    <a:pt x="0" y="1"/>
                    <a:pt x="0" y="1"/>
                  </a:cubicBezTo>
                  <a:cubicBezTo>
                    <a:pt x="0" y="1"/>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sp>
          <p:nvSpPr>
            <p:cNvPr id="110" name="Freeform 18"/>
            <p:cNvSpPr>
              <a:spLocks noEditPoints="1"/>
            </p:cNvSpPr>
            <p:nvPr/>
          </p:nvSpPr>
          <p:spPr bwMode="auto">
            <a:xfrm>
              <a:off x="550885" y="1190671"/>
              <a:ext cx="3840309" cy="2892537"/>
            </a:xfrm>
            <a:custGeom>
              <a:avLst/>
              <a:gdLst/>
              <a:ahLst/>
              <a:cxnLst>
                <a:cxn ang="0">
                  <a:pos x="1000" y="335"/>
                </a:cxn>
                <a:cxn ang="0">
                  <a:pos x="1130" y="44"/>
                </a:cxn>
                <a:cxn ang="0">
                  <a:pos x="892" y="91"/>
                </a:cxn>
                <a:cxn ang="0">
                  <a:pos x="664" y="57"/>
                </a:cxn>
                <a:cxn ang="0">
                  <a:pos x="807" y="343"/>
                </a:cxn>
                <a:cxn ang="0">
                  <a:pos x="822" y="1394"/>
                </a:cxn>
                <a:cxn ang="0">
                  <a:pos x="1000" y="335"/>
                </a:cxn>
                <a:cxn ang="0">
                  <a:pos x="1098" y="988"/>
                </a:cxn>
                <a:cxn ang="0">
                  <a:pos x="1052" y="1069"/>
                </a:cxn>
                <a:cxn ang="0">
                  <a:pos x="957" y="1102"/>
                </a:cxn>
                <a:cxn ang="0">
                  <a:pos x="957" y="1138"/>
                </a:cxn>
                <a:cxn ang="0">
                  <a:pos x="946" y="1163"/>
                </a:cxn>
                <a:cxn ang="0">
                  <a:pos x="910" y="1168"/>
                </a:cxn>
                <a:cxn ang="0">
                  <a:pos x="890" y="1138"/>
                </a:cxn>
                <a:cxn ang="0">
                  <a:pos x="890" y="1099"/>
                </a:cxn>
                <a:cxn ang="0">
                  <a:pos x="873" y="1095"/>
                </a:cxn>
                <a:cxn ang="0">
                  <a:pos x="792" y="1045"/>
                </a:cxn>
                <a:cxn ang="0">
                  <a:pos x="766" y="1003"/>
                </a:cxn>
                <a:cxn ang="0">
                  <a:pos x="762" y="991"/>
                </a:cxn>
                <a:cxn ang="0">
                  <a:pos x="759" y="979"/>
                </a:cxn>
                <a:cxn ang="0">
                  <a:pos x="763" y="961"/>
                </a:cxn>
                <a:cxn ang="0">
                  <a:pos x="796" y="943"/>
                </a:cxn>
                <a:cxn ang="0">
                  <a:pos x="825" y="966"/>
                </a:cxn>
                <a:cxn ang="0">
                  <a:pos x="828" y="977"/>
                </a:cxn>
                <a:cxn ang="0">
                  <a:pos x="833" y="988"/>
                </a:cxn>
                <a:cxn ang="0">
                  <a:pos x="848" y="1007"/>
                </a:cxn>
                <a:cxn ang="0">
                  <a:pos x="890" y="1030"/>
                </a:cxn>
                <a:cxn ang="0">
                  <a:pos x="890" y="898"/>
                </a:cxn>
                <a:cxn ang="0">
                  <a:pos x="803" y="860"/>
                </a:cxn>
                <a:cxn ang="0">
                  <a:pos x="773" y="824"/>
                </a:cxn>
                <a:cxn ang="0">
                  <a:pos x="763" y="776"/>
                </a:cxn>
                <a:cxn ang="0">
                  <a:pos x="773" y="728"/>
                </a:cxn>
                <a:cxn ang="0">
                  <a:pos x="800" y="690"/>
                </a:cxn>
                <a:cxn ang="0">
                  <a:pos x="890" y="650"/>
                </a:cxn>
                <a:cxn ang="0">
                  <a:pos x="890" y="613"/>
                </a:cxn>
                <a:cxn ang="0">
                  <a:pos x="902" y="588"/>
                </a:cxn>
                <a:cxn ang="0">
                  <a:pos x="938" y="583"/>
                </a:cxn>
                <a:cxn ang="0">
                  <a:pos x="957" y="613"/>
                </a:cxn>
                <a:cxn ang="0">
                  <a:pos x="957" y="650"/>
                </a:cxn>
                <a:cxn ang="0">
                  <a:pos x="970" y="652"/>
                </a:cxn>
                <a:cxn ang="0">
                  <a:pos x="1058" y="694"/>
                </a:cxn>
                <a:cxn ang="0">
                  <a:pos x="1085" y="733"/>
                </a:cxn>
                <a:cxn ang="0">
                  <a:pos x="1089" y="745"/>
                </a:cxn>
                <a:cxn ang="0">
                  <a:pos x="1092" y="757"/>
                </a:cxn>
                <a:cxn ang="0">
                  <a:pos x="1090" y="776"/>
                </a:cxn>
                <a:cxn ang="0">
                  <a:pos x="1058" y="795"/>
                </a:cxn>
                <a:cxn ang="0">
                  <a:pos x="1028" y="774"/>
                </a:cxn>
                <a:cxn ang="0">
                  <a:pos x="1025" y="763"/>
                </a:cxn>
                <a:cxn ang="0">
                  <a:pos x="1019" y="752"/>
                </a:cxn>
                <a:cxn ang="0">
                  <a:pos x="1003" y="736"/>
                </a:cxn>
                <a:cxn ang="0">
                  <a:pos x="957" y="718"/>
                </a:cxn>
                <a:cxn ang="0">
                  <a:pos x="957" y="844"/>
                </a:cxn>
                <a:cxn ang="0">
                  <a:pos x="1015" y="861"/>
                </a:cxn>
                <a:cxn ang="0">
                  <a:pos x="1084" y="916"/>
                </a:cxn>
                <a:cxn ang="0">
                  <a:pos x="1084" y="916"/>
                </a:cxn>
                <a:cxn ang="0">
                  <a:pos x="1084" y="916"/>
                </a:cxn>
                <a:cxn ang="0">
                  <a:pos x="1098" y="988"/>
                </a:cxn>
                <a:cxn ang="0">
                  <a:pos x="1098" y="988"/>
                </a:cxn>
                <a:cxn ang="0">
                  <a:pos x="1098" y="988"/>
                </a:cxn>
              </a:cxnLst>
              <a:rect l="0" t="0" r="r" b="b"/>
              <a:pathLst>
                <a:path w="1960" h="1477">
                  <a:moveTo>
                    <a:pt x="1000" y="335"/>
                  </a:moveTo>
                  <a:cubicBezTo>
                    <a:pt x="1104" y="248"/>
                    <a:pt x="1173" y="53"/>
                    <a:pt x="1130" y="44"/>
                  </a:cubicBezTo>
                  <a:cubicBezTo>
                    <a:pt x="1074" y="33"/>
                    <a:pt x="951" y="83"/>
                    <a:pt x="892" y="91"/>
                  </a:cubicBezTo>
                  <a:cubicBezTo>
                    <a:pt x="808" y="102"/>
                    <a:pt x="716" y="0"/>
                    <a:pt x="664" y="57"/>
                  </a:cubicBezTo>
                  <a:cubicBezTo>
                    <a:pt x="623" y="103"/>
                    <a:pt x="694" y="270"/>
                    <a:pt x="807" y="343"/>
                  </a:cubicBezTo>
                  <a:cubicBezTo>
                    <a:pt x="472" y="507"/>
                    <a:pt x="0" y="1334"/>
                    <a:pt x="822" y="1394"/>
                  </a:cubicBezTo>
                  <a:cubicBezTo>
                    <a:pt x="1960" y="1477"/>
                    <a:pt x="1390" y="496"/>
                    <a:pt x="1000" y="335"/>
                  </a:cubicBezTo>
                  <a:close/>
                  <a:moveTo>
                    <a:pt x="1098" y="988"/>
                  </a:moveTo>
                  <a:cubicBezTo>
                    <a:pt x="1094" y="1020"/>
                    <a:pt x="1077" y="1049"/>
                    <a:pt x="1052" y="1069"/>
                  </a:cubicBezTo>
                  <a:cubicBezTo>
                    <a:pt x="1025" y="1090"/>
                    <a:pt x="991" y="1099"/>
                    <a:pt x="957" y="1102"/>
                  </a:cubicBezTo>
                  <a:cubicBezTo>
                    <a:pt x="957" y="1138"/>
                    <a:pt x="957" y="1138"/>
                    <a:pt x="957" y="1138"/>
                  </a:cubicBezTo>
                  <a:cubicBezTo>
                    <a:pt x="957" y="1147"/>
                    <a:pt x="953" y="1156"/>
                    <a:pt x="946" y="1163"/>
                  </a:cubicBezTo>
                  <a:cubicBezTo>
                    <a:pt x="936" y="1171"/>
                    <a:pt x="922" y="1174"/>
                    <a:pt x="910" y="1168"/>
                  </a:cubicBezTo>
                  <a:cubicBezTo>
                    <a:pt x="898" y="1163"/>
                    <a:pt x="890" y="1151"/>
                    <a:pt x="890" y="1138"/>
                  </a:cubicBezTo>
                  <a:cubicBezTo>
                    <a:pt x="890" y="1099"/>
                    <a:pt x="890" y="1099"/>
                    <a:pt x="890" y="1099"/>
                  </a:cubicBezTo>
                  <a:cubicBezTo>
                    <a:pt x="885" y="1098"/>
                    <a:pt x="879" y="1096"/>
                    <a:pt x="873" y="1095"/>
                  </a:cubicBezTo>
                  <a:cubicBezTo>
                    <a:pt x="842" y="1086"/>
                    <a:pt x="813" y="1069"/>
                    <a:pt x="792" y="1045"/>
                  </a:cubicBezTo>
                  <a:cubicBezTo>
                    <a:pt x="781" y="1032"/>
                    <a:pt x="772" y="1018"/>
                    <a:pt x="766" y="1003"/>
                  </a:cubicBezTo>
                  <a:cubicBezTo>
                    <a:pt x="765" y="999"/>
                    <a:pt x="763" y="995"/>
                    <a:pt x="762" y="991"/>
                  </a:cubicBezTo>
                  <a:cubicBezTo>
                    <a:pt x="761" y="987"/>
                    <a:pt x="760" y="983"/>
                    <a:pt x="759" y="979"/>
                  </a:cubicBezTo>
                  <a:cubicBezTo>
                    <a:pt x="759" y="973"/>
                    <a:pt x="760" y="966"/>
                    <a:pt x="763" y="961"/>
                  </a:cubicBezTo>
                  <a:cubicBezTo>
                    <a:pt x="769" y="949"/>
                    <a:pt x="782" y="942"/>
                    <a:pt x="796" y="943"/>
                  </a:cubicBezTo>
                  <a:cubicBezTo>
                    <a:pt x="809" y="944"/>
                    <a:pt x="820" y="953"/>
                    <a:pt x="825" y="966"/>
                  </a:cubicBezTo>
                  <a:cubicBezTo>
                    <a:pt x="826" y="969"/>
                    <a:pt x="827" y="973"/>
                    <a:pt x="828" y="977"/>
                  </a:cubicBezTo>
                  <a:cubicBezTo>
                    <a:pt x="830" y="981"/>
                    <a:pt x="831" y="985"/>
                    <a:pt x="833" y="988"/>
                  </a:cubicBezTo>
                  <a:cubicBezTo>
                    <a:pt x="837" y="995"/>
                    <a:pt x="842" y="1001"/>
                    <a:pt x="848" y="1007"/>
                  </a:cubicBezTo>
                  <a:cubicBezTo>
                    <a:pt x="860" y="1018"/>
                    <a:pt x="875" y="1026"/>
                    <a:pt x="890" y="1030"/>
                  </a:cubicBezTo>
                  <a:cubicBezTo>
                    <a:pt x="890" y="898"/>
                    <a:pt x="890" y="898"/>
                    <a:pt x="890" y="898"/>
                  </a:cubicBezTo>
                  <a:cubicBezTo>
                    <a:pt x="860" y="890"/>
                    <a:pt x="828" y="880"/>
                    <a:pt x="803" y="860"/>
                  </a:cubicBezTo>
                  <a:cubicBezTo>
                    <a:pt x="790" y="850"/>
                    <a:pt x="780" y="838"/>
                    <a:pt x="773" y="824"/>
                  </a:cubicBezTo>
                  <a:cubicBezTo>
                    <a:pt x="766" y="809"/>
                    <a:pt x="763" y="793"/>
                    <a:pt x="763" y="776"/>
                  </a:cubicBezTo>
                  <a:cubicBezTo>
                    <a:pt x="763" y="760"/>
                    <a:pt x="766" y="743"/>
                    <a:pt x="773" y="728"/>
                  </a:cubicBezTo>
                  <a:cubicBezTo>
                    <a:pt x="779" y="714"/>
                    <a:pt x="789" y="701"/>
                    <a:pt x="800" y="690"/>
                  </a:cubicBezTo>
                  <a:cubicBezTo>
                    <a:pt x="825" y="668"/>
                    <a:pt x="858" y="655"/>
                    <a:pt x="890" y="650"/>
                  </a:cubicBezTo>
                  <a:cubicBezTo>
                    <a:pt x="890" y="613"/>
                    <a:pt x="890" y="613"/>
                    <a:pt x="890" y="613"/>
                  </a:cubicBezTo>
                  <a:cubicBezTo>
                    <a:pt x="890" y="604"/>
                    <a:pt x="895" y="595"/>
                    <a:pt x="902" y="588"/>
                  </a:cubicBezTo>
                  <a:cubicBezTo>
                    <a:pt x="912" y="580"/>
                    <a:pt x="926" y="577"/>
                    <a:pt x="938" y="583"/>
                  </a:cubicBezTo>
                  <a:cubicBezTo>
                    <a:pt x="950" y="588"/>
                    <a:pt x="957" y="600"/>
                    <a:pt x="957" y="613"/>
                  </a:cubicBezTo>
                  <a:cubicBezTo>
                    <a:pt x="957" y="650"/>
                    <a:pt x="957" y="650"/>
                    <a:pt x="957" y="650"/>
                  </a:cubicBezTo>
                  <a:cubicBezTo>
                    <a:pt x="962" y="651"/>
                    <a:pt x="966" y="651"/>
                    <a:pt x="970" y="652"/>
                  </a:cubicBezTo>
                  <a:cubicBezTo>
                    <a:pt x="1003" y="658"/>
                    <a:pt x="1034" y="671"/>
                    <a:pt x="1058" y="694"/>
                  </a:cubicBezTo>
                  <a:cubicBezTo>
                    <a:pt x="1069" y="705"/>
                    <a:pt x="1078" y="719"/>
                    <a:pt x="1085" y="733"/>
                  </a:cubicBezTo>
                  <a:cubicBezTo>
                    <a:pt x="1086" y="737"/>
                    <a:pt x="1088" y="741"/>
                    <a:pt x="1089" y="745"/>
                  </a:cubicBezTo>
                  <a:cubicBezTo>
                    <a:pt x="1091" y="749"/>
                    <a:pt x="1092" y="753"/>
                    <a:pt x="1092" y="757"/>
                  </a:cubicBezTo>
                  <a:cubicBezTo>
                    <a:pt x="1093" y="763"/>
                    <a:pt x="1092" y="770"/>
                    <a:pt x="1090" y="776"/>
                  </a:cubicBezTo>
                  <a:cubicBezTo>
                    <a:pt x="1084" y="788"/>
                    <a:pt x="1071" y="796"/>
                    <a:pt x="1058" y="795"/>
                  </a:cubicBezTo>
                  <a:cubicBezTo>
                    <a:pt x="1045" y="795"/>
                    <a:pt x="1033" y="786"/>
                    <a:pt x="1028" y="774"/>
                  </a:cubicBezTo>
                  <a:cubicBezTo>
                    <a:pt x="1027" y="770"/>
                    <a:pt x="1026" y="766"/>
                    <a:pt x="1025" y="763"/>
                  </a:cubicBezTo>
                  <a:cubicBezTo>
                    <a:pt x="1023" y="759"/>
                    <a:pt x="1021" y="756"/>
                    <a:pt x="1019" y="752"/>
                  </a:cubicBezTo>
                  <a:cubicBezTo>
                    <a:pt x="1015" y="746"/>
                    <a:pt x="1010" y="740"/>
                    <a:pt x="1003" y="736"/>
                  </a:cubicBezTo>
                  <a:cubicBezTo>
                    <a:pt x="990" y="726"/>
                    <a:pt x="974" y="721"/>
                    <a:pt x="957" y="718"/>
                  </a:cubicBezTo>
                  <a:cubicBezTo>
                    <a:pt x="957" y="844"/>
                    <a:pt x="957" y="844"/>
                    <a:pt x="957" y="844"/>
                  </a:cubicBezTo>
                  <a:cubicBezTo>
                    <a:pt x="977" y="849"/>
                    <a:pt x="996" y="854"/>
                    <a:pt x="1015" y="861"/>
                  </a:cubicBezTo>
                  <a:cubicBezTo>
                    <a:pt x="1043" y="872"/>
                    <a:pt x="1069" y="889"/>
                    <a:pt x="1084" y="916"/>
                  </a:cubicBezTo>
                  <a:cubicBezTo>
                    <a:pt x="1082" y="912"/>
                    <a:pt x="1080" y="908"/>
                    <a:pt x="1084" y="916"/>
                  </a:cubicBezTo>
                  <a:cubicBezTo>
                    <a:pt x="1089" y="924"/>
                    <a:pt x="1087" y="920"/>
                    <a:pt x="1084" y="916"/>
                  </a:cubicBezTo>
                  <a:cubicBezTo>
                    <a:pt x="1097" y="938"/>
                    <a:pt x="1101" y="963"/>
                    <a:pt x="1098" y="988"/>
                  </a:cubicBezTo>
                  <a:close/>
                  <a:moveTo>
                    <a:pt x="1098" y="988"/>
                  </a:moveTo>
                  <a:cubicBezTo>
                    <a:pt x="1098" y="988"/>
                    <a:pt x="1098" y="988"/>
                    <a:pt x="1098" y="988"/>
                  </a:cubicBezTo>
                </a:path>
              </a:pathLst>
            </a:custGeom>
            <a:grpFill/>
            <a:ln w="9525">
              <a:noFill/>
              <a:round/>
            </a:ln>
          </p:spPr>
          <p:txBody>
            <a:bodyPr vert="horz" wrap="square" lIns="91440" tIns="45720" rIns="91440" bIns="45720" numCol="1" anchor="t" anchorCtr="0" compatLnSpc="1"/>
            <a:lstStyle/>
            <a:p>
              <a:endParaRPr lang="en-US"/>
            </a:p>
          </p:txBody>
        </p:sp>
        <p:sp>
          <p:nvSpPr>
            <p:cNvPr id="111" name="Freeform 19"/>
            <p:cNvSpPr>
              <a:spLocks noEditPoints="1"/>
            </p:cNvSpPr>
            <p:nvPr/>
          </p:nvSpPr>
          <p:spPr bwMode="auto">
            <a:xfrm>
              <a:off x="2559051" y="3149601"/>
              <a:ext cx="1587" cy="1587"/>
            </a:xfrm>
            <a:custGeom>
              <a:avLst/>
              <a:gdLst/>
              <a:ahLst/>
              <a:cxnLst>
                <a:cxn ang="0">
                  <a:pos x="0" y="0"/>
                </a:cxn>
                <a:cxn ang="0">
                  <a:pos x="0" y="1"/>
                </a:cxn>
                <a:cxn ang="0">
                  <a:pos x="0" y="0"/>
                </a:cxn>
                <a:cxn ang="0">
                  <a:pos x="0" y="0"/>
                </a:cxn>
                <a:cxn ang="0">
                  <a:pos x="0" y="0"/>
                </a:cxn>
              </a:cxnLst>
              <a:rect l="0" t="0" r="r" b="b"/>
              <a:pathLst>
                <a:path h="1">
                  <a:moveTo>
                    <a:pt x="0" y="0"/>
                  </a:moveTo>
                  <a:cubicBezTo>
                    <a:pt x="0" y="0"/>
                    <a:pt x="0" y="1"/>
                    <a:pt x="0" y="1"/>
                  </a:cubicBezTo>
                  <a:cubicBezTo>
                    <a:pt x="0" y="1"/>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grpSp>
      <p:sp>
        <p:nvSpPr>
          <p:cNvPr id="112" name="AutoShape 137"/>
          <p:cNvSpPr/>
          <p:nvPr/>
        </p:nvSpPr>
        <p:spPr bwMode="auto">
          <a:xfrm>
            <a:off x="5619937" y="2555701"/>
            <a:ext cx="327840" cy="327840"/>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100">
              <a:effectLst>
                <a:outerShdw blurRad="38100" dist="38100" dir="2700000" algn="tl">
                  <a:srgbClr val="000000"/>
                </a:outerShdw>
              </a:effectLst>
              <a:latin typeface="Gill Sans" charset="0"/>
              <a:sym typeface="Gill Sans" charset="0"/>
            </a:endParaRPr>
          </a:p>
        </p:txBody>
      </p:sp>
      <p:sp>
        <p:nvSpPr>
          <p:cNvPr id="113" name="Freeform 118"/>
          <p:cNvSpPr>
            <a:spLocks noEditPoints="1"/>
          </p:cNvSpPr>
          <p:nvPr/>
        </p:nvSpPr>
        <p:spPr bwMode="auto">
          <a:xfrm>
            <a:off x="5254885" y="3412991"/>
            <a:ext cx="353436" cy="343948"/>
          </a:xfrm>
          <a:custGeom>
            <a:avLst/>
            <a:gdLst/>
            <a:ahLst/>
            <a:cxnLst>
              <a:cxn ang="0">
                <a:pos x="53" y="58"/>
              </a:cxn>
              <a:cxn ang="0">
                <a:pos x="31" y="67"/>
              </a:cxn>
              <a:cxn ang="0">
                <a:pos x="0" y="36"/>
              </a:cxn>
              <a:cxn ang="0">
                <a:pos x="31" y="5"/>
              </a:cxn>
              <a:cxn ang="0">
                <a:pos x="31" y="36"/>
              </a:cxn>
              <a:cxn ang="0">
                <a:pos x="53" y="58"/>
              </a:cxn>
              <a:cxn ang="0">
                <a:pos x="36" y="31"/>
              </a:cxn>
              <a:cxn ang="0">
                <a:pos x="36" y="0"/>
              </a:cxn>
              <a:cxn ang="0">
                <a:pos x="67" y="31"/>
              </a:cxn>
              <a:cxn ang="0">
                <a:pos x="36" y="31"/>
              </a:cxn>
              <a:cxn ang="0">
                <a:pos x="69" y="36"/>
              </a:cxn>
              <a:cxn ang="0">
                <a:pos x="60" y="58"/>
              </a:cxn>
              <a:cxn ang="0">
                <a:pos x="38" y="36"/>
              </a:cxn>
              <a:cxn ang="0">
                <a:pos x="69" y="36"/>
              </a:cxn>
            </a:cxnLst>
            <a:rect l="0" t="0" r="r" b="b"/>
            <a:pathLst>
              <a:path w="69" h="67">
                <a:moveTo>
                  <a:pt x="53" y="58"/>
                </a:moveTo>
                <a:cubicBezTo>
                  <a:pt x="47" y="64"/>
                  <a:pt x="39" y="67"/>
                  <a:pt x="31" y="67"/>
                </a:cubicBezTo>
                <a:cubicBezTo>
                  <a:pt x="14" y="67"/>
                  <a:pt x="0" y="53"/>
                  <a:pt x="0" y="36"/>
                </a:cubicBezTo>
                <a:cubicBezTo>
                  <a:pt x="0" y="19"/>
                  <a:pt x="14" y="5"/>
                  <a:pt x="31" y="5"/>
                </a:cubicBezTo>
                <a:cubicBezTo>
                  <a:pt x="31" y="36"/>
                  <a:pt x="31" y="36"/>
                  <a:pt x="31" y="36"/>
                </a:cubicBezTo>
                <a:lnTo>
                  <a:pt x="53" y="58"/>
                </a:lnTo>
                <a:close/>
                <a:moveTo>
                  <a:pt x="36" y="31"/>
                </a:moveTo>
                <a:cubicBezTo>
                  <a:pt x="36" y="0"/>
                  <a:pt x="36" y="0"/>
                  <a:pt x="36" y="0"/>
                </a:cubicBezTo>
                <a:cubicBezTo>
                  <a:pt x="53" y="0"/>
                  <a:pt x="67" y="14"/>
                  <a:pt x="67" y="31"/>
                </a:cubicBezTo>
                <a:lnTo>
                  <a:pt x="36" y="31"/>
                </a:lnTo>
                <a:close/>
                <a:moveTo>
                  <a:pt x="69" y="36"/>
                </a:moveTo>
                <a:cubicBezTo>
                  <a:pt x="69" y="45"/>
                  <a:pt x="66" y="53"/>
                  <a:pt x="60" y="58"/>
                </a:cubicBezTo>
                <a:cubicBezTo>
                  <a:pt x="38" y="36"/>
                  <a:pt x="38" y="36"/>
                  <a:pt x="38" y="36"/>
                </a:cubicBezTo>
                <a:lnTo>
                  <a:pt x="69" y="36"/>
                </a:lnTo>
                <a:close/>
              </a:path>
            </a:pathLst>
          </a:custGeom>
          <a:solidFill>
            <a:schemeClr val="bg1"/>
          </a:solidFill>
          <a:ln w="9525">
            <a:noFill/>
            <a:round/>
          </a:ln>
        </p:spPr>
        <p:txBody>
          <a:bodyPr vert="horz" wrap="square" lIns="68580" tIns="34290" rIns="68580" bIns="34290" numCol="1" anchor="t" anchorCtr="0" compatLnSpc="1"/>
          <a:lstStyle/>
          <a:p>
            <a:endParaRPr lang="en-US"/>
          </a:p>
        </p:txBody>
      </p:sp>
      <p:grpSp>
        <p:nvGrpSpPr>
          <p:cNvPr id="114" name="Group 54"/>
          <p:cNvGrpSpPr/>
          <p:nvPr/>
        </p:nvGrpSpPr>
        <p:grpSpPr>
          <a:xfrm>
            <a:off x="4277059" y="2496008"/>
            <a:ext cx="478757" cy="478757"/>
            <a:chOff x="3119438" y="3767138"/>
            <a:chExt cx="552450" cy="552450"/>
          </a:xfrm>
          <a:solidFill>
            <a:schemeClr val="accent6"/>
          </a:solidFill>
        </p:grpSpPr>
        <p:sp>
          <p:nvSpPr>
            <p:cNvPr id="115" name="Freeform 82"/>
            <p:cNvSpPr>
              <a:spLocks noEditPoints="1"/>
            </p:cNvSpPr>
            <p:nvPr/>
          </p:nvSpPr>
          <p:spPr bwMode="auto">
            <a:xfrm>
              <a:off x="3119438" y="3767138"/>
              <a:ext cx="552450" cy="552450"/>
            </a:xfrm>
            <a:custGeom>
              <a:avLst/>
              <a:gdLst/>
              <a:ahLst/>
              <a:cxnLst>
                <a:cxn ang="0">
                  <a:pos x="30" y="162"/>
                </a:cxn>
                <a:cxn ang="0">
                  <a:pos x="72" y="150"/>
                </a:cxn>
                <a:cxn ang="0">
                  <a:pos x="95" y="190"/>
                </a:cxn>
                <a:cxn ang="0">
                  <a:pos x="117" y="152"/>
                </a:cxn>
                <a:cxn ang="0">
                  <a:pos x="161" y="164"/>
                </a:cxn>
                <a:cxn ang="0">
                  <a:pos x="150" y="121"/>
                </a:cxn>
                <a:cxn ang="0">
                  <a:pos x="190" y="98"/>
                </a:cxn>
                <a:cxn ang="0">
                  <a:pos x="151" y="75"/>
                </a:cxn>
                <a:cxn ang="0">
                  <a:pos x="164" y="30"/>
                </a:cxn>
                <a:cxn ang="0">
                  <a:pos x="120" y="41"/>
                </a:cxn>
                <a:cxn ang="0">
                  <a:pos x="96" y="0"/>
                </a:cxn>
                <a:cxn ang="0">
                  <a:pos x="72" y="41"/>
                </a:cxn>
                <a:cxn ang="0">
                  <a:pos x="29" y="30"/>
                </a:cxn>
                <a:cxn ang="0">
                  <a:pos x="41" y="73"/>
                </a:cxn>
                <a:cxn ang="0">
                  <a:pos x="0" y="96"/>
                </a:cxn>
                <a:cxn ang="0">
                  <a:pos x="41" y="120"/>
                </a:cxn>
                <a:cxn ang="0">
                  <a:pos x="30" y="162"/>
                </a:cxn>
                <a:cxn ang="0">
                  <a:pos x="96" y="43"/>
                </a:cxn>
                <a:cxn ang="0">
                  <a:pos x="150" y="97"/>
                </a:cxn>
                <a:cxn ang="0">
                  <a:pos x="96" y="151"/>
                </a:cxn>
                <a:cxn ang="0">
                  <a:pos x="41" y="97"/>
                </a:cxn>
                <a:cxn ang="0">
                  <a:pos x="96" y="43"/>
                </a:cxn>
                <a:cxn ang="0">
                  <a:pos x="96" y="43"/>
                </a:cxn>
                <a:cxn ang="0">
                  <a:pos x="96" y="43"/>
                </a:cxn>
              </a:cxnLst>
              <a:rect l="0" t="0" r="r" b="b"/>
              <a:pathLst>
                <a:path w="190" h="190">
                  <a:moveTo>
                    <a:pt x="30" y="162"/>
                  </a:moveTo>
                  <a:cubicBezTo>
                    <a:pt x="72" y="150"/>
                    <a:pt x="72" y="150"/>
                    <a:pt x="72" y="150"/>
                  </a:cubicBezTo>
                  <a:cubicBezTo>
                    <a:pt x="95" y="190"/>
                    <a:pt x="95" y="190"/>
                    <a:pt x="95" y="190"/>
                  </a:cubicBezTo>
                  <a:cubicBezTo>
                    <a:pt x="117" y="152"/>
                    <a:pt x="117" y="152"/>
                    <a:pt x="117" y="152"/>
                  </a:cubicBezTo>
                  <a:cubicBezTo>
                    <a:pt x="161" y="164"/>
                    <a:pt x="161" y="164"/>
                    <a:pt x="161" y="164"/>
                  </a:cubicBezTo>
                  <a:cubicBezTo>
                    <a:pt x="150" y="121"/>
                    <a:pt x="150" y="121"/>
                    <a:pt x="150" y="121"/>
                  </a:cubicBezTo>
                  <a:cubicBezTo>
                    <a:pt x="190" y="98"/>
                    <a:pt x="190" y="98"/>
                    <a:pt x="190" y="98"/>
                  </a:cubicBezTo>
                  <a:cubicBezTo>
                    <a:pt x="151" y="75"/>
                    <a:pt x="151" y="75"/>
                    <a:pt x="151" y="75"/>
                  </a:cubicBezTo>
                  <a:cubicBezTo>
                    <a:pt x="164" y="30"/>
                    <a:pt x="164" y="30"/>
                    <a:pt x="164" y="30"/>
                  </a:cubicBezTo>
                  <a:cubicBezTo>
                    <a:pt x="120" y="41"/>
                    <a:pt x="120" y="41"/>
                    <a:pt x="120" y="41"/>
                  </a:cubicBezTo>
                  <a:cubicBezTo>
                    <a:pt x="96" y="0"/>
                    <a:pt x="96" y="0"/>
                    <a:pt x="96" y="0"/>
                  </a:cubicBezTo>
                  <a:cubicBezTo>
                    <a:pt x="72" y="41"/>
                    <a:pt x="72" y="41"/>
                    <a:pt x="72" y="41"/>
                  </a:cubicBezTo>
                  <a:cubicBezTo>
                    <a:pt x="29" y="30"/>
                    <a:pt x="29" y="30"/>
                    <a:pt x="29" y="30"/>
                  </a:cubicBezTo>
                  <a:cubicBezTo>
                    <a:pt x="41" y="73"/>
                    <a:pt x="41" y="73"/>
                    <a:pt x="41" y="73"/>
                  </a:cubicBezTo>
                  <a:cubicBezTo>
                    <a:pt x="0" y="96"/>
                    <a:pt x="0" y="96"/>
                    <a:pt x="0" y="96"/>
                  </a:cubicBezTo>
                  <a:cubicBezTo>
                    <a:pt x="41" y="120"/>
                    <a:pt x="41" y="120"/>
                    <a:pt x="41" y="120"/>
                  </a:cubicBezTo>
                  <a:lnTo>
                    <a:pt x="30" y="162"/>
                  </a:lnTo>
                  <a:close/>
                  <a:moveTo>
                    <a:pt x="96" y="43"/>
                  </a:moveTo>
                  <a:cubicBezTo>
                    <a:pt x="125" y="43"/>
                    <a:pt x="150" y="67"/>
                    <a:pt x="150" y="97"/>
                  </a:cubicBezTo>
                  <a:cubicBezTo>
                    <a:pt x="150" y="127"/>
                    <a:pt x="125" y="151"/>
                    <a:pt x="96" y="151"/>
                  </a:cubicBezTo>
                  <a:cubicBezTo>
                    <a:pt x="66" y="151"/>
                    <a:pt x="41" y="127"/>
                    <a:pt x="41" y="97"/>
                  </a:cubicBezTo>
                  <a:cubicBezTo>
                    <a:pt x="41" y="67"/>
                    <a:pt x="66" y="43"/>
                    <a:pt x="96" y="43"/>
                  </a:cubicBezTo>
                  <a:close/>
                  <a:moveTo>
                    <a:pt x="96" y="43"/>
                  </a:moveTo>
                  <a:cubicBezTo>
                    <a:pt x="96" y="43"/>
                    <a:pt x="96" y="43"/>
                    <a:pt x="96" y="43"/>
                  </a:cubicBezTo>
                </a:path>
              </a:pathLst>
            </a:custGeom>
            <a:grpFill/>
            <a:ln w="9525">
              <a:noFill/>
              <a:round/>
            </a:ln>
          </p:spPr>
          <p:txBody>
            <a:bodyPr vert="horz" wrap="square" lIns="91440" tIns="45720" rIns="91440" bIns="45720" numCol="1" anchor="t" anchorCtr="0" compatLnSpc="1"/>
            <a:lstStyle/>
            <a:p>
              <a:endParaRPr lang="en-US"/>
            </a:p>
          </p:txBody>
        </p:sp>
        <p:sp>
          <p:nvSpPr>
            <p:cNvPr id="116" name="Freeform 83"/>
            <p:cNvSpPr>
              <a:spLocks noEditPoints="1"/>
            </p:cNvSpPr>
            <p:nvPr/>
          </p:nvSpPr>
          <p:spPr bwMode="auto">
            <a:xfrm>
              <a:off x="3259138" y="3910014"/>
              <a:ext cx="276226" cy="279400"/>
            </a:xfrm>
            <a:custGeom>
              <a:avLst/>
              <a:gdLst/>
              <a:ahLst/>
              <a:cxnLst>
                <a:cxn ang="0">
                  <a:pos x="48" y="96"/>
                </a:cxn>
                <a:cxn ang="0">
                  <a:pos x="95" y="48"/>
                </a:cxn>
                <a:cxn ang="0">
                  <a:pos x="48" y="0"/>
                </a:cxn>
                <a:cxn ang="0">
                  <a:pos x="0" y="48"/>
                </a:cxn>
                <a:cxn ang="0">
                  <a:pos x="48" y="96"/>
                </a:cxn>
                <a:cxn ang="0">
                  <a:pos x="48" y="96"/>
                </a:cxn>
                <a:cxn ang="0">
                  <a:pos x="48" y="96"/>
                </a:cxn>
              </a:cxnLst>
              <a:rect l="0" t="0" r="r" b="b"/>
              <a:pathLst>
                <a:path w="95" h="96">
                  <a:moveTo>
                    <a:pt x="48" y="96"/>
                  </a:moveTo>
                  <a:cubicBezTo>
                    <a:pt x="74" y="96"/>
                    <a:pt x="95" y="74"/>
                    <a:pt x="95" y="48"/>
                  </a:cubicBezTo>
                  <a:cubicBezTo>
                    <a:pt x="95" y="22"/>
                    <a:pt x="74" y="0"/>
                    <a:pt x="48" y="0"/>
                  </a:cubicBezTo>
                  <a:cubicBezTo>
                    <a:pt x="21" y="0"/>
                    <a:pt x="0" y="22"/>
                    <a:pt x="0" y="48"/>
                  </a:cubicBezTo>
                  <a:cubicBezTo>
                    <a:pt x="0" y="74"/>
                    <a:pt x="21" y="96"/>
                    <a:pt x="48" y="96"/>
                  </a:cubicBezTo>
                  <a:close/>
                  <a:moveTo>
                    <a:pt x="48" y="96"/>
                  </a:moveTo>
                  <a:cubicBezTo>
                    <a:pt x="48" y="96"/>
                    <a:pt x="48" y="96"/>
                    <a:pt x="48" y="96"/>
                  </a:cubicBezTo>
                </a:path>
              </a:pathLst>
            </a:custGeom>
            <a:grpFill/>
            <a:ln w="9525">
              <a:solidFill>
                <a:schemeClr val="accent1"/>
              </a:solidFill>
              <a:round/>
            </a:ln>
          </p:spPr>
          <p:txBody>
            <a:bodyPr vert="horz" wrap="square" lIns="91440" tIns="45720" rIns="91440" bIns="45720" numCol="1" anchor="t" anchorCtr="0" compatLnSpc="1"/>
            <a:lstStyle/>
            <a:p>
              <a:endParaRPr lang="en-US"/>
            </a:p>
          </p:txBody>
        </p:sp>
      </p:gr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105"/>
                                        </p:tgtEl>
                                        <p:attrNameLst>
                                          <p:attrName>style.visibility</p:attrName>
                                        </p:attrNameLst>
                                      </p:cBhvr>
                                      <p:to>
                                        <p:strVal val="visible"/>
                                      </p:to>
                                    </p:set>
                                    <p:anim calcmode="lin" valueType="num">
                                      <p:cBhvr>
                                        <p:cTn id="13" dur="250" fill="hold"/>
                                        <p:tgtEl>
                                          <p:spTgt spid="105"/>
                                        </p:tgtEl>
                                        <p:attrNameLst>
                                          <p:attrName>ppt_w</p:attrName>
                                        </p:attrNameLst>
                                      </p:cBhvr>
                                      <p:tavLst>
                                        <p:tav tm="0">
                                          <p:val>
                                            <p:fltVal val="0"/>
                                          </p:val>
                                        </p:tav>
                                        <p:tav tm="100000">
                                          <p:val>
                                            <p:strVal val="#ppt_w"/>
                                          </p:val>
                                        </p:tav>
                                      </p:tavLst>
                                    </p:anim>
                                    <p:anim calcmode="lin" valueType="num">
                                      <p:cBhvr>
                                        <p:cTn id="14" dur="250" fill="hold"/>
                                        <p:tgtEl>
                                          <p:spTgt spid="105"/>
                                        </p:tgtEl>
                                        <p:attrNameLst>
                                          <p:attrName>ppt_h</p:attrName>
                                        </p:attrNameLst>
                                      </p:cBhvr>
                                      <p:tavLst>
                                        <p:tav tm="0">
                                          <p:val>
                                            <p:fltVal val="0"/>
                                          </p:val>
                                        </p:tav>
                                        <p:tav tm="100000">
                                          <p:val>
                                            <p:strVal val="#ppt_h"/>
                                          </p:val>
                                        </p:tav>
                                      </p:tavLst>
                                    </p:anim>
                                    <p:anim calcmode="lin" valueType="num">
                                      <p:cBhvr>
                                        <p:cTn id="15" dur="250" fill="hold"/>
                                        <p:tgtEl>
                                          <p:spTgt spid="105"/>
                                        </p:tgtEl>
                                        <p:attrNameLst>
                                          <p:attrName>ppt_x</p:attrName>
                                        </p:attrNameLst>
                                      </p:cBhvr>
                                      <p:tavLst>
                                        <p:tav tm="0">
                                          <p:val>
                                            <p:fltVal val="0.5"/>
                                          </p:val>
                                        </p:tav>
                                        <p:tav tm="100000">
                                          <p:val>
                                            <p:strVal val="#ppt_x"/>
                                          </p:val>
                                        </p:tav>
                                      </p:tavLst>
                                    </p:anim>
                                    <p:anim calcmode="lin" valueType="num">
                                      <p:cBhvr>
                                        <p:cTn id="16" dur="250" fill="hold"/>
                                        <p:tgtEl>
                                          <p:spTgt spid="105"/>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childTnLst>
                          </p:cTn>
                        </p:par>
                        <p:par>
                          <p:cTn id="24" fill="hold">
                            <p:stCondLst>
                              <p:cond delay="1500"/>
                            </p:stCondLst>
                            <p:childTnLst>
                              <p:par>
                                <p:cTn id="25" presetID="23" presetClass="entr" presetSubtype="528"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250" fill="hold"/>
                                        <p:tgtEl>
                                          <p:spTgt spid="97"/>
                                        </p:tgtEl>
                                        <p:attrNameLst>
                                          <p:attrName>ppt_w</p:attrName>
                                        </p:attrNameLst>
                                      </p:cBhvr>
                                      <p:tavLst>
                                        <p:tav tm="0">
                                          <p:val>
                                            <p:fltVal val="0"/>
                                          </p:val>
                                        </p:tav>
                                        <p:tav tm="100000">
                                          <p:val>
                                            <p:strVal val="#ppt_w"/>
                                          </p:val>
                                        </p:tav>
                                      </p:tavLst>
                                    </p:anim>
                                    <p:anim calcmode="lin" valueType="num">
                                      <p:cBhvr>
                                        <p:cTn id="28" dur="250" fill="hold"/>
                                        <p:tgtEl>
                                          <p:spTgt spid="97"/>
                                        </p:tgtEl>
                                        <p:attrNameLst>
                                          <p:attrName>ppt_h</p:attrName>
                                        </p:attrNameLst>
                                      </p:cBhvr>
                                      <p:tavLst>
                                        <p:tav tm="0">
                                          <p:val>
                                            <p:fltVal val="0"/>
                                          </p:val>
                                        </p:tav>
                                        <p:tav tm="100000">
                                          <p:val>
                                            <p:strVal val="#ppt_h"/>
                                          </p:val>
                                        </p:tav>
                                      </p:tavLst>
                                    </p:anim>
                                    <p:anim calcmode="lin" valueType="num">
                                      <p:cBhvr>
                                        <p:cTn id="29" dur="250" fill="hold"/>
                                        <p:tgtEl>
                                          <p:spTgt spid="97"/>
                                        </p:tgtEl>
                                        <p:attrNameLst>
                                          <p:attrName>ppt_x</p:attrName>
                                        </p:attrNameLst>
                                      </p:cBhvr>
                                      <p:tavLst>
                                        <p:tav tm="0">
                                          <p:val>
                                            <p:fltVal val="0.5"/>
                                          </p:val>
                                        </p:tav>
                                        <p:tav tm="100000">
                                          <p:val>
                                            <p:strVal val="#ppt_x"/>
                                          </p:val>
                                        </p:tav>
                                      </p:tavLst>
                                    </p:anim>
                                    <p:anim calcmode="lin" valueType="num">
                                      <p:cBhvr>
                                        <p:cTn id="30" dur="250" fill="hold"/>
                                        <p:tgtEl>
                                          <p:spTgt spid="97"/>
                                        </p:tgtEl>
                                        <p:attrNameLst>
                                          <p:attrName>ppt_y</p:attrName>
                                        </p:attrNameLst>
                                      </p:cBhvr>
                                      <p:tavLst>
                                        <p:tav tm="0">
                                          <p:val>
                                            <p:fltVal val="0.5"/>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par>
                          <p:cTn id="35" fill="hold">
                            <p:stCondLst>
                              <p:cond delay="2500"/>
                            </p:stCondLst>
                            <p:childTnLst>
                              <p:par>
                                <p:cTn id="36" presetID="1" presetClass="entr" presetSubtype="0"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par>
                          <p:cTn id="38" fill="hold">
                            <p:stCondLst>
                              <p:cond delay="2500"/>
                            </p:stCondLst>
                            <p:childTnLst>
                              <p:par>
                                <p:cTn id="39" presetID="23" presetClass="entr" presetSubtype="528"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p:cTn id="41" dur="250" fill="hold"/>
                                        <p:tgtEl>
                                          <p:spTgt spid="112"/>
                                        </p:tgtEl>
                                        <p:attrNameLst>
                                          <p:attrName>ppt_w</p:attrName>
                                        </p:attrNameLst>
                                      </p:cBhvr>
                                      <p:tavLst>
                                        <p:tav tm="0">
                                          <p:val>
                                            <p:fltVal val="0"/>
                                          </p:val>
                                        </p:tav>
                                        <p:tav tm="100000">
                                          <p:val>
                                            <p:strVal val="#ppt_w"/>
                                          </p:val>
                                        </p:tav>
                                      </p:tavLst>
                                    </p:anim>
                                    <p:anim calcmode="lin" valueType="num">
                                      <p:cBhvr>
                                        <p:cTn id="42" dur="250" fill="hold"/>
                                        <p:tgtEl>
                                          <p:spTgt spid="112"/>
                                        </p:tgtEl>
                                        <p:attrNameLst>
                                          <p:attrName>ppt_h</p:attrName>
                                        </p:attrNameLst>
                                      </p:cBhvr>
                                      <p:tavLst>
                                        <p:tav tm="0">
                                          <p:val>
                                            <p:fltVal val="0"/>
                                          </p:val>
                                        </p:tav>
                                        <p:tav tm="100000">
                                          <p:val>
                                            <p:strVal val="#ppt_h"/>
                                          </p:val>
                                        </p:tav>
                                      </p:tavLst>
                                    </p:anim>
                                    <p:anim calcmode="lin" valueType="num">
                                      <p:cBhvr>
                                        <p:cTn id="43" dur="250" fill="hold"/>
                                        <p:tgtEl>
                                          <p:spTgt spid="112"/>
                                        </p:tgtEl>
                                        <p:attrNameLst>
                                          <p:attrName>ppt_x</p:attrName>
                                        </p:attrNameLst>
                                      </p:cBhvr>
                                      <p:tavLst>
                                        <p:tav tm="0">
                                          <p:val>
                                            <p:fltVal val="0.5"/>
                                          </p:val>
                                        </p:tav>
                                        <p:tav tm="100000">
                                          <p:val>
                                            <p:strVal val="#ppt_x"/>
                                          </p:val>
                                        </p:tav>
                                      </p:tavLst>
                                    </p:anim>
                                    <p:anim calcmode="lin" valueType="num">
                                      <p:cBhvr>
                                        <p:cTn id="44" dur="250" fill="hold"/>
                                        <p:tgtEl>
                                          <p:spTgt spid="112"/>
                                        </p:tgtEl>
                                        <p:attrNameLst>
                                          <p:attrName>ppt_y</p:attrName>
                                        </p:attrNameLst>
                                      </p:cBhvr>
                                      <p:tavLst>
                                        <p:tav tm="0">
                                          <p:val>
                                            <p:fltVal val="0.5"/>
                                          </p:val>
                                        </p:tav>
                                        <p:tav tm="100000">
                                          <p:val>
                                            <p:strVal val="#ppt_y"/>
                                          </p:val>
                                        </p:tav>
                                      </p:tavLst>
                                    </p:anim>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500"/>
                                        <p:tgtEl>
                                          <p:spTgt spid="81"/>
                                        </p:tgtEl>
                                      </p:cBhvr>
                                    </p:animEffect>
                                  </p:childTnLst>
                                </p:cTn>
                              </p:par>
                            </p:childTnLst>
                          </p:cTn>
                        </p:par>
                        <p:par>
                          <p:cTn id="49" fill="hold">
                            <p:stCondLst>
                              <p:cond delay="3500"/>
                            </p:stCondLst>
                            <p:childTnLst>
                              <p:par>
                                <p:cTn id="50" presetID="1" presetClass="entr" presetSubtype="0" fill="hold" nodeType="afterEffect">
                                  <p:stCondLst>
                                    <p:cond delay="0"/>
                                  </p:stCondLst>
                                  <p:childTnLst>
                                    <p:set>
                                      <p:cBhvr>
                                        <p:cTn id="51" dur="1" fill="hold">
                                          <p:stCondLst>
                                            <p:cond delay="0"/>
                                          </p:stCondLst>
                                        </p:cTn>
                                        <p:tgtEl>
                                          <p:spTgt spid="75"/>
                                        </p:tgtEl>
                                        <p:attrNameLst>
                                          <p:attrName>style.visibility</p:attrName>
                                        </p:attrNameLst>
                                      </p:cBhvr>
                                      <p:to>
                                        <p:strVal val="visible"/>
                                      </p:to>
                                    </p:set>
                                  </p:childTnLst>
                                </p:cTn>
                              </p:par>
                            </p:childTnLst>
                          </p:cTn>
                        </p:par>
                        <p:par>
                          <p:cTn id="52" fill="hold">
                            <p:stCondLst>
                              <p:cond delay="3500"/>
                            </p:stCondLst>
                            <p:childTnLst>
                              <p:par>
                                <p:cTn id="53" presetID="23" presetClass="entr" presetSubtype="528"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 calcmode="lin" valueType="num">
                                      <p:cBhvr>
                                        <p:cTn id="55" dur="250" fill="hold"/>
                                        <p:tgtEl>
                                          <p:spTgt spid="113"/>
                                        </p:tgtEl>
                                        <p:attrNameLst>
                                          <p:attrName>ppt_w</p:attrName>
                                        </p:attrNameLst>
                                      </p:cBhvr>
                                      <p:tavLst>
                                        <p:tav tm="0">
                                          <p:val>
                                            <p:fltVal val="0"/>
                                          </p:val>
                                        </p:tav>
                                        <p:tav tm="100000">
                                          <p:val>
                                            <p:strVal val="#ppt_w"/>
                                          </p:val>
                                        </p:tav>
                                      </p:tavLst>
                                    </p:anim>
                                    <p:anim calcmode="lin" valueType="num">
                                      <p:cBhvr>
                                        <p:cTn id="56" dur="250" fill="hold"/>
                                        <p:tgtEl>
                                          <p:spTgt spid="113"/>
                                        </p:tgtEl>
                                        <p:attrNameLst>
                                          <p:attrName>ppt_h</p:attrName>
                                        </p:attrNameLst>
                                      </p:cBhvr>
                                      <p:tavLst>
                                        <p:tav tm="0">
                                          <p:val>
                                            <p:fltVal val="0"/>
                                          </p:val>
                                        </p:tav>
                                        <p:tav tm="100000">
                                          <p:val>
                                            <p:strVal val="#ppt_h"/>
                                          </p:val>
                                        </p:tav>
                                      </p:tavLst>
                                    </p:anim>
                                    <p:anim calcmode="lin" valueType="num">
                                      <p:cBhvr>
                                        <p:cTn id="57" dur="250" fill="hold"/>
                                        <p:tgtEl>
                                          <p:spTgt spid="113"/>
                                        </p:tgtEl>
                                        <p:attrNameLst>
                                          <p:attrName>ppt_x</p:attrName>
                                        </p:attrNameLst>
                                      </p:cBhvr>
                                      <p:tavLst>
                                        <p:tav tm="0">
                                          <p:val>
                                            <p:fltVal val="0.5"/>
                                          </p:val>
                                        </p:tav>
                                        <p:tav tm="100000">
                                          <p:val>
                                            <p:strVal val="#ppt_x"/>
                                          </p:val>
                                        </p:tav>
                                      </p:tavLst>
                                    </p:anim>
                                    <p:anim calcmode="lin" valueType="num">
                                      <p:cBhvr>
                                        <p:cTn id="58" dur="250" fill="hold"/>
                                        <p:tgtEl>
                                          <p:spTgt spid="113"/>
                                        </p:tgtEl>
                                        <p:attrNameLst>
                                          <p:attrName>ppt_y</p:attrName>
                                        </p:attrNameLst>
                                      </p:cBhvr>
                                      <p:tavLst>
                                        <p:tav tm="0">
                                          <p:val>
                                            <p:fltVal val="0.5"/>
                                          </p:val>
                                        </p:tav>
                                        <p:tav tm="100000">
                                          <p:val>
                                            <p:strVal val="#ppt_y"/>
                                          </p:val>
                                        </p:tav>
                                      </p:tavLst>
                                    </p:anim>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par>
                          <p:cTn id="63" fill="hold">
                            <p:stCondLst>
                              <p:cond delay="4500"/>
                            </p:stCondLst>
                            <p:childTnLst>
                              <p:par>
                                <p:cTn id="64" presetID="23" presetClass="entr" presetSubtype="528" fill="hold" nodeType="afterEffect">
                                  <p:stCondLst>
                                    <p:cond delay="0"/>
                                  </p:stCondLst>
                                  <p:childTnLst>
                                    <p:set>
                                      <p:cBhvr>
                                        <p:cTn id="65" dur="1" fill="hold">
                                          <p:stCondLst>
                                            <p:cond delay="0"/>
                                          </p:stCondLst>
                                        </p:cTn>
                                        <p:tgtEl>
                                          <p:spTgt spid="63"/>
                                        </p:tgtEl>
                                        <p:attrNameLst>
                                          <p:attrName>style.visibility</p:attrName>
                                        </p:attrNameLst>
                                      </p:cBhvr>
                                      <p:to>
                                        <p:strVal val="visible"/>
                                      </p:to>
                                    </p:set>
                                    <p:anim calcmode="lin" valueType="num">
                                      <p:cBhvr>
                                        <p:cTn id="66" dur="500" fill="hold"/>
                                        <p:tgtEl>
                                          <p:spTgt spid="63"/>
                                        </p:tgtEl>
                                        <p:attrNameLst>
                                          <p:attrName>ppt_w</p:attrName>
                                        </p:attrNameLst>
                                      </p:cBhvr>
                                      <p:tavLst>
                                        <p:tav tm="0">
                                          <p:val>
                                            <p:fltVal val="0"/>
                                          </p:val>
                                        </p:tav>
                                        <p:tav tm="100000">
                                          <p:val>
                                            <p:strVal val="#ppt_w"/>
                                          </p:val>
                                        </p:tav>
                                      </p:tavLst>
                                    </p:anim>
                                    <p:anim calcmode="lin" valueType="num">
                                      <p:cBhvr>
                                        <p:cTn id="67" dur="500" fill="hold"/>
                                        <p:tgtEl>
                                          <p:spTgt spid="63"/>
                                        </p:tgtEl>
                                        <p:attrNameLst>
                                          <p:attrName>ppt_h</p:attrName>
                                        </p:attrNameLst>
                                      </p:cBhvr>
                                      <p:tavLst>
                                        <p:tav tm="0">
                                          <p:val>
                                            <p:fltVal val="0"/>
                                          </p:val>
                                        </p:tav>
                                        <p:tav tm="100000">
                                          <p:val>
                                            <p:strVal val="#ppt_h"/>
                                          </p:val>
                                        </p:tav>
                                      </p:tavLst>
                                    </p:anim>
                                    <p:anim calcmode="lin" valueType="num">
                                      <p:cBhvr>
                                        <p:cTn id="68" dur="500" fill="hold"/>
                                        <p:tgtEl>
                                          <p:spTgt spid="63"/>
                                        </p:tgtEl>
                                        <p:attrNameLst>
                                          <p:attrName>ppt_x</p:attrName>
                                        </p:attrNameLst>
                                      </p:cBhvr>
                                      <p:tavLst>
                                        <p:tav tm="0">
                                          <p:val>
                                            <p:fltVal val="0.5"/>
                                          </p:val>
                                        </p:tav>
                                        <p:tav tm="100000">
                                          <p:val>
                                            <p:strVal val="#ppt_x"/>
                                          </p:val>
                                        </p:tav>
                                      </p:tavLst>
                                    </p:anim>
                                    <p:anim calcmode="lin" valueType="num">
                                      <p:cBhvr>
                                        <p:cTn id="69" dur="500" fill="hold"/>
                                        <p:tgtEl>
                                          <p:spTgt spid="63"/>
                                        </p:tgtEl>
                                        <p:attrNameLst>
                                          <p:attrName>ppt_y</p:attrName>
                                        </p:attrNameLst>
                                      </p:cBhvr>
                                      <p:tavLst>
                                        <p:tav tm="0">
                                          <p:val>
                                            <p:fltVal val="0.5"/>
                                          </p:val>
                                        </p:tav>
                                        <p:tav tm="100000">
                                          <p:val>
                                            <p:strVal val="#ppt_y"/>
                                          </p:val>
                                        </p:tav>
                                      </p:tavLst>
                                    </p:anim>
                                  </p:childTnLst>
                                </p:cTn>
                              </p:par>
                            </p:childTnLst>
                          </p:cTn>
                        </p:par>
                        <p:par>
                          <p:cTn id="70" fill="hold">
                            <p:stCondLst>
                              <p:cond delay="5000"/>
                            </p:stCondLst>
                            <p:childTnLst>
                              <p:par>
                                <p:cTn id="71" presetID="23" presetClass="entr" presetSubtype="16" fill="hold" nodeType="afterEffect">
                                  <p:stCondLst>
                                    <p:cond delay="0"/>
                                  </p:stCondLst>
                                  <p:childTnLst>
                                    <p:set>
                                      <p:cBhvr>
                                        <p:cTn id="72" dur="1" fill="hold">
                                          <p:stCondLst>
                                            <p:cond delay="0"/>
                                          </p:stCondLst>
                                        </p:cTn>
                                        <p:tgtEl>
                                          <p:spTgt spid="98"/>
                                        </p:tgtEl>
                                        <p:attrNameLst>
                                          <p:attrName>style.visibility</p:attrName>
                                        </p:attrNameLst>
                                      </p:cBhvr>
                                      <p:to>
                                        <p:strVal val="visible"/>
                                      </p:to>
                                    </p:set>
                                    <p:anim calcmode="lin" valueType="num">
                                      <p:cBhvr>
                                        <p:cTn id="73" dur="250" fill="hold"/>
                                        <p:tgtEl>
                                          <p:spTgt spid="98"/>
                                        </p:tgtEl>
                                        <p:attrNameLst>
                                          <p:attrName>ppt_w</p:attrName>
                                        </p:attrNameLst>
                                      </p:cBhvr>
                                      <p:tavLst>
                                        <p:tav tm="0">
                                          <p:val>
                                            <p:fltVal val="0"/>
                                          </p:val>
                                        </p:tav>
                                        <p:tav tm="100000">
                                          <p:val>
                                            <p:strVal val="#ppt_w"/>
                                          </p:val>
                                        </p:tav>
                                      </p:tavLst>
                                    </p:anim>
                                    <p:anim calcmode="lin" valueType="num">
                                      <p:cBhvr>
                                        <p:cTn id="74" dur="250" fill="hold"/>
                                        <p:tgtEl>
                                          <p:spTgt spid="98"/>
                                        </p:tgtEl>
                                        <p:attrNameLst>
                                          <p:attrName>ppt_h</p:attrName>
                                        </p:attrNameLst>
                                      </p:cBhvr>
                                      <p:tavLst>
                                        <p:tav tm="0">
                                          <p:val>
                                            <p:fltVal val="0"/>
                                          </p:val>
                                        </p:tav>
                                        <p:tav tm="100000">
                                          <p:val>
                                            <p:strVal val="#ppt_h"/>
                                          </p:val>
                                        </p:tav>
                                      </p:tavLst>
                                    </p:anim>
                                  </p:childTnLst>
                                </p:cTn>
                              </p:par>
                            </p:childTnLst>
                          </p:cTn>
                        </p:par>
                        <p:par>
                          <p:cTn id="75" fill="hold">
                            <p:stCondLst>
                              <p:cond delay="5500"/>
                            </p:stCondLst>
                            <p:childTnLst>
                              <p:par>
                                <p:cTn id="76" presetID="10" presetClass="entr" presetSubtype="0"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childTnLst>
                          </p:cTn>
                        </p:par>
                        <p:par>
                          <p:cTn id="79" fill="hold">
                            <p:stCondLst>
                              <p:cond delay="6000"/>
                            </p:stCondLst>
                            <p:childTnLst>
                              <p:par>
                                <p:cTn id="80" presetID="1" presetClass="entr" presetSubtype="0" fill="hold" nodeType="after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par>
                          <p:cTn id="82" fill="hold">
                            <p:stCondLst>
                              <p:cond delay="6000"/>
                            </p:stCondLst>
                            <p:childTnLst>
                              <p:par>
                                <p:cTn id="83" presetID="2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250" fill="hold"/>
                                        <p:tgtEl>
                                          <p:spTgt spid="96"/>
                                        </p:tgtEl>
                                        <p:attrNameLst>
                                          <p:attrName>ppt_w</p:attrName>
                                        </p:attrNameLst>
                                      </p:cBhvr>
                                      <p:tavLst>
                                        <p:tav tm="0">
                                          <p:val>
                                            <p:fltVal val="0"/>
                                          </p:val>
                                        </p:tav>
                                        <p:tav tm="100000">
                                          <p:val>
                                            <p:strVal val="#ppt_w"/>
                                          </p:val>
                                        </p:tav>
                                      </p:tavLst>
                                    </p:anim>
                                    <p:anim calcmode="lin" valueType="num">
                                      <p:cBhvr>
                                        <p:cTn id="86" dur="250" fill="hold"/>
                                        <p:tgtEl>
                                          <p:spTgt spid="96"/>
                                        </p:tgtEl>
                                        <p:attrNameLst>
                                          <p:attrName>ppt_h</p:attrName>
                                        </p:attrNameLst>
                                      </p:cBhvr>
                                      <p:tavLst>
                                        <p:tav tm="0">
                                          <p:val>
                                            <p:fltVal val="0"/>
                                          </p:val>
                                        </p:tav>
                                        <p:tav tm="100000">
                                          <p:val>
                                            <p:strVal val="#ppt_h"/>
                                          </p:val>
                                        </p:tav>
                                      </p:tavLst>
                                    </p:anim>
                                    <p:anim calcmode="lin" valueType="num">
                                      <p:cBhvr>
                                        <p:cTn id="87" dur="250" fill="hold"/>
                                        <p:tgtEl>
                                          <p:spTgt spid="96"/>
                                        </p:tgtEl>
                                        <p:attrNameLst>
                                          <p:attrName>ppt_x</p:attrName>
                                        </p:attrNameLst>
                                      </p:cBhvr>
                                      <p:tavLst>
                                        <p:tav tm="0">
                                          <p:val>
                                            <p:fltVal val="0.5"/>
                                          </p:val>
                                        </p:tav>
                                        <p:tav tm="100000">
                                          <p:val>
                                            <p:strVal val="#ppt_x"/>
                                          </p:val>
                                        </p:tav>
                                      </p:tavLst>
                                    </p:anim>
                                    <p:anim calcmode="lin" valueType="num">
                                      <p:cBhvr>
                                        <p:cTn id="88" dur="250" fill="hold"/>
                                        <p:tgtEl>
                                          <p:spTgt spid="96"/>
                                        </p:tgtEl>
                                        <p:attrNameLst>
                                          <p:attrName>ppt_y</p:attrName>
                                        </p:attrNameLst>
                                      </p:cBhvr>
                                      <p:tavLst>
                                        <p:tav tm="0">
                                          <p:val>
                                            <p:fltVal val="0.5"/>
                                          </p:val>
                                        </p:tav>
                                        <p:tav tm="100000">
                                          <p:val>
                                            <p:strVal val="#ppt_y"/>
                                          </p:val>
                                        </p:tav>
                                      </p:tavLst>
                                    </p:anim>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fade">
                                      <p:cBhvr>
                                        <p:cTn id="92" dur="500"/>
                                        <p:tgtEl>
                                          <p:spTgt spid="85"/>
                                        </p:tgtEl>
                                      </p:cBhvr>
                                    </p:animEffect>
                                  </p:childTnLst>
                                </p:cTn>
                              </p:par>
                            </p:childTnLst>
                          </p:cTn>
                        </p:par>
                        <p:par>
                          <p:cTn id="93" fill="hold">
                            <p:stCondLst>
                              <p:cond delay="7000"/>
                            </p:stCondLst>
                            <p:childTnLst>
                              <p:par>
                                <p:cTn id="94" presetID="1" presetClass="entr" presetSubtype="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par>
                          <p:cTn id="96" fill="hold">
                            <p:stCondLst>
                              <p:cond delay="7000"/>
                            </p:stCondLst>
                            <p:childTnLst>
                              <p:par>
                                <p:cTn id="97" presetID="23" presetClass="entr" presetSubtype="52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 calcmode="lin" valueType="num">
                                      <p:cBhvr>
                                        <p:cTn id="99" dur="250" fill="hold"/>
                                        <p:tgtEl>
                                          <p:spTgt spid="86"/>
                                        </p:tgtEl>
                                        <p:attrNameLst>
                                          <p:attrName>ppt_w</p:attrName>
                                        </p:attrNameLst>
                                      </p:cBhvr>
                                      <p:tavLst>
                                        <p:tav tm="0">
                                          <p:val>
                                            <p:fltVal val="0"/>
                                          </p:val>
                                        </p:tav>
                                        <p:tav tm="100000">
                                          <p:val>
                                            <p:strVal val="#ppt_w"/>
                                          </p:val>
                                        </p:tav>
                                      </p:tavLst>
                                    </p:anim>
                                    <p:anim calcmode="lin" valueType="num">
                                      <p:cBhvr>
                                        <p:cTn id="100" dur="250" fill="hold"/>
                                        <p:tgtEl>
                                          <p:spTgt spid="86"/>
                                        </p:tgtEl>
                                        <p:attrNameLst>
                                          <p:attrName>ppt_h</p:attrName>
                                        </p:attrNameLst>
                                      </p:cBhvr>
                                      <p:tavLst>
                                        <p:tav tm="0">
                                          <p:val>
                                            <p:fltVal val="0"/>
                                          </p:val>
                                        </p:tav>
                                        <p:tav tm="100000">
                                          <p:val>
                                            <p:strVal val="#ppt_h"/>
                                          </p:val>
                                        </p:tav>
                                      </p:tavLst>
                                    </p:anim>
                                    <p:anim calcmode="lin" valueType="num">
                                      <p:cBhvr>
                                        <p:cTn id="101" dur="250" fill="hold"/>
                                        <p:tgtEl>
                                          <p:spTgt spid="86"/>
                                        </p:tgtEl>
                                        <p:attrNameLst>
                                          <p:attrName>ppt_x</p:attrName>
                                        </p:attrNameLst>
                                      </p:cBhvr>
                                      <p:tavLst>
                                        <p:tav tm="0">
                                          <p:val>
                                            <p:fltVal val="0.5"/>
                                          </p:val>
                                        </p:tav>
                                        <p:tav tm="100000">
                                          <p:val>
                                            <p:strVal val="#ppt_x"/>
                                          </p:val>
                                        </p:tav>
                                      </p:tavLst>
                                    </p:anim>
                                    <p:anim calcmode="lin" valueType="num">
                                      <p:cBhvr>
                                        <p:cTn id="102" dur="250" fill="hold"/>
                                        <p:tgtEl>
                                          <p:spTgt spid="86"/>
                                        </p:tgtEl>
                                        <p:attrNameLst>
                                          <p:attrName>ppt_y</p:attrName>
                                        </p:attrNameLst>
                                      </p:cBhvr>
                                      <p:tavLst>
                                        <p:tav tm="0">
                                          <p:val>
                                            <p:fltVal val="0.5"/>
                                          </p:val>
                                        </p:tav>
                                        <p:tav tm="100000">
                                          <p:val>
                                            <p:strVal val="#ppt_y"/>
                                          </p:val>
                                        </p:tav>
                                      </p:tavLst>
                                    </p:anim>
                                  </p:childTnLst>
                                </p:cTn>
                              </p:par>
                            </p:childTnLst>
                          </p:cTn>
                        </p:par>
                        <p:par>
                          <p:cTn id="103" fill="hold">
                            <p:stCondLst>
                              <p:cond delay="7500"/>
                            </p:stCondLst>
                            <p:childTnLst>
                              <p:par>
                                <p:cTn id="104" presetID="10" presetClass="entr" presetSubtype="0" fill="hold" grpId="0" nodeType="after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childTnLst>
                          </p:cTn>
                        </p:par>
                        <p:par>
                          <p:cTn id="107" fill="hold">
                            <p:stCondLst>
                              <p:cond delay="8000"/>
                            </p:stCondLst>
                            <p:childTnLst>
                              <p:par>
                                <p:cTn id="108" presetID="1" presetClass="entr" presetSubtype="0" fill="hold" nodeType="afterEffect">
                                  <p:stCondLst>
                                    <p:cond delay="0"/>
                                  </p:stCondLst>
                                  <p:childTnLst>
                                    <p:set>
                                      <p:cBhvr>
                                        <p:cTn id="109" dur="1" fill="hold">
                                          <p:stCondLst>
                                            <p:cond delay="0"/>
                                          </p:stCondLst>
                                        </p:cTn>
                                        <p:tgtEl>
                                          <p:spTgt spid="66"/>
                                        </p:tgtEl>
                                        <p:attrNameLst>
                                          <p:attrName>style.visibility</p:attrName>
                                        </p:attrNameLst>
                                      </p:cBhvr>
                                      <p:to>
                                        <p:strVal val="visible"/>
                                      </p:to>
                                    </p:set>
                                  </p:childTnLst>
                                </p:cTn>
                              </p:par>
                            </p:childTnLst>
                          </p:cTn>
                        </p:par>
                        <p:par>
                          <p:cTn id="110" fill="hold">
                            <p:stCondLst>
                              <p:cond delay="8000"/>
                            </p:stCondLst>
                            <p:childTnLst>
                              <p:par>
                                <p:cTn id="111" presetID="23" presetClass="entr" presetSubtype="528" fill="hold" nodeType="afterEffect">
                                  <p:stCondLst>
                                    <p:cond delay="0"/>
                                  </p:stCondLst>
                                  <p:childTnLst>
                                    <p:set>
                                      <p:cBhvr>
                                        <p:cTn id="112" dur="1" fill="hold">
                                          <p:stCondLst>
                                            <p:cond delay="0"/>
                                          </p:stCondLst>
                                        </p:cTn>
                                        <p:tgtEl>
                                          <p:spTgt spid="90"/>
                                        </p:tgtEl>
                                        <p:attrNameLst>
                                          <p:attrName>style.visibility</p:attrName>
                                        </p:attrNameLst>
                                      </p:cBhvr>
                                      <p:to>
                                        <p:strVal val="visible"/>
                                      </p:to>
                                    </p:set>
                                    <p:anim calcmode="lin" valueType="num">
                                      <p:cBhvr>
                                        <p:cTn id="113" dur="250" fill="hold"/>
                                        <p:tgtEl>
                                          <p:spTgt spid="90"/>
                                        </p:tgtEl>
                                        <p:attrNameLst>
                                          <p:attrName>ppt_w</p:attrName>
                                        </p:attrNameLst>
                                      </p:cBhvr>
                                      <p:tavLst>
                                        <p:tav tm="0">
                                          <p:val>
                                            <p:fltVal val="0"/>
                                          </p:val>
                                        </p:tav>
                                        <p:tav tm="100000">
                                          <p:val>
                                            <p:strVal val="#ppt_w"/>
                                          </p:val>
                                        </p:tav>
                                      </p:tavLst>
                                    </p:anim>
                                    <p:anim calcmode="lin" valueType="num">
                                      <p:cBhvr>
                                        <p:cTn id="114" dur="250" fill="hold"/>
                                        <p:tgtEl>
                                          <p:spTgt spid="90"/>
                                        </p:tgtEl>
                                        <p:attrNameLst>
                                          <p:attrName>ppt_h</p:attrName>
                                        </p:attrNameLst>
                                      </p:cBhvr>
                                      <p:tavLst>
                                        <p:tav tm="0">
                                          <p:val>
                                            <p:fltVal val="0"/>
                                          </p:val>
                                        </p:tav>
                                        <p:tav tm="100000">
                                          <p:val>
                                            <p:strVal val="#ppt_h"/>
                                          </p:val>
                                        </p:tav>
                                      </p:tavLst>
                                    </p:anim>
                                    <p:anim calcmode="lin" valueType="num">
                                      <p:cBhvr>
                                        <p:cTn id="115" dur="250" fill="hold"/>
                                        <p:tgtEl>
                                          <p:spTgt spid="90"/>
                                        </p:tgtEl>
                                        <p:attrNameLst>
                                          <p:attrName>ppt_x</p:attrName>
                                        </p:attrNameLst>
                                      </p:cBhvr>
                                      <p:tavLst>
                                        <p:tav tm="0">
                                          <p:val>
                                            <p:fltVal val="0.5"/>
                                          </p:val>
                                        </p:tav>
                                        <p:tav tm="100000">
                                          <p:val>
                                            <p:strVal val="#ppt_x"/>
                                          </p:val>
                                        </p:tav>
                                      </p:tavLst>
                                    </p:anim>
                                    <p:anim calcmode="lin" valueType="num">
                                      <p:cBhvr>
                                        <p:cTn id="116" dur="250" fill="hold"/>
                                        <p:tgtEl>
                                          <p:spTgt spid="90"/>
                                        </p:tgtEl>
                                        <p:attrNameLst>
                                          <p:attrName>ppt_y</p:attrName>
                                        </p:attrNameLst>
                                      </p:cBhvr>
                                      <p:tavLst>
                                        <p:tav tm="0">
                                          <p:val>
                                            <p:fltVal val="0.5"/>
                                          </p:val>
                                        </p:tav>
                                        <p:tav tm="100000">
                                          <p:val>
                                            <p:strVal val="#ppt_y"/>
                                          </p:val>
                                        </p:tav>
                                      </p:tavLst>
                                    </p:anim>
                                  </p:childTnLst>
                                </p:cTn>
                              </p:par>
                            </p:childTnLst>
                          </p:cTn>
                        </p:par>
                        <p:par>
                          <p:cTn id="117" fill="hold">
                            <p:stCondLst>
                              <p:cond delay="8500"/>
                            </p:stCondLst>
                            <p:childTnLst>
                              <p:par>
                                <p:cTn id="118" presetID="10" presetClass="entr" presetSubtype="0" fill="hold" grpId="0" nodeType="after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8" grpId="0"/>
      <p:bldP spid="79" grpId="0"/>
      <p:bldP spid="80" grpId="0"/>
      <p:bldP spid="81" grpId="0"/>
      <p:bldP spid="82" grpId="0"/>
      <p:bldP spid="83" grpId="0"/>
      <p:bldP spid="84" grpId="0"/>
      <p:bldP spid="85" grpId="0"/>
      <p:bldP spid="96" grpId="0" animBg="1"/>
      <p:bldP spid="97" grpId="0" animBg="1"/>
      <p:bldP spid="112" grpId="0" animBg="1"/>
      <p:bldP spid="1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工作完成阶段</a:t>
            </a:r>
          </a:p>
        </p:txBody>
      </p:sp>
      <p:pic>
        <p:nvPicPr>
          <p:cNvPr id="2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 name="组合 29"/>
          <p:cNvGrpSpPr/>
          <p:nvPr/>
        </p:nvGrpSpPr>
        <p:grpSpPr>
          <a:xfrm>
            <a:off x="3955844" y="411559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 name="椭圆 31"/>
            <p:cNvSpPr/>
            <p:nvPr/>
          </p:nvSpPr>
          <p:spPr>
            <a:xfrm>
              <a:off x="3983164" y="2466913"/>
              <a:ext cx="1185736" cy="1185736"/>
            </a:xfrm>
            <a:prstGeom prst="ellipse">
              <a:avLst/>
            </a:prstGeom>
            <a:solidFill>
              <a:schemeClr val="accent6"/>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198401" y="3299758"/>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7" name="椭圆 36"/>
            <p:cNvSpPr/>
            <p:nvPr/>
          </p:nvSpPr>
          <p:spPr>
            <a:xfrm>
              <a:off x="3983164" y="2466913"/>
              <a:ext cx="1185736" cy="1185736"/>
            </a:xfrm>
            <a:prstGeom prst="ellipse">
              <a:avLst/>
            </a:prstGeom>
            <a:solidFill>
              <a:schemeClr val="accent5"/>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725194" y="2801144"/>
            <a:ext cx="764793" cy="764793"/>
            <a:chOff x="3832873" y="2297208"/>
            <a:chExt cx="1516550" cy="1516550"/>
          </a:xfrm>
        </p:grpSpPr>
        <p:grpSp>
          <p:nvGrpSpPr>
            <p:cNvPr id="41" name="组合 4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2" name="椭圆 41"/>
            <p:cNvSpPr/>
            <p:nvPr/>
          </p:nvSpPr>
          <p:spPr>
            <a:xfrm>
              <a:off x="3983164" y="2466913"/>
              <a:ext cx="1185736" cy="1185736"/>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198401" y="2328208"/>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7" name="椭圆 46"/>
            <p:cNvSpPr/>
            <p:nvPr/>
          </p:nvSpPr>
          <p:spPr>
            <a:xfrm>
              <a:off x="3983164" y="2466913"/>
              <a:ext cx="1185736" cy="1185736"/>
            </a:xfrm>
            <a:prstGeom prst="ellipse">
              <a:avLst/>
            </a:prstGeom>
            <a:solidFill>
              <a:schemeClr val="accent3"/>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4725194" y="1818164"/>
            <a:ext cx="764793" cy="764793"/>
            <a:chOff x="3832873" y="2297208"/>
            <a:chExt cx="1516550" cy="1516550"/>
          </a:xfrm>
        </p:grpSpPr>
        <p:grpSp>
          <p:nvGrpSpPr>
            <p:cNvPr id="51" name="组合 5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4" name="椭圆 5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2" name="椭圆 51"/>
            <p:cNvSpPr/>
            <p:nvPr/>
          </p:nvSpPr>
          <p:spPr>
            <a:xfrm>
              <a:off x="3983164" y="2466913"/>
              <a:ext cx="1185736" cy="118573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955844" y="97234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7" name="椭圆 56"/>
            <p:cNvSpPr/>
            <p:nvPr/>
          </p:nvSpPr>
          <p:spPr>
            <a:xfrm>
              <a:off x="3983164" y="2466913"/>
              <a:ext cx="1185736" cy="1185736"/>
            </a:xfrm>
            <a:prstGeom prst="ellipse">
              <a:avLst/>
            </a:prstGeom>
            <a:solidFill>
              <a:schemeClr val="accent1"/>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Group 34"/>
          <p:cNvGrpSpPr/>
          <p:nvPr/>
        </p:nvGrpSpPr>
        <p:grpSpPr>
          <a:xfrm>
            <a:off x="4197100" y="1185095"/>
            <a:ext cx="299494" cy="243706"/>
            <a:chOff x="1550139" y="1314466"/>
            <a:chExt cx="509139" cy="414300"/>
          </a:xfrm>
          <a:solidFill>
            <a:schemeClr val="bg1"/>
          </a:solidFill>
        </p:grpSpPr>
        <p:sp>
          <p:nvSpPr>
            <p:cNvPr id="6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64" name="矩形 3"/>
          <p:cNvSpPr>
            <a:spLocks noChangeArrowheads="1"/>
          </p:cNvSpPr>
          <p:nvPr/>
        </p:nvSpPr>
        <p:spPr bwMode="auto">
          <a:xfrm>
            <a:off x="4864801" y="1205658"/>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阶段一</a:t>
            </a:r>
          </a:p>
        </p:txBody>
      </p:sp>
      <p:sp>
        <p:nvSpPr>
          <p:cNvPr id="65"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sp>
        <p:nvSpPr>
          <p:cNvPr id="66" name="矩形 3"/>
          <p:cNvSpPr>
            <a:spLocks noChangeArrowheads="1"/>
          </p:cNvSpPr>
          <p:nvPr/>
        </p:nvSpPr>
        <p:spPr bwMode="auto">
          <a:xfrm>
            <a:off x="5722249" y="1810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阶段二</a:t>
            </a:r>
          </a:p>
        </p:txBody>
      </p:sp>
      <p:sp>
        <p:nvSpPr>
          <p:cNvPr id="67"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sp>
        <p:nvSpPr>
          <p:cNvPr id="68"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9" name="矩形 3"/>
          <p:cNvSpPr>
            <a:spLocks noChangeArrowheads="1"/>
          </p:cNvSpPr>
          <p:nvPr/>
        </p:nvSpPr>
        <p:spPr bwMode="auto">
          <a:xfrm>
            <a:off x="2200231" y="2191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阶段三</a:t>
            </a:r>
          </a:p>
        </p:txBody>
      </p:sp>
      <p:sp>
        <p:nvSpPr>
          <p:cNvPr id="70"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71" name="Group 20"/>
          <p:cNvGrpSpPr/>
          <p:nvPr/>
        </p:nvGrpSpPr>
        <p:grpSpPr>
          <a:xfrm>
            <a:off x="3418467" y="2587291"/>
            <a:ext cx="309413" cy="214312"/>
            <a:chOff x="7416800" y="1122363"/>
            <a:chExt cx="366713" cy="254000"/>
          </a:xfrm>
          <a:solidFill>
            <a:schemeClr val="bg1"/>
          </a:solidFill>
        </p:grpSpPr>
        <p:sp>
          <p:nvSpPr>
            <p:cNvPr id="72"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3"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4" name="矩形 3"/>
          <p:cNvSpPr>
            <a:spLocks noChangeArrowheads="1"/>
          </p:cNvSpPr>
          <p:nvPr/>
        </p:nvSpPr>
        <p:spPr bwMode="auto">
          <a:xfrm>
            <a:off x="5715794" y="28011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阶段四</a:t>
            </a:r>
          </a:p>
        </p:txBody>
      </p:sp>
      <p:sp>
        <p:nvSpPr>
          <p:cNvPr id="75"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76" name="组合 75"/>
          <p:cNvGrpSpPr/>
          <p:nvPr/>
        </p:nvGrpSpPr>
        <p:grpSpPr>
          <a:xfrm>
            <a:off x="4952251" y="2999765"/>
            <a:ext cx="316718" cy="302754"/>
            <a:chOff x="3294063" y="754063"/>
            <a:chExt cx="5600701" cy="5353051"/>
          </a:xfrm>
          <a:solidFill>
            <a:schemeClr val="bg1"/>
          </a:solidFill>
        </p:grpSpPr>
        <p:sp>
          <p:nvSpPr>
            <p:cNvPr id="77"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8"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0"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1"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2"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3"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4"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5"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6"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7"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88" name="矩形 3"/>
          <p:cNvSpPr>
            <a:spLocks noChangeArrowheads="1"/>
          </p:cNvSpPr>
          <p:nvPr/>
        </p:nvSpPr>
        <p:spPr bwMode="auto">
          <a:xfrm>
            <a:off x="2200231" y="335359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阶段五</a:t>
            </a:r>
          </a:p>
        </p:txBody>
      </p:sp>
      <p:sp>
        <p:nvSpPr>
          <p:cNvPr id="89"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90" name="Group 23"/>
          <p:cNvGrpSpPr/>
          <p:nvPr/>
        </p:nvGrpSpPr>
        <p:grpSpPr>
          <a:xfrm>
            <a:off x="3477649" y="3563144"/>
            <a:ext cx="256945" cy="224003"/>
            <a:chOff x="7540014" y="4306907"/>
            <a:chExt cx="389342" cy="339426"/>
          </a:xfrm>
          <a:solidFill>
            <a:schemeClr val="bg1"/>
          </a:solidFill>
        </p:grpSpPr>
        <p:sp>
          <p:nvSpPr>
            <p:cNvPr id="91"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0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0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sp>
        <p:nvSpPr>
          <p:cNvPr id="102" name="矩形 3"/>
          <p:cNvSpPr>
            <a:spLocks noChangeArrowheads="1"/>
          </p:cNvSpPr>
          <p:nvPr/>
        </p:nvSpPr>
        <p:spPr bwMode="auto">
          <a:xfrm>
            <a:off x="4864801" y="43223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阶段六</a:t>
            </a:r>
          </a:p>
        </p:txBody>
      </p:sp>
      <p:sp>
        <p:nvSpPr>
          <p:cNvPr id="103"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104" name="Group 9"/>
          <p:cNvGrpSpPr/>
          <p:nvPr/>
        </p:nvGrpSpPr>
        <p:grpSpPr>
          <a:xfrm>
            <a:off x="4193937" y="4408421"/>
            <a:ext cx="288608" cy="214010"/>
            <a:chOff x="4572000" y="3414713"/>
            <a:chExt cx="374651" cy="277813"/>
          </a:xfrm>
          <a:solidFill>
            <a:schemeClr val="bg1"/>
          </a:solidFill>
        </p:grpSpPr>
        <p:sp>
          <p:nvSpPr>
            <p:cNvPr id="10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7" name="TextBox 10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8000">
                                          <p:cBhvr additive="base">
                                            <p:cTn id="11" dur="1400" fill="hold"/>
                                            <p:tgtEl>
                                              <p:spTgt spid="30"/>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58000">
                                          <p:cBhvr additive="base">
                                            <p:cTn id="15" dur="14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14:bounceEnd="58000">
                                          <p:cBhvr additive="base">
                                            <p:cTn id="19" dur="1400" fill="hold"/>
                                            <p:tgtEl>
                                              <p:spTgt spid="45"/>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8000">
                                          <p:cBhvr additive="base">
                                            <p:cTn id="23" dur="1400" fill="hold"/>
                                            <p:tgtEl>
                                              <p:spTgt spid="50"/>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58000">
                                          <p:cBhvr additive="base">
                                            <p:cTn id="27" dur="1400" fill="hold"/>
                                            <p:tgtEl>
                                              <p:spTgt spid="55"/>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58000">
                                          <p:cBhvr additive="base">
                                            <p:cTn id="31" dur="1400" fill="hold"/>
                                            <p:tgtEl>
                                              <p:spTgt spid="40"/>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80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400" fill="hold"/>
                                            <p:tgtEl>
                                              <p:spTgt spid="30"/>
                                            </p:tgtEl>
                                            <p:attrNameLst>
                                              <p:attrName>ppt_x</p:attrName>
                                            </p:attrNameLst>
                                          </p:cBhvr>
                                          <p:tavLst>
                                            <p:tav tm="0">
                                              <p:val>
                                                <p:strVal val="0-#ppt_w/2"/>
                                              </p:val>
                                            </p:tav>
                                            <p:tav tm="100000">
                                              <p:val>
                                                <p:strVal val="#ppt_x"/>
                                              </p:val>
                                            </p:tav>
                                          </p:tavLst>
                                        </p:anim>
                                        <p:anim calcmode="lin" valueType="num">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400" fill="hold"/>
                                            <p:tgtEl>
                                              <p:spTgt spid="35"/>
                                            </p:tgtEl>
                                            <p:attrNameLst>
                                              <p:attrName>ppt_x</p:attrName>
                                            </p:attrNameLst>
                                          </p:cBhvr>
                                          <p:tavLst>
                                            <p:tav tm="0">
                                              <p:val>
                                                <p:strVal val="1+#ppt_w/2"/>
                                              </p:val>
                                            </p:tav>
                                            <p:tav tm="100000">
                                              <p:val>
                                                <p:strVal val="#ppt_x"/>
                                              </p:val>
                                            </p:tav>
                                          </p:tavLst>
                                        </p:anim>
                                        <p:anim calcmode="lin" valueType="num">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400" fill="hold"/>
                                            <p:tgtEl>
                                              <p:spTgt spid="45"/>
                                            </p:tgtEl>
                                            <p:attrNameLst>
                                              <p:attrName>ppt_x</p:attrName>
                                            </p:attrNameLst>
                                          </p:cBhvr>
                                          <p:tavLst>
                                            <p:tav tm="0">
                                              <p:val>
                                                <p:strVal val="1+#ppt_w/2"/>
                                              </p:val>
                                            </p:tav>
                                            <p:tav tm="100000">
                                              <p:val>
                                                <p:strVal val="#ppt_x"/>
                                              </p:val>
                                            </p:tav>
                                          </p:tavLst>
                                        </p:anim>
                                        <p:anim calcmode="lin" valueType="num">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400" fill="hold"/>
                                            <p:tgtEl>
                                              <p:spTgt spid="50"/>
                                            </p:tgtEl>
                                            <p:attrNameLst>
                                              <p:attrName>ppt_x</p:attrName>
                                            </p:attrNameLst>
                                          </p:cBhvr>
                                          <p:tavLst>
                                            <p:tav tm="0">
                                              <p:val>
                                                <p:strVal val="0-#ppt_w/2"/>
                                              </p:val>
                                            </p:tav>
                                            <p:tav tm="100000">
                                              <p:val>
                                                <p:strVal val="#ppt_x"/>
                                              </p:val>
                                            </p:tav>
                                          </p:tavLst>
                                        </p:anim>
                                        <p:anim calcmode="lin" valueType="num">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400" fill="hold"/>
                                            <p:tgtEl>
                                              <p:spTgt spid="55"/>
                                            </p:tgtEl>
                                            <p:attrNameLst>
                                              <p:attrName>ppt_x</p:attrName>
                                            </p:attrNameLst>
                                          </p:cBhvr>
                                          <p:tavLst>
                                            <p:tav tm="0">
                                              <p:val>
                                                <p:strVal val="1+#ppt_w/2"/>
                                              </p:val>
                                            </p:tav>
                                            <p:tav tm="100000">
                                              <p:val>
                                                <p:strVal val="#ppt_x"/>
                                              </p:val>
                                            </p:tav>
                                          </p:tavLst>
                                        </p:anim>
                                        <p:anim calcmode="lin" valueType="num">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400" fill="hold"/>
                                            <p:tgtEl>
                                              <p:spTgt spid="40"/>
                                            </p:tgtEl>
                                            <p:attrNameLst>
                                              <p:attrName>ppt_x</p:attrName>
                                            </p:attrNameLst>
                                          </p:cBhvr>
                                          <p:tavLst>
                                            <p:tav tm="0">
                                              <p:val>
                                                <p:strVal val="0-#ppt_w/2"/>
                                              </p:val>
                                            </p:tav>
                                            <p:tav tm="100000">
                                              <p:val>
                                                <p:strVal val="#ppt_x"/>
                                              </p:val>
                                            </p:tav>
                                          </p:tavLst>
                                        </p:anim>
                                        <p:anim calcmode="lin" valueType="num">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80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工作完成比例</a:t>
            </a:r>
          </a:p>
        </p:txBody>
      </p:sp>
      <p:grpSp>
        <p:nvGrpSpPr>
          <p:cNvPr id="43" name="组合 42"/>
          <p:cNvGrpSpPr/>
          <p:nvPr/>
        </p:nvGrpSpPr>
        <p:grpSpPr>
          <a:xfrm>
            <a:off x="1367936" y="2237125"/>
            <a:ext cx="963909" cy="923289"/>
            <a:chOff x="1664154" y="1934950"/>
            <a:chExt cx="963741" cy="897257"/>
          </a:xfrm>
        </p:grpSpPr>
        <p:grpSp>
          <p:nvGrpSpPr>
            <p:cNvPr id="44" name="组合 43"/>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5" name="TextBox 44"/>
            <p:cNvSpPr txBox="1"/>
            <p:nvPr/>
          </p:nvSpPr>
          <p:spPr>
            <a:xfrm>
              <a:off x="1807549" y="2188595"/>
              <a:ext cx="820346"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45%</a:t>
              </a:r>
              <a:endParaRPr lang="zh-CN" altLang="en-US" sz="2100" b="1"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321508" y="2247208"/>
            <a:ext cx="897415" cy="923289"/>
            <a:chOff x="3293884" y="1912625"/>
            <a:chExt cx="897259" cy="897258"/>
          </a:xfrm>
        </p:grpSpPr>
        <p:grpSp>
          <p:nvGrpSpPr>
            <p:cNvPr id="49" name="组合 48"/>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0" name="TextBox 49"/>
            <p:cNvSpPr txBox="1"/>
            <p:nvPr/>
          </p:nvSpPr>
          <p:spPr>
            <a:xfrm>
              <a:off x="3404406" y="2201081"/>
              <a:ext cx="753231" cy="388829"/>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68%</a:t>
              </a:r>
              <a:endParaRPr lang="zh-CN" altLang="en-US" sz="2000" b="1" dirty="0">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27290" y="2241694"/>
            <a:ext cx="942085" cy="923289"/>
            <a:chOff x="4849324" y="1995712"/>
            <a:chExt cx="941921" cy="897257"/>
          </a:xfrm>
        </p:grpSpPr>
        <p:grpSp>
          <p:nvGrpSpPr>
            <p:cNvPr id="54" name="组合 53"/>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5" name="TextBox 54"/>
            <p:cNvSpPr txBox="1"/>
            <p:nvPr/>
          </p:nvSpPr>
          <p:spPr>
            <a:xfrm>
              <a:off x="4963049" y="2222298"/>
              <a:ext cx="828196"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79%</a:t>
              </a:r>
              <a:endParaRPr lang="zh-CN" altLang="en-US" sz="2100" b="1" dirty="0">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976586" y="2235675"/>
            <a:ext cx="951205" cy="923289"/>
            <a:chOff x="6380261" y="2029113"/>
            <a:chExt cx="951040" cy="897257"/>
          </a:xfrm>
        </p:grpSpPr>
        <p:grpSp>
          <p:nvGrpSpPr>
            <p:cNvPr id="59" name="组合 58"/>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TextBox 59"/>
            <p:cNvSpPr txBox="1"/>
            <p:nvPr/>
          </p:nvSpPr>
          <p:spPr>
            <a:xfrm>
              <a:off x="6501314" y="2303662"/>
              <a:ext cx="829987"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92%</a:t>
              </a:r>
              <a:endParaRPr lang="zh-CN" altLang="en-US" sz="2100" b="1" dirty="0">
                <a:latin typeface="微软雅黑" panose="020B0503020204020204" pitchFamily="34" charset="-122"/>
                <a:ea typeface="微软雅黑" panose="020B0503020204020204" pitchFamily="34" charset="-122"/>
              </a:endParaRPr>
            </a:p>
          </p:txBody>
        </p:sp>
      </p:grpSp>
      <p:sp>
        <p:nvSpPr>
          <p:cNvPr id="67" name="Freeform 8"/>
          <p:cNvSpPr/>
          <p:nvPr/>
        </p:nvSpPr>
        <p:spPr bwMode="auto">
          <a:xfrm rot="18900000">
            <a:off x="1411691" y="2579479"/>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chemeClr val="accent1"/>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68" name="Freeform 7"/>
          <p:cNvSpPr/>
          <p:nvPr/>
        </p:nvSpPr>
        <p:spPr bwMode="auto">
          <a:xfrm rot="19087048">
            <a:off x="3320073" y="2476470"/>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chemeClr val="accent2"/>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69" name="Freeform 6"/>
          <p:cNvSpPr/>
          <p:nvPr/>
        </p:nvSpPr>
        <p:spPr bwMode="auto">
          <a:xfrm rot="19290703">
            <a:off x="5060464" y="2335143"/>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chemeClr val="accent3"/>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70" name="Freeform 5"/>
          <p:cNvSpPr/>
          <p:nvPr/>
        </p:nvSpPr>
        <p:spPr bwMode="auto">
          <a:xfrm rot="19810786">
            <a:off x="6859697" y="2138995"/>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chemeClr val="accent4"/>
          </a:solidFill>
          <a:ln w="3175" cap="flat">
            <a:noFill/>
            <a:prstDash val="solid"/>
            <a:miter lim="800000"/>
          </a:ln>
        </p:spPr>
        <p:txBody>
          <a:bodyPr vert="horz" wrap="square" lIns="92354" tIns="46177" rIns="92354" bIns="46177" numCol="1" anchor="t" anchorCtr="0" compatLnSpc="1"/>
          <a:lstStyle/>
          <a:p>
            <a:endParaRPr lang="zh-CN" altLang="en-US"/>
          </a:p>
        </p:txBody>
      </p:sp>
      <p:grpSp>
        <p:nvGrpSpPr>
          <p:cNvPr id="71" name="组合 70"/>
          <p:cNvGrpSpPr/>
          <p:nvPr/>
        </p:nvGrpSpPr>
        <p:grpSpPr>
          <a:xfrm>
            <a:off x="1390002"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2" name="流程图: 可选过程 71"/>
            <p:cNvSpPr/>
            <p:nvPr/>
          </p:nvSpPr>
          <p:spPr>
            <a:xfrm>
              <a:off x="3477359" y="8032286"/>
              <a:ext cx="2534423" cy="58477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4" name="组合 73"/>
          <p:cNvGrpSpPr/>
          <p:nvPr/>
        </p:nvGrpSpPr>
        <p:grpSpPr>
          <a:xfrm>
            <a:off x="3205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5" name="流程图: 可选过程 74"/>
            <p:cNvSpPr/>
            <p:nvPr/>
          </p:nvSpPr>
          <p:spPr>
            <a:xfrm>
              <a:off x="3477359" y="8032286"/>
              <a:ext cx="2534423" cy="584775"/>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7" name="组合 76"/>
          <p:cNvGrpSpPr/>
          <p:nvPr/>
        </p:nvGrpSpPr>
        <p:grpSpPr>
          <a:xfrm>
            <a:off x="4996217"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8" name="流程图: 可选过程 77"/>
            <p:cNvSpPr/>
            <p:nvPr/>
          </p:nvSpPr>
          <p:spPr>
            <a:xfrm>
              <a:off x="3477359" y="8032286"/>
              <a:ext cx="2534423" cy="584775"/>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80" name="组合 79"/>
          <p:cNvGrpSpPr/>
          <p:nvPr/>
        </p:nvGrpSpPr>
        <p:grpSpPr>
          <a:xfrm>
            <a:off x="6891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81" name="流程图: 可选过程 80"/>
            <p:cNvSpPr/>
            <p:nvPr/>
          </p:nvSpPr>
          <p:spPr>
            <a:xfrm>
              <a:off x="3477359" y="8032286"/>
              <a:ext cx="2534423" cy="584775"/>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sp>
        <p:nvSpPr>
          <p:cNvPr id="84" name="TextBox 83"/>
          <p:cNvSpPr txBox="1"/>
          <p:nvPr/>
        </p:nvSpPr>
        <p:spPr>
          <a:xfrm>
            <a:off x="1187624"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5" name="TextBox 84"/>
          <p:cNvSpPr txBox="1"/>
          <p:nvPr/>
        </p:nvSpPr>
        <p:spPr>
          <a:xfrm>
            <a:off x="3027275"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6" name="TextBox 85"/>
          <p:cNvSpPr txBox="1"/>
          <p:nvPr/>
        </p:nvSpPr>
        <p:spPr>
          <a:xfrm>
            <a:off x="4796502"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7" name="TextBox 86"/>
          <p:cNvSpPr txBox="1"/>
          <p:nvPr/>
        </p:nvSpPr>
        <p:spPr>
          <a:xfrm>
            <a:off x="6740718"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500" fill="hold"/>
                                        <p:tgtEl>
                                          <p:spTgt spid="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anim calcmode="lin" valueType="num">
                                      <p:cBhvr>
                                        <p:cTn id="20" dur="500" fill="hold"/>
                                        <p:tgtEl>
                                          <p:spTgt spid="77"/>
                                        </p:tgtEl>
                                        <p:attrNameLst>
                                          <p:attrName>ppt_x</p:attrName>
                                        </p:attrNameLst>
                                      </p:cBhvr>
                                      <p:tavLst>
                                        <p:tav tm="0">
                                          <p:val>
                                            <p:strVal val="#ppt_x"/>
                                          </p:val>
                                        </p:tav>
                                        <p:tav tm="100000">
                                          <p:val>
                                            <p:strVal val="#ppt_x"/>
                                          </p:val>
                                        </p:tav>
                                      </p:tavLst>
                                    </p:anim>
                                    <p:anim calcmode="lin" valueType="num">
                                      <p:cBhvr>
                                        <p:cTn id="21" dur="500" fill="hold"/>
                                        <p:tgtEl>
                                          <p:spTgt spid="7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strVal val="2/3*#ppt_w"/>
                                          </p:val>
                                        </p:tav>
                                        <p:tav tm="100000">
                                          <p:val>
                                            <p:strVal val="#ppt_w"/>
                                          </p:val>
                                        </p:tav>
                                      </p:tavLst>
                                    </p:anim>
                                    <p:anim calcmode="lin" valueType="num">
                                      <p:cBhvr>
                                        <p:cTn id="32" dur="500" fill="hold"/>
                                        <p:tgtEl>
                                          <p:spTgt spid="4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1000"/>
                                        <p:tgtEl>
                                          <p:spTgt spid="67"/>
                                        </p:tgtEl>
                                      </p:cBhvr>
                                    </p:animEffect>
                                  </p:childTnLst>
                                </p:cTn>
                              </p:par>
                            </p:childTnLst>
                          </p:cTn>
                        </p:par>
                        <p:par>
                          <p:cTn id="36" fill="hold">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strVal val="2/3*#ppt_w"/>
                                          </p:val>
                                        </p:tav>
                                        <p:tav tm="100000">
                                          <p:val>
                                            <p:strVal val="#ppt_w"/>
                                          </p:val>
                                        </p:tav>
                                      </p:tavLst>
                                    </p:anim>
                                    <p:anim calcmode="lin" valueType="num">
                                      <p:cBhvr>
                                        <p:cTn id="40" dur="500" fill="hold"/>
                                        <p:tgtEl>
                                          <p:spTgt spid="48"/>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1000"/>
                                        <p:tgtEl>
                                          <p:spTgt spid="68"/>
                                        </p:tgtEl>
                                      </p:cBhvr>
                                    </p:animEffect>
                                  </p:childTnLst>
                                </p:cTn>
                              </p:par>
                            </p:childTnLst>
                          </p:cTn>
                        </p:par>
                        <p:par>
                          <p:cTn id="44" fill="hold">
                            <p:stCondLst>
                              <p:cond delay="3000"/>
                            </p:stCondLst>
                            <p:childTnLst>
                              <p:par>
                                <p:cTn id="45" presetID="23" presetClass="entr" presetSubtype="272"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strVal val="2/3*#ppt_w"/>
                                          </p:val>
                                        </p:tav>
                                        <p:tav tm="100000">
                                          <p:val>
                                            <p:strVal val="#ppt_w"/>
                                          </p:val>
                                        </p:tav>
                                      </p:tavLst>
                                    </p:anim>
                                    <p:anim calcmode="lin" valueType="num">
                                      <p:cBhvr>
                                        <p:cTn id="48" dur="500" fill="hold"/>
                                        <p:tgtEl>
                                          <p:spTgt spid="53"/>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heel(1)">
                                      <p:cBhvr>
                                        <p:cTn id="51" dur="1000"/>
                                        <p:tgtEl>
                                          <p:spTgt spid="69"/>
                                        </p:tgtEl>
                                      </p:cBhvr>
                                    </p:animEffect>
                                  </p:childTnLst>
                                </p:cTn>
                              </p:par>
                            </p:childTnLst>
                          </p:cTn>
                        </p:par>
                        <p:par>
                          <p:cTn id="52" fill="hold">
                            <p:stCondLst>
                              <p:cond delay="3500"/>
                            </p:stCondLst>
                            <p:childTnLst>
                              <p:par>
                                <p:cTn id="53" presetID="23" presetClass="entr" presetSubtype="272"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2/3*#ppt_w"/>
                                          </p:val>
                                        </p:tav>
                                        <p:tav tm="100000">
                                          <p:val>
                                            <p:strVal val="#ppt_w"/>
                                          </p:val>
                                        </p:tav>
                                      </p:tavLst>
                                    </p:anim>
                                    <p:anim calcmode="lin" valueType="num">
                                      <p:cBhvr>
                                        <p:cTn id="56" dur="500" fill="hold"/>
                                        <p:tgtEl>
                                          <p:spTgt spid="5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heel(1)">
                                      <p:cBhvr>
                                        <p:cTn id="59" dur="1000"/>
                                        <p:tgtEl>
                                          <p:spTgt spid="70"/>
                                        </p:tgtEl>
                                      </p:cBhvr>
                                    </p:animEffect>
                                  </p:childTnLst>
                                </p:cTn>
                              </p:par>
                            </p:childTnLst>
                          </p:cTn>
                        </p:par>
                        <p:par>
                          <p:cTn id="60" fill="hold">
                            <p:stCondLst>
                              <p:cond delay="4000"/>
                            </p:stCondLst>
                            <p:childTnLst>
                              <p:par>
                                <p:cTn id="61" presetID="14" presetClass="entr" presetSubtype="1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randombar(horizontal)">
                                      <p:cBhvr>
                                        <p:cTn id="63" dur="500"/>
                                        <p:tgtEl>
                                          <p:spTgt spid="84"/>
                                        </p:tgtEl>
                                      </p:cBhvr>
                                    </p:animEffect>
                                  </p:childTnLst>
                                </p:cTn>
                              </p:par>
                            </p:childTnLst>
                          </p:cTn>
                        </p:par>
                        <p:par>
                          <p:cTn id="64" fill="hold">
                            <p:stCondLst>
                              <p:cond delay="4500"/>
                            </p:stCondLst>
                            <p:childTnLst>
                              <p:par>
                                <p:cTn id="65" presetID="14" presetClass="entr" presetSubtype="1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randombar(horizontal)">
                                      <p:cBhvr>
                                        <p:cTn id="67" dur="500"/>
                                        <p:tgtEl>
                                          <p:spTgt spid="85"/>
                                        </p:tgtEl>
                                      </p:cBhvr>
                                    </p:animEffect>
                                  </p:childTnLst>
                                </p:cTn>
                              </p:par>
                            </p:childTnLst>
                          </p:cTn>
                        </p:par>
                        <p:par>
                          <p:cTn id="68" fill="hold">
                            <p:stCondLst>
                              <p:cond delay="5000"/>
                            </p:stCondLst>
                            <p:childTnLst>
                              <p:par>
                                <p:cTn id="69" presetID="14" presetClass="entr" presetSubtype="10"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randombar(horizontal)">
                                      <p:cBhvr>
                                        <p:cTn id="71" dur="500"/>
                                        <p:tgtEl>
                                          <p:spTgt spid="86"/>
                                        </p:tgtEl>
                                      </p:cBhvr>
                                    </p:animEffect>
                                  </p:childTnLst>
                                </p:cTn>
                              </p:par>
                            </p:childTnLst>
                          </p:cTn>
                        </p:par>
                        <p:par>
                          <p:cTn id="72" fill="hold">
                            <p:stCondLst>
                              <p:cond delay="5500"/>
                            </p:stCondLst>
                            <p:childTnLst>
                              <p:par>
                                <p:cTn id="73" presetID="14" presetClass="entr" presetSubtype="1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4" grpId="0"/>
      <p:bldP spid="85" grpId="0"/>
      <p:bldP spid="86" grpId="0"/>
      <p:bldP spid="87" grpId="0"/>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95486"/>
            <a:ext cx="1420906" cy="377030"/>
          </a:xfrm>
          <a:prstGeom prst="rect">
            <a:avLst/>
          </a:prstGeom>
        </p:spPr>
        <p:txBody>
          <a:bodyPr/>
          <a:lstStyle/>
          <a:p>
            <a:pPr algn="l"/>
            <a:r>
              <a:rPr lang="zh-CN" altLang="en-US" dirty="0"/>
              <a:t>月计划完成</a:t>
            </a:r>
          </a:p>
        </p:txBody>
      </p:sp>
      <p:cxnSp>
        <p:nvCxnSpPr>
          <p:cNvPr id="3" name="直接箭头连接符 2"/>
          <p:cNvCxnSpPr/>
          <p:nvPr/>
        </p:nvCxnSpPr>
        <p:spPr>
          <a:xfrm flipV="1">
            <a:off x="1511396" y="1275606"/>
            <a:ext cx="1" cy="3358759"/>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直接箭头连接符 3"/>
          <p:cNvCxnSpPr/>
          <p:nvPr/>
        </p:nvCxnSpPr>
        <p:spPr>
          <a:xfrm>
            <a:off x="1511892" y="4634365"/>
            <a:ext cx="6719256" cy="579"/>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组合 4"/>
          <p:cNvGrpSpPr/>
          <p:nvPr/>
        </p:nvGrpSpPr>
        <p:grpSpPr>
          <a:xfrm>
            <a:off x="1726195" y="3670295"/>
            <a:ext cx="1388221" cy="589507"/>
            <a:chOff x="2582250" y="5541358"/>
            <a:chExt cx="2076669" cy="882316"/>
          </a:xfrm>
        </p:grpSpPr>
        <p:grpSp>
          <p:nvGrpSpPr>
            <p:cNvPr id="6" name="组合 5"/>
            <p:cNvGrpSpPr/>
            <p:nvPr/>
          </p:nvGrpSpPr>
          <p:grpSpPr>
            <a:xfrm>
              <a:off x="2582250" y="5541358"/>
              <a:ext cx="2076669" cy="882316"/>
              <a:chOff x="2582250" y="5541358"/>
              <a:chExt cx="2076669" cy="882316"/>
            </a:xfrm>
          </p:grpSpPr>
          <p:sp>
            <p:nvSpPr>
              <p:cNvPr id="8" name="圆角矩形 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9" name="圆角矩形 8"/>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7" name="矩形 6"/>
            <p:cNvSpPr>
              <a:spLocks noChangeArrowheads="1"/>
            </p:cNvSpPr>
            <p:nvPr/>
          </p:nvSpPr>
          <p:spPr bwMode="auto">
            <a:xfrm>
              <a:off x="2810880" y="575476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一月份</a:t>
              </a:r>
            </a:p>
          </p:txBody>
        </p:sp>
      </p:grpSp>
      <p:sp>
        <p:nvSpPr>
          <p:cNvPr id="10" name="矩形 87"/>
          <p:cNvSpPr>
            <a:spLocks noChangeArrowheads="1"/>
          </p:cNvSpPr>
          <p:nvPr/>
        </p:nvSpPr>
        <p:spPr bwMode="auto">
          <a:xfrm>
            <a:off x="1833350" y="2092839"/>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grpSp>
        <p:nvGrpSpPr>
          <p:cNvPr id="11" name="组合 10"/>
          <p:cNvGrpSpPr/>
          <p:nvPr/>
        </p:nvGrpSpPr>
        <p:grpSpPr>
          <a:xfrm>
            <a:off x="3417524" y="3030236"/>
            <a:ext cx="1388221" cy="589507"/>
            <a:chOff x="5112345" y="4583380"/>
            <a:chExt cx="2076669" cy="882316"/>
          </a:xfrm>
        </p:grpSpPr>
        <p:grpSp>
          <p:nvGrpSpPr>
            <p:cNvPr id="12" name="组合 11"/>
            <p:cNvGrpSpPr/>
            <p:nvPr/>
          </p:nvGrpSpPr>
          <p:grpSpPr>
            <a:xfrm>
              <a:off x="5112345" y="4583380"/>
              <a:ext cx="2076669" cy="882316"/>
              <a:chOff x="2582250" y="5541358"/>
              <a:chExt cx="2076669" cy="882316"/>
            </a:xfrm>
          </p:grpSpPr>
          <p:sp>
            <p:nvSpPr>
              <p:cNvPr id="14" name="圆角矩形 13"/>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15" name="圆角矩形 14"/>
              <p:cNvSpPr/>
              <p:nvPr/>
            </p:nvSpPr>
            <p:spPr bwMode="auto">
              <a:xfrm>
                <a:off x="2675090" y="5620577"/>
                <a:ext cx="1896899" cy="727516"/>
              </a:xfrm>
              <a:prstGeom prst="roundRect">
                <a:avLst>
                  <a:gd name="adj" fmla="val 10568"/>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13" name="矩形 12"/>
            <p:cNvSpPr>
              <a:spLocks noChangeArrowheads="1"/>
            </p:cNvSpPr>
            <p:nvPr/>
          </p:nvSpPr>
          <p:spPr bwMode="auto">
            <a:xfrm>
              <a:off x="5295532" y="4806812"/>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二月份</a:t>
              </a:r>
              <a:endParaRPr lang="en-US" altLang="zh-CN" sz="1400" dirty="0">
                <a:solidFill>
                  <a:srgbClr val="F8F8F8"/>
                </a:solidFill>
                <a:latin typeface="+mj-ea"/>
                <a:ea typeface="+mj-ea"/>
              </a:endParaRPr>
            </a:p>
          </p:txBody>
        </p:sp>
      </p:grpSp>
      <p:sp>
        <p:nvSpPr>
          <p:cNvPr id="16" name="矩形 87"/>
          <p:cNvSpPr>
            <a:spLocks noChangeArrowheads="1"/>
          </p:cNvSpPr>
          <p:nvPr/>
        </p:nvSpPr>
        <p:spPr bwMode="auto">
          <a:xfrm>
            <a:off x="3494300" y="1473040"/>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cxnSp>
        <p:nvCxnSpPr>
          <p:cNvPr id="17" name="直接连接符 16"/>
          <p:cNvCxnSpPr/>
          <p:nvPr/>
        </p:nvCxnSpPr>
        <p:spPr>
          <a:xfrm flipH="1">
            <a:off x="3316814" y="1275607"/>
            <a:ext cx="1191"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组合 17"/>
          <p:cNvGrpSpPr/>
          <p:nvPr/>
        </p:nvGrpSpPr>
        <p:grpSpPr>
          <a:xfrm>
            <a:off x="5013750" y="2421831"/>
            <a:ext cx="1388221" cy="589507"/>
            <a:chOff x="7500172" y="3672780"/>
            <a:chExt cx="2076669" cy="882316"/>
          </a:xfrm>
        </p:grpSpPr>
        <p:grpSp>
          <p:nvGrpSpPr>
            <p:cNvPr id="19" name="组合 18"/>
            <p:cNvGrpSpPr/>
            <p:nvPr/>
          </p:nvGrpSpPr>
          <p:grpSpPr>
            <a:xfrm>
              <a:off x="7500172" y="3672780"/>
              <a:ext cx="2076669" cy="882316"/>
              <a:chOff x="2582250" y="5541358"/>
              <a:chExt cx="2076669" cy="882316"/>
            </a:xfrm>
          </p:grpSpPr>
          <p:sp>
            <p:nvSpPr>
              <p:cNvPr id="21" name="圆角矩形 2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22" name="圆角矩形 21"/>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20" name="矩形 19"/>
            <p:cNvSpPr>
              <a:spLocks noChangeArrowheads="1"/>
            </p:cNvSpPr>
            <p:nvPr/>
          </p:nvSpPr>
          <p:spPr bwMode="auto">
            <a:xfrm>
              <a:off x="7648408" y="392449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三月份</a:t>
              </a:r>
            </a:p>
          </p:txBody>
        </p:sp>
      </p:grpSp>
      <p:cxnSp>
        <p:nvCxnSpPr>
          <p:cNvPr id="23" name="直接连接符 22"/>
          <p:cNvCxnSpPr/>
          <p:nvPr/>
        </p:nvCxnSpPr>
        <p:spPr>
          <a:xfrm flipH="1">
            <a:off x="4905241" y="1275607"/>
            <a:ext cx="1191"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矩形 87"/>
          <p:cNvSpPr>
            <a:spLocks noChangeArrowheads="1"/>
          </p:cNvSpPr>
          <p:nvPr/>
        </p:nvSpPr>
        <p:spPr bwMode="auto">
          <a:xfrm>
            <a:off x="5067161" y="3057488"/>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grpSp>
        <p:nvGrpSpPr>
          <p:cNvPr id="25" name="组合 24"/>
          <p:cNvGrpSpPr/>
          <p:nvPr/>
        </p:nvGrpSpPr>
        <p:grpSpPr>
          <a:xfrm>
            <a:off x="6572907" y="1784212"/>
            <a:ext cx="1388221" cy="589507"/>
            <a:chOff x="9832547" y="2718456"/>
            <a:chExt cx="2076669" cy="882316"/>
          </a:xfrm>
        </p:grpSpPr>
        <p:grpSp>
          <p:nvGrpSpPr>
            <p:cNvPr id="26" name="组合 25"/>
            <p:cNvGrpSpPr/>
            <p:nvPr/>
          </p:nvGrpSpPr>
          <p:grpSpPr>
            <a:xfrm>
              <a:off x="9832547" y="2718456"/>
              <a:ext cx="2076669" cy="882316"/>
              <a:chOff x="2582250" y="5541358"/>
              <a:chExt cx="2076669" cy="882316"/>
            </a:xfrm>
          </p:grpSpPr>
          <p:sp>
            <p:nvSpPr>
              <p:cNvPr id="28" name="圆角矩形 2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29" name="圆角矩形 28"/>
              <p:cNvSpPr/>
              <p:nvPr/>
            </p:nvSpPr>
            <p:spPr bwMode="auto">
              <a:xfrm>
                <a:off x="2675090" y="5620577"/>
                <a:ext cx="1896899" cy="727516"/>
              </a:xfrm>
              <a:prstGeom prst="roundRect">
                <a:avLst>
                  <a:gd name="adj" fmla="val 10568"/>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27" name="矩形 26"/>
            <p:cNvSpPr>
              <a:spLocks noChangeArrowheads="1"/>
            </p:cNvSpPr>
            <p:nvPr/>
          </p:nvSpPr>
          <p:spPr bwMode="auto">
            <a:xfrm>
              <a:off x="10054058" y="2961968"/>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四月份</a:t>
              </a:r>
            </a:p>
          </p:txBody>
        </p:sp>
      </p:grpSp>
      <p:sp>
        <p:nvSpPr>
          <p:cNvPr id="30" name="矩形 87"/>
          <p:cNvSpPr>
            <a:spLocks noChangeArrowheads="1"/>
          </p:cNvSpPr>
          <p:nvPr/>
        </p:nvSpPr>
        <p:spPr bwMode="auto">
          <a:xfrm>
            <a:off x="6675302" y="2414388"/>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cxnSp>
        <p:nvCxnSpPr>
          <p:cNvPr id="31" name="直接连接符 30"/>
          <p:cNvCxnSpPr/>
          <p:nvPr/>
        </p:nvCxnSpPr>
        <p:spPr>
          <a:xfrm>
            <a:off x="6514571" y="1275607"/>
            <a:ext cx="0"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1120185" y="1481138"/>
            <a:ext cx="400105" cy="1860002"/>
          </a:xfrm>
          <a:prstGeom prst="rect">
            <a:avLst/>
          </a:prstGeom>
          <a:noFill/>
        </p:spPr>
        <p:txBody>
          <a:bodyPr vert="eaVert" wrap="square" lIns="91438" tIns="45719" rIns="91438" bIns="45719" rtlCol="0">
            <a:spAutoFit/>
          </a:bodyPr>
          <a:lstStyle/>
          <a:p>
            <a:r>
              <a:rPr lang="zh-CN" altLang="en-US" sz="1400" dirty="0">
                <a:latin typeface="微软雅黑" panose="020B0503020204020204" pitchFamily="34" charset="-122"/>
                <a:ea typeface="微软雅黑" panose="020B0503020204020204" pitchFamily="34" charset="-122"/>
              </a:rPr>
              <a:t>添加标题文字内容</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
                                        </p:tgtEl>
                                        <p:attrNameLst>
                                          <p:attrName>ppt_y</p:attrName>
                                        </p:attrNameLst>
                                      </p:cBhvr>
                                      <p:tavLst>
                                        <p:tav tm="0">
                                          <p:val>
                                            <p:strVal val="#ppt_y"/>
                                          </p:val>
                                        </p:tav>
                                        <p:tav tm="100000">
                                          <p:val>
                                            <p:strVal val="#ppt_y"/>
                                          </p:val>
                                        </p:tav>
                                      </p:tavLst>
                                    </p:anim>
                                    <p:anim calcmode="lin" valueType="num">
                                      <p:cBhvr>
                                        <p:cTn id="1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5"/>
                                        </p:tgtEl>
                                        <p:attrNameLst>
                                          <p:attrName>ppt_x</p:attrName>
                                          <p:attrName>ppt_y</p:attrName>
                                        </p:attrNameLst>
                                      </p:cBhvr>
                                    </p:animMotion>
                                    <p:animEffect transition="in" filter="fade">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Scale>
                                      <p:cBhvr>
                                        <p:cTn id="41"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
                                        </p:tgtEl>
                                        <p:attrNameLst>
                                          <p:attrName>ppt_x</p:attrName>
                                          <p:attrName>ppt_y</p:attrName>
                                        </p:attrNameLst>
                                      </p:cBhvr>
                                    </p:animMotion>
                                    <p:animEffect transition="in" filter="fade">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Scale>
                                      <p:cBhvr>
                                        <p:cTn id="5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18"/>
                                        </p:tgtEl>
                                        <p:attrNameLst>
                                          <p:attrName>ppt_x</p:attrName>
                                          <p:attrName>ppt_y</p:attrName>
                                        </p:attrNameLst>
                                      </p:cBhvr>
                                    </p:animMotion>
                                    <p:animEffect transition="in" filter="fade">
                                      <p:cBhvr>
                                        <p:cTn id="52" dur="500"/>
                                        <p:tgtEl>
                                          <p:spTgt spid="1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Scale>
                                      <p:cBhvr>
                                        <p:cTn id="59"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5"/>
                                        </p:tgtEl>
                                        <p:attrNameLst>
                                          <p:attrName>ppt_x</p:attrName>
                                          <p:attrName>ppt_y</p:attrName>
                                        </p:attrNameLst>
                                      </p:cBhvr>
                                    </p:animMotion>
                                    <p:animEffect transition="in" filter="fade">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085"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目 录</a:t>
            </a: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a:solidFill>
                  <a:schemeClr val="accent1"/>
                </a:solidFill>
                <a:latin typeface="Arial" panose="020B0604020202020204"/>
                <a:ea typeface="微软雅黑" panose="020B0503020204020204" pitchFamily="34" charset="-122"/>
              </a:rPr>
              <a:t>CATALOG</a:t>
            </a:r>
            <a:endParaRPr kumimoji="0" lang="zh-CN" altLang="en-US" sz="1000" b="0" i="0" u="none" strike="noStrike" kern="0" cap="none" spc="0" normalizeH="0" baseline="0" noProof="0" dirty="0">
              <a:ln>
                <a:noFill/>
              </a:ln>
              <a:solidFill>
                <a:schemeClr val="accent1"/>
              </a:solidFill>
              <a:effectLst/>
              <a:uLnTx/>
              <a:uFillTx/>
              <a:latin typeface="Arial" panose="020B0604020202020204"/>
              <a:ea typeface="微软雅黑" panose="020B0503020204020204" pitchFamily="34" charset="-122"/>
            </a:endParaRPr>
          </a:p>
        </p:txBody>
      </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69" name="任意多边形 68"/>
          <p:cNvSpPr/>
          <p:nvPr/>
        </p:nvSpPr>
        <p:spPr>
          <a:xfrm>
            <a:off x="1545233" y="2450441"/>
            <a:ext cx="6260551" cy="1135924"/>
          </a:xfrm>
          <a:custGeom>
            <a:avLst/>
            <a:gdLst>
              <a:gd name="connsiteX0" fmla="*/ 0 w 5689600"/>
              <a:gd name="connsiteY0" fmla="*/ 1079512 h 1079512"/>
              <a:gd name="connsiteX1" fmla="*/ 1917700 w 5689600"/>
              <a:gd name="connsiteY1" fmla="*/ 12 h 1079512"/>
              <a:gd name="connsiteX2" fmla="*/ 3810000 w 5689600"/>
              <a:gd name="connsiteY2" fmla="*/ 1054112 h 1079512"/>
              <a:gd name="connsiteX3" fmla="*/ 5689600 w 5689600"/>
              <a:gd name="connsiteY3" fmla="*/ 12712 h 1079512"/>
              <a:gd name="connsiteX0-1" fmla="*/ 0 w 7762075"/>
              <a:gd name="connsiteY0-2" fmla="*/ 1079512 h 1079512"/>
              <a:gd name="connsiteX1-3" fmla="*/ 1917700 w 7762075"/>
              <a:gd name="connsiteY1-4" fmla="*/ 12 h 1079512"/>
              <a:gd name="connsiteX2-5" fmla="*/ 3810000 w 7762075"/>
              <a:gd name="connsiteY2-6" fmla="*/ 1054112 h 1079512"/>
              <a:gd name="connsiteX3-7" fmla="*/ 7762075 w 7762075"/>
              <a:gd name="connsiteY3-8" fmla="*/ 887355 h 1079512"/>
              <a:gd name="connsiteX0-9" fmla="*/ 0 w 7762075"/>
              <a:gd name="connsiteY0-10" fmla="*/ 1258016 h 1258016"/>
              <a:gd name="connsiteX1-11" fmla="*/ 1917700 w 7762075"/>
              <a:gd name="connsiteY1-12" fmla="*/ 178516 h 1258016"/>
              <a:gd name="connsiteX2-13" fmla="*/ 3810000 w 7762075"/>
              <a:gd name="connsiteY2-14" fmla="*/ 1232616 h 1258016"/>
              <a:gd name="connsiteX3-15" fmla="*/ 6120167 w 7762075"/>
              <a:gd name="connsiteY3-16" fmla="*/ 511 h 1258016"/>
              <a:gd name="connsiteX4" fmla="*/ 7762075 w 7762075"/>
              <a:gd name="connsiteY4" fmla="*/ 1065859 h 1258016"/>
              <a:gd name="connsiteX0-17" fmla="*/ 0 w 7872948"/>
              <a:gd name="connsiteY0-18" fmla="*/ 1257930 h 1296609"/>
              <a:gd name="connsiteX1-19" fmla="*/ 1917700 w 7872948"/>
              <a:gd name="connsiteY1-20" fmla="*/ 178430 h 1296609"/>
              <a:gd name="connsiteX2-21" fmla="*/ 3810000 w 7872948"/>
              <a:gd name="connsiteY2-22" fmla="*/ 1232530 h 1296609"/>
              <a:gd name="connsiteX3-23" fmla="*/ 6120167 w 7872948"/>
              <a:gd name="connsiteY3-24" fmla="*/ 425 h 1296609"/>
              <a:gd name="connsiteX4-25" fmla="*/ 7872948 w 7872948"/>
              <a:gd name="connsiteY4-26" fmla="*/ 1296361 h 1296609"/>
              <a:gd name="connsiteX0-27" fmla="*/ 0 w 7872948"/>
              <a:gd name="connsiteY0-28" fmla="*/ 1257930 h 1296609"/>
              <a:gd name="connsiteX1-29" fmla="*/ 1650430 w 7872948"/>
              <a:gd name="connsiteY1-30" fmla="*/ 263677 h 1296609"/>
              <a:gd name="connsiteX2-31" fmla="*/ 3810000 w 7872948"/>
              <a:gd name="connsiteY2-32" fmla="*/ 1232530 h 1296609"/>
              <a:gd name="connsiteX3-33" fmla="*/ 6120167 w 7872948"/>
              <a:gd name="connsiteY3-34" fmla="*/ 425 h 1296609"/>
              <a:gd name="connsiteX4-35" fmla="*/ 7872948 w 7872948"/>
              <a:gd name="connsiteY4-36" fmla="*/ 1296361 h 1296609"/>
              <a:gd name="connsiteX0-37" fmla="*/ 0 w 7872948"/>
              <a:gd name="connsiteY0-38" fmla="*/ 1257930 h 1296609"/>
              <a:gd name="connsiteX1-39" fmla="*/ 1650430 w 7872948"/>
              <a:gd name="connsiteY1-40" fmla="*/ 263677 h 1296609"/>
              <a:gd name="connsiteX2-41" fmla="*/ 3430071 w 7872948"/>
              <a:gd name="connsiteY2-42" fmla="*/ 1226591 h 1296609"/>
              <a:gd name="connsiteX3-43" fmla="*/ 6120167 w 7872948"/>
              <a:gd name="connsiteY3-44" fmla="*/ 425 h 1296609"/>
              <a:gd name="connsiteX4-45" fmla="*/ 7872948 w 7872948"/>
              <a:gd name="connsiteY4-46" fmla="*/ 1296361 h 1296609"/>
              <a:gd name="connsiteX0-47" fmla="*/ 0 w 7872948"/>
              <a:gd name="connsiteY0-48" fmla="*/ 1191562 h 1230254"/>
              <a:gd name="connsiteX1-49" fmla="*/ 1650430 w 7872948"/>
              <a:gd name="connsiteY1-50" fmla="*/ 197309 h 1230254"/>
              <a:gd name="connsiteX2-51" fmla="*/ 3430071 w 7872948"/>
              <a:gd name="connsiteY2-52" fmla="*/ 1160223 h 1230254"/>
              <a:gd name="connsiteX3-53" fmla="*/ 5639957 w 7872948"/>
              <a:gd name="connsiteY3-54" fmla="*/ 447 h 1230254"/>
              <a:gd name="connsiteX4-55" fmla="*/ 7872948 w 7872948"/>
              <a:gd name="connsiteY4-56" fmla="*/ 1229993 h 1230254"/>
              <a:gd name="connsiteX0-57" fmla="*/ 0 w 7681228"/>
              <a:gd name="connsiteY0-58" fmla="*/ 1191632 h 1191632"/>
              <a:gd name="connsiteX1-59" fmla="*/ 1650430 w 7681228"/>
              <a:gd name="connsiteY1-60" fmla="*/ 197379 h 1191632"/>
              <a:gd name="connsiteX2-61" fmla="*/ 3430071 w 7681228"/>
              <a:gd name="connsiteY2-62" fmla="*/ 1160293 h 1191632"/>
              <a:gd name="connsiteX3-63" fmla="*/ 5639957 w 7681228"/>
              <a:gd name="connsiteY3-64" fmla="*/ 517 h 1191632"/>
              <a:gd name="connsiteX4-65" fmla="*/ 7681228 w 7681228"/>
              <a:gd name="connsiteY4-66" fmla="*/ 1053214 h 1191632"/>
              <a:gd name="connsiteX0-67" fmla="*/ 0 w 7681228"/>
              <a:gd name="connsiteY0-68" fmla="*/ 1191576 h 1191576"/>
              <a:gd name="connsiteX1-69" fmla="*/ 1650430 w 7681228"/>
              <a:gd name="connsiteY1-70" fmla="*/ 197323 h 1191576"/>
              <a:gd name="connsiteX2-71" fmla="*/ 3430071 w 7681228"/>
              <a:gd name="connsiteY2-72" fmla="*/ 1160237 h 1191576"/>
              <a:gd name="connsiteX3-73" fmla="*/ 5639957 w 7681228"/>
              <a:gd name="connsiteY3-74" fmla="*/ 461 h 1191576"/>
              <a:gd name="connsiteX4-75" fmla="*/ 7681228 w 7681228"/>
              <a:gd name="connsiteY4-76" fmla="*/ 1053158 h 1191576"/>
              <a:gd name="connsiteX0-77" fmla="*/ 0 w 7826216"/>
              <a:gd name="connsiteY0-78" fmla="*/ 1191456 h 1508838"/>
              <a:gd name="connsiteX1-79" fmla="*/ 1650430 w 7826216"/>
              <a:gd name="connsiteY1-80" fmla="*/ 197203 h 1508838"/>
              <a:gd name="connsiteX2-81" fmla="*/ 3430071 w 7826216"/>
              <a:gd name="connsiteY2-82" fmla="*/ 1160117 h 1508838"/>
              <a:gd name="connsiteX3-83" fmla="*/ 5639957 w 7826216"/>
              <a:gd name="connsiteY3-84" fmla="*/ 341 h 1508838"/>
              <a:gd name="connsiteX4-85" fmla="*/ 7826216 w 7826216"/>
              <a:gd name="connsiteY4-86" fmla="*/ 1498311 h 1508838"/>
              <a:gd name="connsiteX0-87" fmla="*/ 0 w 7826216"/>
              <a:gd name="connsiteY0-88" fmla="*/ 1008617 h 1327197"/>
              <a:gd name="connsiteX1-89" fmla="*/ 1650430 w 7826216"/>
              <a:gd name="connsiteY1-90" fmla="*/ 14364 h 1327197"/>
              <a:gd name="connsiteX2-91" fmla="*/ 3430071 w 7826216"/>
              <a:gd name="connsiteY2-92" fmla="*/ 977278 h 1327197"/>
              <a:gd name="connsiteX3-93" fmla="*/ 5725245 w 7826216"/>
              <a:gd name="connsiteY3-94" fmla="*/ 382 h 1327197"/>
              <a:gd name="connsiteX4-95" fmla="*/ 7826216 w 7826216"/>
              <a:gd name="connsiteY4-96" fmla="*/ 1315472 h 1327197"/>
              <a:gd name="connsiteX0-97" fmla="*/ 0 w 7826216"/>
              <a:gd name="connsiteY0-98" fmla="*/ 1008617 h 1327197"/>
              <a:gd name="connsiteX1-99" fmla="*/ 1650430 w 7826216"/>
              <a:gd name="connsiteY1-100" fmla="*/ 14364 h 1327197"/>
              <a:gd name="connsiteX2-101" fmla="*/ 3737105 w 7826216"/>
              <a:gd name="connsiteY2-102" fmla="*/ 1136304 h 1327197"/>
              <a:gd name="connsiteX3-103" fmla="*/ 5725245 w 7826216"/>
              <a:gd name="connsiteY3-104" fmla="*/ 382 h 1327197"/>
              <a:gd name="connsiteX4-105" fmla="*/ 7826216 w 7826216"/>
              <a:gd name="connsiteY4-106" fmla="*/ 1315472 h 1327197"/>
              <a:gd name="connsiteX0-107" fmla="*/ 0 w 7826216"/>
              <a:gd name="connsiteY0-108" fmla="*/ 1008617 h 1327197"/>
              <a:gd name="connsiteX1-109" fmla="*/ 1650430 w 7826216"/>
              <a:gd name="connsiteY1-110" fmla="*/ 14364 h 1327197"/>
              <a:gd name="connsiteX2-111" fmla="*/ 3737105 w 7826216"/>
              <a:gd name="connsiteY2-112" fmla="*/ 1136304 h 1327197"/>
              <a:gd name="connsiteX3-113" fmla="*/ 5725245 w 7826216"/>
              <a:gd name="connsiteY3-114" fmla="*/ 382 h 1327197"/>
              <a:gd name="connsiteX4-115" fmla="*/ 7826216 w 7826216"/>
              <a:gd name="connsiteY4-116" fmla="*/ 1315472 h 1327197"/>
              <a:gd name="connsiteX0-117" fmla="*/ 0 w 7826216"/>
              <a:gd name="connsiteY0-118" fmla="*/ 1008617 h 1327197"/>
              <a:gd name="connsiteX1-119" fmla="*/ 1650430 w 7826216"/>
              <a:gd name="connsiteY1-120" fmla="*/ 14364 h 1327197"/>
              <a:gd name="connsiteX2-121" fmla="*/ 3737105 w 7826216"/>
              <a:gd name="connsiteY2-122" fmla="*/ 1136304 h 1327197"/>
              <a:gd name="connsiteX3-123" fmla="*/ 5725245 w 7826216"/>
              <a:gd name="connsiteY3-124" fmla="*/ 382 h 1327197"/>
              <a:gd name="connsiteX4-125" fmla="*/ 7826216 w 7826216"/>
              <a:gd name="connsiteY4-126" fmla="*/ 1315472 h 1327197"/>
              <a:gd name="connsiteX0-127" fmla="*/ 0 w 7826216"/>
              <a:gd name="connsiteY0-128" fmla="*/ 994938 h 1314128"/>
              <a:gd name="connsiteX1-129" fmla="*/ 1650430 w 7826216"/>
              <a:gd name="connsiteY1-130" fmla="*/ 685 h 1314128"/>
              <a:gd name="connsiteX2-131" fmla="*/ 3737105 w 7826216"/>
              <a:gd name="connsiteY2-132" fmla="*/ 1122625 h 1314128"/>
              <a:gd name="connsiteX3-133" fmla="*/ 5946991 w 7826216"/>
              <a:gd name="connsiteY3-134" fmla="*/ 66216 h 1314128"/>
              <a:gd name="connsiteX4-135" fmla="*/ 7826216 w 7826216"/>
              <a:gd name="connsiteY4-136" fmla="*/ 1301793 h 1314128"/>
              <a:gd name="connsiteX0-137" fmla="*/ 0 w 7826216"/>
              <a:gd name="connsiteY0-138" fmla="*/ 929125 h 1248315"/>
              <a:gd name="connsiteX1-139" fmla="*/ 1641902 w 7826216"/>
              <a:gd name="connsiteY1-140" fmla="*/ 30287 h 1248315"/>
              <a:gd name="connsiteX2-141" fmla="*/ 3737105 w 7826216"/>
              <a:gd name="connsiteY2-142" fmla="*/ 1056812 h 1248315"/>
              <a:gd name="connsiteX3-143" fmla="*/ 5946991 w 7826216"/>
              <a:gd name="connsiteY3-144" fmla="*/ 403 h 1248315"/>
              <a:gd name="connsiteX4-145" fmla="*/ 7826216 w 7826216"/>
              <a:gd name="connsiteY4-146" fmla="*/ 1235980 h 1248315"/>
              <a:gd name="connsiteX0-147" fmla="*/ 0 w 7826216"/>
              <a:gd name="connsiteY0-148" fmla="*/ 929125 h 1248315"/>
              <a:gd name="connsiteX1-149" fmla="*/ 1641902 w 7826216"/>
              <a:gd name="connsiteY1-150" fmla="*/ 30287 h 1248315"/>
              <a:gd name="connsiteX2-151" fmla="*/ 3941795 w 7826216"/>
              <a:gd name="connsiteY2-152" fmla="*/ 1088617 h 1248315"/>
              <a:gd name="connsiteX3-153" fmla="*/ 5946991 w 7826216"/>
              <a:gd name="connsiteY3-154" fmla="*/ 403 h 1248315"/>
              <a:gd name="connsiteX4-155" fmla="*/ 7826216 w 7826216"/>
              <a:gd name="connsiteY4-156" fmla="*/ 1235980 h 1248315"/>
              <a:gd name="connsiteX0-157" fmla="*/ 0 w 7698285"/>
              <a:gd name="connsiteY0-158" fmla="*/ 929138 h 1201018"/>
              <a:gd name="connsiteX1-159" fmla="*/ 1641902 w 7698285"/>
              <a:gd name="connsiteY1-160" fmla="*/ 30300 h 1201018"/>
              <a:gd name="connsiteX2-161" fmla="*/ 3941795 w 7698285"/>
              <a:gd name="connsiteY2-162" fmla="*/ 1088630 h 1201018"/>
              <a:gd name="connsiteX3-163" fmla="*/ 5946991 w 7698285"/>
              <a:gd name="connsiteY3-164" fmla="*/ 416 h 1201018"/>
              <a:gd name="connsiteX4-165" fmla="*/ 7698285 w 7698285"/>
              <a:gd name="connsiteY4-166" fmla="*/ 1188285 h 1201018"/>
              <a:gd name="connsiteX0-167" fmla="*/ 0 w 7698285"/>
              <a:gd name="connsiteY0-168" fmla="*/ 929194 h 1188341"/>
              <a:gd name="connsiteX1-169" fmla="*/ 1641902 w 7698285"/>
              <a:gd name="connsiteY1-170" fmla="*/ 30356 h 1188341"/>
              <a:gd name="connsiteX2-171" fmla="*/ 3941795 w 7698285"/>
              <a:gd name="connsiteY2-172" fmla="*/ 1088686 h 1188341"/>
              <a:gd name="connsiteX3-173" fmla="*/ 5946991 w 7698285"/>
              <a:gd name="connsiteY3-174" fmla="*/ 472 h 1188341"/>
              <a:gd name="connsiteX4-175" fmla="*/ 7698285 w 7698285"/>
              <a:gd name="connsiteY4-176" fmla="*/ 1188341 h 1188341"/>
              <a:gd name="connsiteX0-177" fmla="*/ 0 w 7766515"/>
              <a:gd name="connsiteY0-178" fmla="*/ 1064367 h 1188341"/>
              <a:gd name="connsiteX1-179" fmla="*/ 1710132 w 7766515"/>
              <a:gd name="connsiteY1-180" fmla="*/ 30356 h 1188341"/>
              <a:gd name="connsiteX2-181" fmla="*/ 4010025 w 7766515"/>
              <a:gd name="connsiteY2-182" fmla="*/ 1088686 h 1188341"/>
              <a:gd name="connsiteX3-183" fmla="*/ 6015221 w 7766515"/>
              <a:gd name="connsiteY3-184" fmla="*/ 472 h 1188341"/>
              <a:gd name="connsiteX4-185" fmla="*/ 7766515 w 7766515"/>
              <a:gd name="connsiteY4-186" fmla="*/ 1188341 h 1188341"/>
              <a:gd name="connsiteX0-187" fmla="*/ 0 w 7809158"/>
              <a:gd name="connsiteY0-188" fmla="*/ 682705 h 1188341"/>
              <a:gd name="connsiteX1-189" fmla="*/ 1752775 w 7809158"/>
              <a:gd name="connsiteY1-190" fmla="*/ 30356 h 1188341"/>
              <a:gd name="connsiteX2-191" fmla="*/ 4052668 w 7809158"/>
              <a:gd name="connsiteY2-192" fmla="*/ 1088686 h 1188341"/>
              <a:gd name="connsiteX3-193" fmla="*/ 6057864 w 7809158"/>
              <a:gd name="connsiteY3-194" fmla="*/ 472 h 1188341"/>
              <a:gd name="connsiteX4-195" fmla="*/ 7809158 w 7809158"/>
              <a:gd name="connsiteY4-196" fmla="*/ 1188341 h 1188341"/>
              <a:gd name="connsiteX0-197" fmla="*/ 0 w 7809158"/>
              <a:gd name="connsiteY0-198" fmla="*/ 682705 h 1188341"/>
              <a:gd name="connsiteX1-199" fmla="*/ 1752775 w 7809158"/>
              <a:gd name="connsiteY1-200" fmla="*/ 30356 h 1188341"/>
              <a:gd name="connsiteX2-201" fmla="*/ 4052668 w 7809158"/>
              <a:gd name="connsiteY2-202" fmla="*/ 1088686 h 1188341"/>
              <a:gd name="connsiteX3-203" fmla="*/ 6057864 w 7809158"/>
              <a:gd name="connsiteY3-204" fmla="*/ 472 h 1188341"/>
              <a:gd name="connsiteX4-205" fmla="*/ 7809158 w 7809158"/>
              <a:gd name="connsiteY4-206" fmla="*/ 1188341 h 1188341"/>
              <a:gd name="connsiteX0-207" fmla="*/ 0 w 7800630"/>
              <a:gd name="connsiteY0-208" fmla="*/ 1104124 h 1188341"/>
              <a:gd name="connsiteX1-209" fmla="*/ 1744247 w 7800630"/>
              <a:gd name="connsiteY1-210" fmla="*/ 30356 h 1188341"/>
              <a:gd name="connsiteX2-211" fmla="*/ 4044140 w 7800630"/>
              <a:gd name="connsiteY2-212" fmla="*/ 1088686 h 1188341"/>
              <a:gd name="connsiteX3-213" fmla="*/ 6049336 w 7800630"/>
              <a:gd name="connsiteY3-214" fmla="*/ 472 h 1188341"/>
              <a:gd name="connsiteX4-215" fmla="*/ 7800630 w 7800630"/>
              <a:gd name="connsiteY4-216" fmla="*/ 1188341 h 1188341"/>
              <a:gd name="connsiteX0-217" fmla="*/ 0 w 7800630"/>
              <a:gd name="connsiteY0-218" fmla="*/ 1120027 h 1188341"/>
              <a:gd name="connsiteX1-219" fmla="*/ 1744247 w 7800630"/>
              <a:gd name="connsiteY1-220" fmla="*/ 30356 h 1188341"/>
              <a:gd name="connsiteX2-221" fmla="*/ 4044140 w 7800630"/>
              <a:gd name="connsiteY2-222" fmla="*/ 1088686 h 1188341"/>
              <a:gd name="connsiteX3-223" fmla="*/ 6049336 w 7800630"/>
              <a:gd name="connsiteY3-224" fmla="*/ 472 h 1188341"/>
              <a:gd name="connsiteX4-225" fmla="*/ 7800630 w 7800630"/>
              <a:gd name="connsiteY4-226" fmla="*/ 1188341 h 1188341"/>
              <a:gd name="connsiteX0-227" fmla="*/ 0 w 7800630"/>
              <a:gd name="connsiteY0-228" fmla="*/ 1120027 h 1188341"/>
              <a:gd name="connsiteX1-229" fmla="*/ 1744247 w 7800630"/>
              <a:gd name="connsiteY1-230" fmla="*/ 30356 h 1188341"/>
              <a:gd name="connsiteX2-231" fmla="*/ 4044140 w 7800630"/>
              <a:gd name="connsiteY2-232" fmla="*/ 1088686 h 1188341"/>
              <a:gd name="connsiteX3-233" fmla="*/ 6049336 w 7800630"/>
              <a:gd name="connsiteY3-234" fmla="*/ 472 h 1188341"/>
              <a:gd name="connsiteX4-235" fmla="*/ 7800630 w 7800630"/>
              <a:gd name="connsiteY4-236" fmla="*/ 1188341 h 1188341"/>
              <a:gd name="connsiteX0-237" fmla="*/ 0 w 7851801"/>
              <a:gd name="connsiteY0-238" fmla="*/ 1120082 h 1120082"/>
              <a:gd name="connsiteX1-239" fmla="*/ 1744247 w 7851801"/>
              <a:gd name="connsiteY1-240" fmla="*/ 30411 h 1120082"/>
              <a:gd name="connsiteX2-241" fmla="*/ 4044140 w 7851801"/>
              <a:gd name="connsiteY2-242" fmla="*/ 1088741 h 1120082"/>
              <a:gd name="connsiteX3-243" fmla="*/ 6049336 w 7851801"/>
              <a:gd name="connsiteY3-244" fmla="*/ 527 h 1120082"/>
              <a:gd name="connsiteX4-245" fmla="*/ 7851801 w 7851801"/>
              <a:gd name="connsiteY4-246" fmla="*/ 1061175 h 1120082"/>
              <a:gd name="connsiteX0-247" fmla="*/ 0 w 7851801"/>
              <a:gd name="connsiteY0-248" fmla="*/ 1120082 h 1120082"/>
              <a:gd name="connsiteX1-249" fmla="*/ 1744247 w 7851801"/>
              <a:gd name="connsiteY1-250" fmla="*/ 30411 h 1120082"/>
              <a:gd name="connsiteX2-251" fmla="*/ 4044140 w 7851801"/>
              <a:gd name="connsiteY2-252" fmla="*/ 1088741 h 1120082"/>
              <a:gd name="connsiteX3-253" fmla="*/ 6049336 w 7851801"/>
              <a:gd name="connsiteY3-254" fmla="*/ 527 h 1120082"/>
              <a:gd name="connsiteX4-255" fmla="*/ 7851801 w 7851801"/>
              <a:gd name="connsiteY4-256" fmla="*/ 1061175 h 1120082"/>
              <a:gd name="connsiteX0-257" fmla="*/ 0 w 7851801"/>
              <a:gd name="connsiteY0-258" fmla="*/ 1120082 h 1120082"/>
              <a:gd name="connsiteX1-259" fmla="*/ 1744247 w 7851801"/>
              <a:gd name="connsiteY1-260" fmla="*/ 30411 h 1120082"/>
              <a:gd name="connsiteX2-261" fmla="*/ 4044140 w 7851801"/>
              <a:gd name="connsiteY2-262" fmla="*/ 1088741 h 1120082"/>
              <a:gd name="connsiteX3-263" fmla="*/ 6049336 w 7851801"/>
              <a:gd name="connsiteY3-264" fmla="*/ 527 h 1120082"/>
              <a:gd name="connsiteX4-265" fmla="*/ 7851801 w 7851801"/>
              <a:gd name="connsiteY4-266" fmla="*/ 1061175 h 1120082"/>
              <a:gd name="connsiteX0-267" fmla="*/ 0 w 7851801"/>
              <a:gd name="connsiteY0-268" fmla="*/ 1119555 h 1119555"/>
              <a:gd name="connsiteX1-269" fmla="*/ 1744247 w 7851801"/>
              <a:gd name="connsiteY1-270" fmla="*/ 29884 h 1119555"/>
              <a:gd name="connsiteX2-271" fmla="*/ 4044140 w 7851801"/>
              <a:gd name="connsiteY2-272" fmla="*/ 1088214 h 1119555"/>
              <a:gd name="connsiteX3-273" fmla="*/ 6049336 w 7851801"/>
              <a:gd name="connsiteY3-274" fmla="*/ 0 h 1119555"/>
              <a:gd name="connsiteX4-275" fmla="*/ 7851801 w 7851801"/>
              <a:gd name="connsiteY4-276" fmla="*/ 1060648 h 1119555"/>
              <a:gd name="connsiteX0-277" fmla="*/ 0 w 7851801"/>
              <a:gd name="connsiteY0-278" fmla="*/ 1119555 h 1119555"/>
              <a:gd name="connsiteX1-279" fmla="*/ 1744247 w 7851801"/>
              <a:gd name="connsiteY1-280" fmla="*/ 29884 h 1119555"/>
              <a:gd name="connsiteX2-281" fmla="*/ 4044140 w 7851801"/>
              <a:gd name="connsiteY2-282" fmla="*/ 1088214 h 1119555"/>
              <a:gd name="connsiteX3-283" fmla="*/ 6049336 w 7851801"/>
              <a:gd name="connsiteY3-284" fmla="*/ 0 h 1119555"/>
              <a:gd name="connsiteX4-285" fmla="*/ 7851801 w 7851801"/>
              <a:gd name="connsiteY4-286" fmla="*/ 1060648 h 1119555"/>
              <a:gd name="connsiteX0-287" fmla="*/ 0 w 7851801"/>
              <a:gd name="connsiteY0-288" fmla="*/ 1119555 h 1119555"/>
              <a:gd name="connsiteX1-289" fmla="*/ 2349784 w 7851801"/>
              <a:gd name="connsiteY1-290" fmla="*/ 13981 h 1119555"/>
              <a:gd name="connsiteX2-291" fmla="*/ 4044140 w 7851801"/>
              <a:gd name="connsiteY2-292" fmla="*/ 1088214 h 1119555"/>
              <a:gd name="connsiteX3-293" fmla="*/ 6049336 w 7851801"/>
              <a:gd name="connsiteY3-294" fmla="*/ 0 h 1119555"/>
              <a:gd name="connsiteX4-295" fmla="*/ 7851801 w 7851801"/>
              <a:gd name="connsiteY4-296" fmla="*/ 1060648 h 1119555"/>
              <a:gd name="connsiteX0-297" fmla="*/ 0 w 7118332"/>
              <a:gd name="connsiteY0-298" fmla="*/ 1079799 h 1088237"/>
              <a:gd name="connsiteX1-299" fmla="*/ 1616315 w 7118332"/>
              <a:gd name="connsiteY1-300" fmla="*/ 13981 h 1088237"/>
              <a:gd name="connsiteX2-301" fmla="*/ 3310671 w 7118332"/>
              <a:gd name="connsiteY2-302" fmla="*/ 1088214 h 1088237"/>
              <a:gd name="connsiteX3-303" fmla="*/ 5315867 w 7118332"/>
              <a:gd name="connsiteY3-304" fmla="*/ 0 h 1088237"/>
              <a:gd name="connsiteX4-305" fmla="*/ 7118332 w 7118332"/>
              <a:gd name="connsiteY4-306" fmla="*/ 1060648 h 1088237"/>
              <a:gd name="connsiteX0-307" fmla="*/ 0 w 7118332"/>
              <a:gd name="connsiteY0-308" fmla="*/ 1079799 h 1088237"/>
              <a:gd name="connsiteX1-309" fmla="*/ 1616315 w 7118332"/>
              <a:gd name="connsiteY1-310" fmla="*/ 13981 h 1088237"/>
              <a:gd name="connsiteX2-311" fmla="*/ 3310671 w 7118332"/>
              <a:gd name="connsiteY2-312" fmla="*/ 1088214 h 1088237"/>
              <a:gd name="connsiteX3-313" fmla="*/ 5315867 w 7118332"/>
              <a:gd name="connsiteY3-314" fmla="*/ 0 h 1088237"/>
              <a:gd name="connsiteX4-315" fmla="*/ 7118332 w 7118332"/>
              <a:gd name="connsiteY4-316" fmla="*/ 1060648 h 1088237"/>
              <a:gd name="connsiteX0-317" fmla="*/ 0 w 7118332"/>
              <a:gd name="connsiteY0-318" fmla="*/ 1065820 h 1074258"/>
              <a:gd name="connsiteX1-319" fmla="*/ 1616315 w 7118332"/>
              <a:gd name="connsiteY1-320" fmla="*/ 2 h 1074258"/>
              <a:gd name="connsiteX2-321" fmla="*/ 3310671 w 7118332"/>
              <a:gd name="connsiteY2-322" fmla="*/ 1074235 h 1074258"/>
              <a:gd name="connsiteX3-323" fmla="*/ 4974720 w 7118332"/>
              <a:gd name="connsiteY3-324" fmla="*/ 1924 h 1074258"/>
              <a:gd name="connsiteX4-325" fmla="*/ 7118332 w 7118332"/>
              <a:gd name="connsiteY4-326" fmla="*/ 1046669 h 1074258"/>
              <a:gd name="connsiteX0-327" fmla="*/ 0 w 6623667"/>
              <a:gd name="connsiteY0-328" fmla="*/ 1065820 h 1074258"/>
              <a:gd name="connsiteX1-329" fmla="*/ 1616315 w 6623667"/>
              <a:gd name="connsiteY1-330" fmla="*/ 2 h 1074258"/>
              <a:gd name="connsiteX2-331" fmla="*/ 3310671 w 6623667"/>
              <a:gd name="connsiteY2-332" fmla="*/ 1074235 h 1074258"/>
              <a:gd name="connsiteX3-333" fmla="*/ 4974720 w 6623667"/>
              <a:gd name="connsiteY3-334" fmla="*/ 1924 h 1074258"/>
              <a:gd name="connsiteX4-335" fmla="*/ 6623667 w 6623667"/>
              <a:gd name="connsiteY4-336" fmla="*/ 1038718 h 1074258"/>
              <a:gd name="connsiteX0-337" fmla="*/ 0 w 6478679"/>
              <a:gd name="connsiteY0-338" fmla="*/ 1065820 h 1074258"/>
              <a:gd name="connsiteX1-339" fmla="*/ 1616315 w 6478679"/>
              <a:gd name="connsiteY1-340" fmla="*/ 2 h 1074258"/>
              <a:gd name="connsiteX2-341" fmla="*/ 3310671 w 6478679"/>
              <a:gd name="connsiteY2-342" fmla="*/ 1074235 h 1074258"/>
              <a:gd name="connsiteX3-343" fmla="*/ 4974720 w 6478679"/>
              <a:gd name="connsiteY3-344" fmla="*/ 1924 h 1074258"/>
              <a:gd name="connsiteX4-345" fmla="*/ 6478679 w 6478679"/>
              <a:gd name="connsiteY4-346" fmla="*/ 1070523 h 1074258"/>
              <a:gd name="connsiteX0-347" fmla="*/ 0 w 6700425"/>
              <a:gd name="connsiteY0-348" fmla="*/ 1065820 h 1074258"/>
              <a:gd name="connsiteX1-349" fmla="*/ 1616315 w 6700425"/>
              <a:gd name="connsiteY1-350" fmla="*/ 2 h 1074258"/>
              <a:gd name="connsiteX2-351" fmla="*/ 3310671 w 6700425"/>
              <a:gd name="connsiteY2-352" fmla="*/ 1074235 h 1074258"/>
              <a:gd name="connsiteX3-353" fmla="*/ 4974720 w 6700425"/>
              <a:gd name="connsiteY3-354" fmla="*/ 1924 h 1074258"/>
              <a:gd name="connsiteX4-355" fmla="*/ 6700425 w 6700425"/>
              <a:gd name="connsiteY4-356" fmla="*/ 1038717 h 1074258"/>
              <a:gd name="connsiteX0-357" fmla="*/ 0 w 6700425"/>
              <a:gd name="connsiteY0-358" fmla="*/ 1127507 h 1135945"/>
              <a:gd name="connsiteX1-359" fmla="*/ 1616315 w 6700425"/>
              <a:gd name="connsiteY1-360" fmla="*/ 61689 h 1135945"/>
              <a:gd name="connsiteX2-361" fmla="*/ 3310671 w 6700425"/>
              <a:gd name="connsiteY2-362" fmla="*/ 1135922 h 1135945"/>
              <a:gd name="connsiteX3-363" fmla="*/ 5034421 w 6700425"/>
              <a:gd name="connsiteY3-364" fmla="*/ 0 h 1135945"/>
              <a:gd name="connsiteX4-365" fmla="*/ 6700425 w 6700425"/>
              <a:gd name="connsiteY4-366" fmla="*/ 1100404 h 1135945"/>
              <a:gd name="connsiteX0-367" fmla="*/ 0 w 6700425"/>
              <a:gd name="connsiteY0-368" fmla="*/ 1127507 h 1135945"/>
              <a:gd name="connsiteX1-369" fmla="*/ 1616315 w 6700425"/>
              <a:gd name="connsiteY1-370" fmla="*/ 61689 h 1135945"/>
              <a:gd name="connsiteX2-371" fmla="*/ 3310671 w 6700425"/>
              <a:gd name="connsiteY2-372" fmla="*/ 1135922 h 1135945"/>
              <a:gd name="connsiteX3-373" fmla="*/ 5034421 w 6700425"/>
              <a:gd name="connsiteY3-374" fmla="*/ 0 h 1135945"/>
              <a:gd name="connsiteX4-375" fmla="*/ 6700425 w 6700425"/>
              <a:gd name="connsiteY4-376" fmla="*/ 1100404 h 1135945"/>
              <a:gd name="connsiteX0-377" fmla="*/ 0 w 6700425"/>
              <a:gd name="connsiteY0-378" fmla="*/ 1127507 h 1135945"/>
              <a:gd name="connsiteX1-379" fmla="*/ 1616315 w 6700425"/>
              <a:gd name="connsiteY1-380" fmla="*/ 61689 h 1135945"/>
              <a:gd name="connsiteX2-381" fmla="*/ 3310671 w 6700425"/>
              <a:gd name="connsiteY2-382" fmla="*/ 1135922 h 1135945"/>
              <a:gd name="connsiteX3-383" fmla="*/ 5034421 w 6700425"/>
              <a:gd name="connsiteY3-384" fmla="*/ 0 h 1135945"/>
              <a:gd name="connsiteX4-385" fmla="*/ 6700425 w 6700425"/>
              <a:gd name="connsiteY4-386" fmla="*/ 1100404 h 1135945"/>
              <a:gd name="connsiteX0-387" fmla="*/ 0 w 6700425"/>
              <a:gd name="connsiteY0-388" fmla="*/ 1127507 h 1135945"/>
              <a:gd name="connsiteX1-389" fmla="*/ 1616315 w 6700425"/>
              <a:gd name="connsiteY1-390" fmla="*/ 61689 h 1135945"/>
              <a:gd name="connsiteX2-391" fmla="*/ 3310671 w 6700425"/>
              <a:gd name="connsiteY2-392" fmla="*/ 1135922 h 1135945"/>
              <a:gd name="connsiteX3-393" fmla="*/ 5034421 w 6700425"/>
              <a:gd name="connsiteY3-394" fmla="*/ 0 h 1135945"/>
              <a:gd name="connsiteX4-395" fmla="*/ 6700425 w 6700425"/>
              <a:gd name="connsiteY4-396" fmla="*/ 1100404 h 1135945"/>
              <a:gd name="connsiteX0-397" fmla="*/ 0 w 6700425"/>
              <a:gd name="connsiteY0-398" fmla="*/ 1127507 h 1135922"/>
              <a:gd name="connsiteX1-399" fmla="*/ 1616315 w 6700425"/>
              <a:gd name="connsiteY1-400" fmla="*/ 61689 h 1135922"/>
              <a:gd name="connsiteX2-401" fmla="*/ 3310671 w 6700425"/>
              <a:gd name="connsiteY2-402" fmla="*/ 1135922 h 1135922"/>
              <a:gd name="connsiteX3-403" fmla="*/ 5034421 w 6700425"/>
              <a:gd name="connsiteY3-404" fmla="*/ 0 h 1135922"/>
              <a:gd name="connsiteX4-405" fmla="*/ 6700425 w 6700425"/>
              <a:gd name="connsiteY4-406" fmla="*/ 1100404 h 1135922"/>
              <a:gd name="connsiteX0-407" fmla="*/ 0 w 6700425"/>
              <a:gd name="connsiteY0-408" fmla="*/ 1127509 h 1135924"/>
              <a:gd name="connsiteX1-409" fmla="*/ 1616315 w 6700425"/>
              <a:gd name="connsiteY1-410" fmla="*/ 61691 h 1135924"/>
              <a:gd name="connsiteX2-411" fmla="*/ 3310671 w 6700425"/>
              <a:gd name="connsiteY2-412" fmla="*/ 1135924 h 1135924"/>
              <a:gd name="connsiteX3-413" fmla="*/ 5034421 w 6700425"/>
              <a:gd name="connsiteY3-414" fmla="*/ 2 h 1135924"/>
              <a:gd name="connsiteX4-415" fmla="*/ 6700425 w 6700425"/>
              <a:gd name="connsiteY4-416" fmla="*/ 1100406 h 1135924"/>
              <a:gd name="connsiteX0-417" fmla="*/ 0 w 6700425"/>
              <a:gd name="connsiteY0-418" fmla="*/ 1127509 h 1135924"/>
              <a:gd name="connsiteX1-419" fmla="*/ 1616315 w 6700425"/>
              <a:gd name="connsiteY1-420" fmla="*/ 61691 h 1135924"/>
              <a:gd name="connsiteX2-421" fmla="*/ 3310671 w 6700425"/>
              <a:gd name="connsiteY2-422" fmla="*/ 1135924 h 1135924"/>
              <a:gd name="connsiteX3-423" fmla="*/ 5034421 w 6700425"/>
              <a:gd name="connsiteY3-424" fmla="*/ 2 h 1135924"/>
              <a:gd name="connsiteX4-425" fmla="*/ 6700425 w 6700425"/>
              <a:gd name="connsiteY4-426" fmla="*/ 1100406 h 1135924"/>
              <a:gd name="connsiteX0-427" fmla="*/ 0 w 6700425"/>
              <a:gd name="connsiteY0-428" fmla="*/ 1127509 h 1135924"/>
              <a:gd name="connsiteX1-429" fmla="*/ 1616315 w 6700425"/>
              <a:gd name="connsiteY1-430" fmla="*/ 61691 h 1135924"/>
              <a:gd name="connsiteX2-431" fmla="*/ 3310671 w 6700425"/>
              <a:gd name="connsiteY2-432" fmla="*/ 1135924 h 1135924"/>
              <a:gd name="connsiteX3-433" fmla="*/ 5034421 w 6700425"/>
              <a:gd name="connsiteY3-434" fmla="*/ 2 h 1135924"/>
              <a:gd name="connsiteX4-435" fmla="*/ 6700425 w 6700425"/>
              <a:gd name="connsiteY4-436" fmla="*/ 1072905 h 1135924"/>
              <a:gd name="connsiteX0-437" fmla="*/ 0 w 6715173"/>
              <a:gd name="connsiteY0-438" fmla="*/ 1127509 h 1135924"/>
              <a:gd name="connsiteX1-439" fmla="*/ 1616315 w 6715173"/>
              <a:gd name="connsiteY1-440" fmla="*/ 61691 h 1135924"/>
              <a:gd name="connsiteX2-441" fmla="*/ 3310671 w 6715173"/>
              <a:gd name="connsiteY2-442" fmla="*/ 1135924 h 1135924"/>
              <a:gd name="connsiteX3-443" fmla="*/ 5034421 w 6715173"/>
              <a:gd name="connsiteY3-444" fmla="*/ 2 h 1135924"/>
              <a:gd name="connsiteX4-445" fmla="*/ 6715173 w 6715173"/>
              <a:gd name="connsiteY4-446" fmla="*/ 1059155 h 1135924"/>
            </a:gdLst>
            <a:ahLst/>
            <a:cxnLst>
              <a:cxn ang="0">
                <a:pos x="connsiteX0-1" y="connsiteY0-2"/>
              </a:cxn>
              <a:cxn ang="0">
                <a:pos x="connsiteX1-3" y="connsiteY1-4"/>
              </a:cxn>
              <a:cxn ang="0">
                <a:pos x="connsiteX2-5" y="connsiteY2-6"/>
              </a:cxn>
              <a:cxn ang="0">
                <a:pos x="connsiteX3-7" y="connsiteY3-8"/>
              </a:cxn>
              <a:cxn ang="0">
                <a:pos x="connsiteX4-25" y="connsiteY4-26"/>
              </a:cxn>
            </a:cxnLst>
            <a:rect l="l" t="t" r="r" b="b"/>
            <a:pathLst>
              <a:path w="6715173" h="1135924">
                <a:moveTo>
                  <a:pt x="0" y="1127509"/>
                </a:moveTo>
                <a:cubicBezTo>
                  <a:pt x="507007" y="1133134"/>
                  <a:pt x="1064537" y="60289"/>
                  <a:pt x="1616315" y="61691"/>
                </a:cubicBezTo>
                <a:cubicBezTo>
                  <a:pt x="2168093" y="63093"/>
                  <a:pt x="2778719" y="1127987"/>
                  <a:pt x="3310671" y="1135924"/>
                </a:cubicBezTo>
                <a:cubicBezTo>
                  <a:pt x="3866607" y="1117437"/>
                  <a:pt x="4488155" y="10816"/>
                  <a:pt x="5034421" y="2"/>
                </a:cubicBezTo>
                <a:cubicBezTo>
                  <a:pt x="5562285" y="-1785"/>
                  <a:pt x="6713956" y="1071307"/>
                  <a:pt x="6715173" y="1059155"/>
                </a:cubicBezTo>
              </a:path>
            </a:pathLst>
          </a:cu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0" name="TextBox 6"/>
          <p:cNvSpPr txBox="1">
            <a:spLocks noChangeArrowheads="1"/>
          </p:cNvSpPr>
          <p:nvPr/>
        </p:nvSpPr>
        <p:spPr bwMode="auto">
          <a:xfrm>
            <a:off x="597518" y="2348553"/>
            <a:ext cx="1791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1500" dirty="0">
                <a:latin typeface="微软雅黑" panose="020B0503020204020204" pitchFamily="34" charset="-122"/>
                <a:ea typeface="微软雅黑" panose="020B0503020204020204" pitchFamily="34" charset="-122"/>
              </a:rPr>
              <a:t>工作汇报</a:t>
            </a:r>
          </a:p>
        </p:txBody>
      </p:sp>
      <p:sp>
        <p:nvSpPr>
          <p:cNvPr id="71" name="TextBox 6"/>
          <p:cNvSpPr txBox="1">
            <a:spLocks noChangeArrowheads="1"/>
          </p:cNvSpPr>
          <p:nvPr/>
        </p:nvSpPr>
        <p:spPr bwMode="auto">
          <a:xfrm>
            <a:off x="2175669" y="3264231"/>
            <a:ext cx="1791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1500" dirty="0">
                <a:latin typeface="微软雅黑" panose="020B0503020204020204" pitchFamily="34" charset="-122"/>
                <a:ea typeface="微软雅黑" panose="020B0503020204020204" pitchFamily="34" charset="-122"/>
              </a:rPr>
              <a:t>工作完成情况</a:t>
            </a:r>
          </a:p>
        </p:txBody>
      </p:sp>
      <p:sp>
        <p:nvSpPr>
          <p:cNvPr id="72" name="TextBox 6"/>
          <p:cNvSpPr txBox="1">
            <a:spLocks noChangeArrowheads="1"/>
          </p:cNvSpPr>
          <p:nvPr/>
        </p:nvSpPr>
        <p:spPr bwMode="auto">
          <a:xfrm>
            <a:off x="3773457" y="2261153"/>
            <a:ext cx="1791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1500" dirty="0">
                <a:latin typeface="微软雅黑" panose="020B0503020204020204" pitchFamily="34" charset="-122"/>
                <a:ea typeface="微软雅黑" panose="020B0503020204020204" pitchFamily="34" charset="-122"/>
              </a:rPr>
              <a:t>成功项目展示</a:t>
            </a:r>
          </a:p>
        </p:txBody>
      </p:sp>
      <p:sp>
        <p:nvSpPr>
          <p:cNvPr id="73" name="TextBox 6"/>
          <p:cNvSpPr txBox="1">
            <a:spLocks noChangeArrowheads="1"/>
          </p:cNvSpPr>
          <p:nvPr/>
        </p:nvSpPr>
        <p:spPr bwMode="auto">
          <a:xfrm>
            <a:off x="5335203" y="3278172"/>
            <a:ext cx="1791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1500" dirty="0">
                <a:latin typeface="微软雅黑" panose="020B0503020204020204" pitchFamily="34" charset="-122"/>
                <a:ea typeface="微软雅黑" panose="020B0503020204020204" pitchFamily="34" charset="-122"/>
              </a:rPr>
              <a:t>工作不足之处</a:t>
            </a:r>
            <a:endParaRPr lang="zh-CN" sz="1500" dirty="0">
              <a:latin typeface="微软雅黑" panose="020B0503020204020204" pitchFamily="34" charset="-122"/>
              <a:ea typeface="微软雅黑" panose="020B0503020204020204" pitchFamily="34" charset="-122"/>
            </a:endParaRPr>
          </a:p>
        </p:txBody>
      </p:sp>
      <p:grpSp>
        <p:nvGrpSpPr>
          <p:cNvPr id="74" name="组合 73"/>
          <p:cNvGrpSpPr/>
          <p:nvPr/>
        </p:nvGrpSpPr>
        <p:grpSpPr>
          <a:xfrm>
            <a:off x="977480" y="3036167"/>
            <a:ext cx="1047751" cy="1047751"/>
            <a:chOff x="1008115" y="2542722"/>
            <a:chExt cx="1360493" cy="1360493"/>
          </a:xfrm>
        </p:grpSpPr>
        <p:grpSp>
          <p:nvGrpSpPr>
            <p:cNvPr id="75" name="组合 74"/>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28" name="椭圆 1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76" name="TextBox 17"/>
            <p:cNvSpPr txBox="1"/>
            <p:nvPr/>
          </p:nvSpPr>
          <p:spPr>
            <a:xfrm>
              <a:off x="1351287" y="2797030"/>
              <a:ext cx="649839" cy="919182"/>
            </a:xfrm>
            <a:prstGeom prst="rect">
              <a:avLst/>
            </a:prstGeom>
            <a:noFill/>
          </p:spPr>
          <p:txBody>
            <a:bodyPr wrap="none" rtlCol="0">
              <a:spAutoFit/>
            </a:bodyPr>
            <a:lstStyle/>
            <a:p>
              <a:pPr algn="ctr"/>
              <a:r>
                <a:rPr lang="en-US" altLang="zh-CN" sz="4000" b="1" dirty="0">
                  <a:solidFill>
                    <a:srgbClr val="C00000"/>
                  </a:solidFill>
                  <a:latin typeface="微软雅黑" panose="020B0503020204020204" pitchFamily="34" charset="-122"/>
                  <a:ea typeface="造字工房劲黑（非商用）常规体" pitchFamily="50" charset="-122"/>
                </a:rPr>
                <a:t>1</a:t>
              </a:r>
              <a:endParaRPr lang="zh-CN" altLang="en-US" sz="4000" b="1" dirty="0">
                <a:solidFill>
                  <a:srgbClr val="C00000"/>
                </a:solidFill>
                <a:latin typeface="微软雅黑" panose="020B0503020204020204" pitchFamily="34" charset="-122"/>
                <a:ea typeface="造字工房劲黑（非商用）常规体" pitchFamily="50" charset="-122"/>
              </a:endParaRPr>
            </a:p>
          </p:txBody>
        </p:sp>
      </p:grpSp>
      <p:grpSp>
        <p:nvGrpSpPr>
          <p:cNvPr id="129" name="组合 128"/>
          <p:cNvGrpSpPr/>
          <p:nvPr/>
        </p:nvGrpSpPr>
        <p:grpSpPr>
          <a:xfrm>
            <a:off x="4113463" y="3007158"/>
            <a:ext cx="1047751" cy="1047751"/>
            <a:chOff x="4770261" y="2542722"/>
            <a:chExt cx="1360493" cy="1360493"/>
          </a:xfrm>
        </p:grpSpPr>
        <p:grpSp>
          <p:nvGrpSpPr>
            <p:cNvPr id="130" name="组合 129"/>
            <p:cNvGrpSpPr/>
            <p:nvPr/>
          </p:nvGrpSpPr>
          <p:grpSpPr>
            <a:xfrm>
              <a:off x="4770261" y="2542722"/>
              <a:ext cx="1360493" cy="1360493"/>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33" name="椭圆 1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131" name="TextBox 22"/>
            <p:cNvSpPr txBox="1"/>
            <p:nvPr/>
          </p:nvSpPr>
          <p:spPr>
            <a:xfrm>
              <a:off x="5124493" y="2780033"/>
              <a:ext cx="649839" cy="919182"/>
            </a:xfrm>
            <a:prstGeom prst="rect">
              <a:avLst/>
            </a:prstGeom>
            <a:noFill/>
          </p:spPr>
          <p:txBody>
            <a:bodyPr wrap="none" rtlCol="0">
              <a:spAutoFit/>
            </a:bodyPr>
            <a:lstStyle/>
            <a:p>
              <a:pPr algn="ctr"/>
              <a:r>
                <a:rPr lang="en-US" altLang="zh-CN" sz="4000" b="1" dirty="0">
                  <a:solidFill>
                    <a:srgbClr val="C00000"/>
                  </a:solidFill>
                  <a:latin typeface="微软雅黑" panose="020B0503020204020204" pitchFamily="34" charset="-122"/>
                  <a:ea typeface="造字工房劲黑（非商用）常规体" pitchFamily="50" charset="-122"/>
                </a:rPr>
                <a:t>3</a:t>
              </a:r>
              <a:endParaRPr lang="zh-CN" altLang="en-US" sz="4000" b="1" dirty="0">
                <a:solidFill>
                  <a:srgbClr val="C00000"/>
                </a:solidFill>
                <a:latin typeface="微软雅黑" panose="020B0503020204020204" pitchFamily="34" charset="-122"/>
                <a:ea typeface="造字工房劲黑（非商用）常规体" pitchFamily="50" charset="-122"/>
              </a:endParaRPr>
            </a:p>
          </p:txBody>
        </p:sp>
      </p:grpSp>
      <p:grpSp>
        <p:nvGrpSpPr>
          <p:cNvPr id="134" name="组合 133"/>
          <p:cNvGrpSpPr/>
          <p:nvPr/>
        </p:nvGrpSpPr>
        <p:grpSpPr>
          <a:xfrm>
            <a:off x="2513501" y="2008235"/>
            <a:ext cx="1047751" cy="1047751"/>
            <a:chOff x="2889188" y="1494971"/>
            <a:chExt cx="1360493" cy="1360493"/>
          </a:xfrm>
        </p:grpSpPr>
        <p:grpSp>
          <p:nvGrpSpPr>
            <p:cNvPr id="135" name="组合 134"/>
            <p:cNvGrpSpPr/>
            <p:nvPr/>
          </p:nvGrpSpPr>
          <p:grpSpPr>
            <a:xfrm>
              <a:off x="2889188" y="1494971"/>
              <a:ext cx="1360493" cy="1360493"/>
              <a:chOff x="304800" y="673100"/>
              <a:chExt cx="4000500" cy="4000500"/>
            </a:xfrm>
            <a:effectLst>
              <a:outerShdw blurRad="444500" dist="254000" dir="8100000" algn="tr" rotWithShape="0">
                <a:prstClr val="black">
                  <a:alpha val="50000"/>
                </a:prstClr>
              </a:outerShdw>
            </a:effectLst>
          </p:grpSpPr>
          <p:sp>
            <p:nvSpPr>
              <p:cNvPr id="137" name="同心圆 1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38" name="椭圆 1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136" name="TextBox 27"/>
            <p:cNvSpPr txBox="1"/>
            <p:nvPr/>
          </p:nvSpPr>
          <p:spPr>
            <a:xfrm>
              <a:off x="3243268" y="1759181"/>
              <a:ext cx="649839" cy="919182"/>
            </a:xfrm>
            <a:prstGeom prst="rect">
              <a:avLst/>
            </a:prstGeom>
            <a:noFill/>
          </p:spPr>
          <p:txBody>
            <a:bodyPr wrap="none" rtlCol="0">
              <a:spAutoFit/>
            </a:bodyPr>
            <a:lstStyle/>
            <a:p>
              <a:pPr algn="ctr"/>
              <a:r>
                <a:rPr lang="en-US" altLang="zh-CN" sz="4000" b="1" dirty="0">
                  <a:solidFill>
                    <a:srgbClr val="C00000"/>
                  </a:solidFill>
                  <a:latin typeface="微软雅黑" panose="020B0503020204020204" pitchFamily="34" charset="-122"/>
                  <a:ea typeface="造字工房劲黑（非商用）常规体" pitchFamily="50" charset="-122"/>
                </a:rPr>
                <a:t>2</a:t>
              </a:r>
              <a:endParaRPr lang="zh-CN" altLang="en-US" sz="4000" b="1" dirty="0">
                <a:solidFill>
                  <a:srgbClr val="C00000"/>
                </a:solidFill>
                <a:latin typeface="微软雅黑" panose="020B0503020204020204" pitchFamily="34" charset="-122"/>
                <a:ea typeface="造字工房劲黑（非商用）常规体" pitchFamily="50" charset="-122"/>
              </a:endParaRPr>
            </a:p>
          </p:txBody>
        </p:sp>
      </p:grpSp>
      <p:grpSp>
        <p:nvGrpSpPr>
          <p:cNvPr id="139" name="组合 138"/>
          <p:cNvGrpSpPr/>
          <p:nvPr/>
        </p:nvGrpSpPr>
        <p:grpSpPr>
          <a:xfrm>
            <a:off x="5697639" y="1921943"/>
            <a:ext cx="1047751" cy="1047751"/>
            <a:chOff x="6651335" y="1494971"/>
            <a:chExt cx="1360493" cy="1360493"/>
          </a:xfrm>
        </p:grpSpPr>
        <p:grpSp>
          <p:nvGrpSpPr>
            <p:cNvPr id="140" name="组合 139"/>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42" name="同心圆 1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3" name="椭圆 14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141" name="TextBox 32"/>
            <p:cNvSpPr txBox="1"/>
            <p:nvPr/>
          </p:nvSpPr>
          <p:spPr>
            <a:xfrm>
              <a:off x="6980723" y="1724166"/>
              <a:ext cx="649839" cy="919182"/>
            </a:xfrm>
            <a:prstGeom prst="rect">
              <a:avLst/>
            </a:prstGeom>
            <a:noFill/>
          </p:spPr>
          <p:txBody>
            <a:bodyPr wrap="none" rtlCol="0">
              <a:spAutoFit/>
            </a:bodyPr>
            <a:lstStyle/>
            <a:p>
              <a:pPr algn="ctr"/>
              <a:r>
                <a:rPr lang="en-US" altLang="zh-CN" sz="4000" b="1" dirty="0">
                  <a:solidFill>
                    <a:srgbClr val="C00000"/>
                  </a:solidFill>
                  <a:latin typeface="微软雅黑" panose="020B0503020204020204" pitchFamily="34" charset="-122"/>
                  <a:ea typeface="造字工房劲黑（非商用）常规体" pitchFamily="50" charset="-122"/>
                </a:rPr>
                <a:t>4</a:t>
              </a:r>
              <a:endParaRPr lang="zh-CN" altLang="en-US" sz="4000" b="1" dirty="0">
                <a:solidFill>
                  <a:srgbClr val="C00000"/>
                </a:solidFill>
                <a:latin typeface="微软雅黑" panose="020B0503020204020204" pitchFamily="34" charset="-122"/>
                <a:ea typeface="造字工房劲黑（非商用）常规体" pitchFamily="50" charset="-122"/>
              </a:endParaRPr>
            </a:p>
          </p:txBody>
        </p:sp>
      </p:grpSp>
      <p:grpSp>
        <p:nvGrpSpPr>
          <p:cNvPr id="144" name="组合 143"/>
          <p:cNvGrpSpPr/>
          <p:nvPr/>
        </p:nvGrpSpPr>
        <p:grpSpPr>
          <a:xfrm>
            <a:off x="7235444" y="2995818"/>
            <a:ext cx="1047751" cy="1047751"/>
            <a:chOff x="6651335" y="1494971"/>
            <a:chExt cx="1360493" cy="1360493"/>
          </a:xfrm>
        </p:grpSpPr>
        <p:grpSp>
          <p:nvGrpSpPr>
            <p:cNvPr id="145" name="组合 14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8" name="椭圆 1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146" name="TextBox 37"/>
            <p:cNvSpPr txBox="1"/>
            <p:nvPr/>
          </p:nvSpPr>
          <p:spPr>
            <a:xfrm>
              <a:off x="7011696" y="1738356"/>
              <a:ext cx="649839" cy="919182"/>
            </a:xfrm>
            <a:prstGeom prst="rect">
              <a:avLst/>
            </a:prstGeom>
            <a:noFill/>
          </p:spPr>
          <p:txBody>
            <a:bodyPr wrap="none" rtlCol="0">
              <a:spAutoFit/>
            </a:bodyPr>
            <a:lstStyle/>
            <a:p>
              <a:pPr algn="ctr"/>
              <a:r>
                <a:rPr lang="en-US" altLang="zh-CN" sz="4000" b="1" dirty="0">
                  <a:solidFill>
                    <a:srgbClr val="C00000"/>
                  </a:solidFill>
                  <a:latin typeface="微软雅黑" panose="020B0503020204020204" pitchFamily="34" charset="-122"/>
                  <a:ea typeface="造字工房劲黑（非商用）常规体" pitchFamily="50" charset="-122"/>
                </a:rPr>
                <a:t>5</a:t>
              </a:r>
            </a:p>
          </p:txBody>
        </p:sp>
      </p:grpSp>
      <p:sp>
        <p:nvSpPr>
          <p:cNvPr id="149" name="TextBox 40"/>
          <p:cNvSpPr txBox="1">
            <a:spLocks noChangeArrowheads="1"/>
          </p:cNvSpPr>
          <p:nvPr/>
        </p:nvSpPr>
        <p:spPr bwMode="auto">
          <a:xfrm>
            <a:off x="6847371" y="2243648"/>
            <a:ext cx="1791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1500" dirty="0">
                <a:latin typeface="微软雅黑" panose="020B0503020204020204" pitchFamily="34" charset="-122"/>
                <a:ea typeface="微软雅黑" panose="020B0503020204020204" pitchFamily="34" charset="-122"/>
              </a:rPr>
              <a:t>明年工作计划</a:t>
            </a:r>
          </a:p>
        </p:txBody>
      </p:sp>
      <p:sp>
        <p:nvSpPr>
          <p:cNvPr id="150" name="TextBox 44"/>
          <p:cNvSpPr txBox="1"/>
          <p:nvPr/>
        </p:nvSpPr>
        <p:spPr>
          <a:xfrm>
            <a:off x="1007338" y="2643758"/>
            <a:ext cx="987771" cy="276999"/>
          </a:xfrm>
          <a:prstGeom prst="rect">
            <a:avLst/>
          </a:prstGeom>
          <a:noFill/>
        </p:spPr>
        <p:txBody>
          <a:bodyPr wrap="none" rtlCol="0">
            <a:spAutoFit/>
          </a:bodyPr>
          <a:lstStyle/>
          <a:p>
            <a:r>
              <a:rPr lang="en-US" altLang="zh-CN" sz="1200" dirty="0">
                <a:latin typeface="方正黑体_GBK" panose="03000509000000000000" pitchFamily="65" charset="-122"/>
                <a:ea typeface="方正黑体_GBK" panose="03000509000000000000" pitchFamily="65" charset="-122"/>
              </a:rPr>
              <a:t>ABOUT ME</a:t>
            </a:r>
            <a:endParaRPr lang="zh-CN" altLang="en-US" sz="1200" dirty="0">
              <a:latin typeface="方正黑体_GBK" panose="03000509000000000000" pitchFamily="65" charset="-122"/>
              <a:ea typeface="方正黑体_GBK" panose="03000509000000000000" pitchFamily="65" charset="-122"/>
            </a:endParaRPr>
          </a:p>
        </p:txBody>
      </p:sp>
      <p:sp>
        <p:nvSpPr>
          <p:cNvPr id="151" name="TextBox 45"/>
          <p:cNvSpPr txBox="1"/>
          <p:nvPr/>
        </p:nvSpPr>
        <p:spPr>
          <a:xfrm>
            <a:off x="2536369" y="3678282"/>
            <a:ext cx="1449436" cy="276999"/>
          </a:xfrm>
          <a:prstGeom prst="rect">
            <a:avLst/>
          </a:prstGeom>
          <a:noFill/>
        </p:spPr>
        <p:txBody>
          <a:bodyPr wrap="none" rtlCol="0">
            <a:spAutoFit/>
          </a:bodyPr>
          <a:lstStyle/>
          <a:p>
            <a:r>
              <a:rPr lang="en-US" altLang="zh-CN" sz="1200" dirty="0">
                <a:latin typeface="方正黑体_GBK" panose="03000509000000000000" pitchFamily="65" charset="-122"/>
                <a:ea typeface="方正黑体_GBK" panose="03000509000000000000" pitchFamily="65" charset="-122"/>
              </a:rPr>
              <a:t>POST COGNTIVE</a:t>
            </a:r>
            <a:endParaRPr lang="zh-CN" altLang="en-US" sz="1200" dirty="0">
              <a:latin typeface="方正黑体_GBK" panose="03000509000000000000" pitchFamily="65" charset="-122"/>
              <a:ea typeface="方正黑体_GBK" panose="03000509000000000000" pitchFamily="65" charset="-122"/>
            </a:endParaRPr>
          </a:p>
        </p:txBody>
      </p:sp>
      <p:sp>
        <p:nvSpPr>
          <p:cNvPr id="152" name="TextBox 46"/>
          <p:cNvSpPr txBox="1"/>
          <p:nvPr/>
        </p:nvSpPr>
        <p:spPr>
          <a:xfrm>
            <a:off x="4136331" y="2628130"/>
            <a:ext cx="1268296" cy="276999"/>
          </a:xfrm>
          <a:prstGeom prst="rect">
            <a:avLst/>
          </a:prstGeom>
          <a:noFill/>
        </p:spPr>
        <p:txBody>
          <a:bodyPr wrap="none" rtlCol="0">
            <a:spAutoFit/>
          </a:bodyPr>
          <a:lstStyle/>
          <a:p>
            <a:r>
              <a:rPr lang="en-US" altLang="zh-CN" sz="1200" dirty="0">
                <a:latin typeface="方正黑体_GBK" panose="03000509000000000000" pitchFamily="65" charset="-122"/>
                <a:ea typeface="方正黑体_GBK" panose="03000509000000000000" pitchFamily="65" charset="-122"/>
              </a:rPr>
              <a:t>COMPETENCE</a:t>
            </a:r>
            <a:endParaRPr lang="zh-CN" altLang="en-US" sz="1200" dirty="0">
              <a:latin typeface="方正黑体_GBK" panose="03000509000000000000" pitchFamily="65" charset="-122"/>
              <a:ea typeface="方正黑体_GBK" panose="03000509000000000000" pitchFamily="65" charset="-122"/>
            </a:endParaRPr>
          </a:p>
        </p:txBody>
      </p:sp>
      <p:sp>
        <p:nvSpPr>
          <p:cNvPr id="153" name="TextBox 47"/>
          <p:cNvSpPr txBox="1"/>
          <p:nvPr/>
        </p:nvSpPr>
        <p:spPr>
          <a:xfrm>
            <a:off x="5586326" y="3677885"/>
            <a:ext cx="1382110" cy="276999"/>
          </a:xfrm>
          <a:prstGeom prst="rect">
            <a:avLst/>
          </a:prstGeom>
          <a:noFill/>
        </p:spPr>
        <p:txBody>
          <a:bodyPr wrap="none" rtlCol="0">
            <a:spAutoFit/>
          </a:bodyPr>
          <a:lstStyle/>
          <a:p>
            <a:r>
              <a:rPr lang="en-US" altLang="zh-CN" sz="1200" dirty="0">
                <a:latin typeface="方正黑体_GBK" panose="03000509000000000000" pitchFamily="65" charset="-122"/>
                <a:ea typeface="方正黑体_GBK" panose="03000509000000000000" pitchFamily="65" charset="-122"/>
              </a:rPr>
              <a:t>PROGRAMMING</a:t>
            </a:r>
            <a:endParaRPr lang="zh-CN" altLang="en-US" sz="1200" dirty="0">
              <a:latin typeface="方正黑体_GBK" panose="03000509000000000000" pitchFamily="65" charset="-122"/>
              <a:ea typeface="方正黑体_GBK" panose="03000509000000000000" pitchFamily="65" charset="-122"/>
            </a:endParaRPr>
          </a:p>
        </p:txBody>
      </p:sp>
      <p:sp>
        <p:nvSpPr>
          <p:cNvPr id="154" name="TextBox 48"/>
          <p:cNvSpPr txBox="1"/>
          <p:nvPr/>
        </p:nvSpPr>
        <p:spPr>
          <a:xfrm>
            <a:off x="7142677" y="2626592"/>
            <a:ext cx="1156086" cy="276999"/>
          </a:xfrm>
          <a:prstGeom prst="rect">
            <a:avLst/>
          </a:prstGeom>
          <a:noFill/>
        </p:spPr>
        <p:txBody>
          <a:bodyPr wrap="none" rtlCol="0">
            <a:spAutoFit/>
          </a:bodyPr>
          <a:lstStyle/>
          <a:p>
            <a:r>
              <a:rPr lang="en-US" altLang="zh-CN" sz="1200" dirty="0">
                <a:latin typeface="方正黑体_GBK" panose="03000509000000000000" pitchFamily="65" charset="-122"/>
                <a:ea typeface="方正黑体_GBK" panose="03000509000000000000" pitchFamily="65" charset="-122"/>
              </a:rPr>
              <a:t>new year Plan</a:t>
            </a:r>
            <a:endParaRPr lang="zh-CN" altLang="en-US" sz="1200" dirty="0">
              <a:latin typeface="方正黑体_GBK" panose="03000509000000000000" pitchFamily="65" charset="-122"/>
              <a:ea typeface="方正黑体_GBK"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5000">
                                          <p:cBhvr additive="base">
                                            <p:cTn id="7" dur="2000" fill="hold"/>
                                            <p:tgtEl>
                                              <p:spTgt spid="1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500"/>
                                </p:stCondLst>
                                <p:childTnLst>
                                  <p:par>
                                    <p:cTn id="80" presetID="53" presetClass="entr" presetSubtype="16" fill="hold" nodeType="after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wipe(left)">
                                          <p:cBhvr>
                                            <p:cTn id="88" dur="2000"/>
                                            <p:tgtEl>
                                              <p:spTgt spid="69"/>
                                            </p:tgtEl>
                                          </p:cBhvr>
                                        </p:animEffect>
                                      </p:childTnLst>
                                    </p:cTn>
                                  </p:par>
                                  <p:par>
                                    <p:cTn id="89" presetID="53" presetClass="entr" presetSubtype="16" fill="hold" nodeType="withEffect">
                                      <p:stCondLst>
                                        <p:cond delay="300"/>
                                      </p:stCondLst>
                                      <p:childTnLst>
                                        <p:set>
                                          <p:cBhvr>
                                            <p:cTn id="90" dur="1" fill="hold">
                                              <p:stCondLst>
                                                <p:cond delay="0"/>
                                              </p:stCondLst>
                                            </p:cTn>
                                            <p:tgtEl>
                                              <p:spTgt spid="134"/>
                                            </p:tgtEl>
                                            <p:attrNameLst>
                                              <p:attrName>style.visibility</p:attrName>
                                            </p:attrNameLst>
                                          </p:cBhvr>
                                          <p:to>
                                            <p:strVal val="visible"/>
                                          </p:to>
                                        </p:set>
                                        <p:anim calcmode="lin" valueType="num">
                                          <p:cBhvr>
                                            <p:cTn id="91" dur="500" fill="hold"/>
                                            <p:tgtEl>
                                              <p:spTgt spid="134"/>
                                            </p:tgtEl>
                                            <p:attrNameLst>
                                              <p:attrName>ppt_w</p:attrName>
                                            </p:attrNameLst>
                                          </p:cBhvr>
                                          <p:tavLst>
                                            <p:tav tm="0">
                                              <p:val>
                                                <p:fltVal val="0"/>
                                              </p:val>
                                            </p:tav>
                                            <p:tav tm="100000">
                                              <p:val>
                                                <p:strVal val="#ppt_w"/>
                                              </p:val>
                                            </p:tav>
                                          </p:tavLst>
                                        </p:anim>
                                        <p:anim calcmode="lin" valueType="num">
                                          <p:cBhvr>
                                            <p:cTn id="92" dur="500" fill="hold"/>
                                            <p:tgtEl>
                                              <p:spTgt spid="134"/>
                                            </p:tgtEl>
                                            <p:attrNameLst>
                                              <p:attrName>ppt_h</p:attrName>
                                            </p:attrNameLst>
                                          </p:cBhvr>
                                          <p:tavLst>
                                            <p:tav tm="0">
                                              <p:val>
                                                <p:fltVal val="0"/>
                                              </p:val>
                                            </p:tav>
                                            <p:tav tm="100000">
                                              <p:val>
                                                <p:strVal val="#ppt_h"/>
                                              </p:val>
                                            </p:tav>
                                          </p:tavLst>
                                        </p:anim>
                                        <p:animEffect transition="in" filter="fade">
                                          <p:cBhvr>
                                            <p:cTn id="93" dur="500"/>
                                            <p:tgtEl>
                                              <p:spTgt spid="134"/>
                                            </p:tgtEl>
                                          </p:cBhvr>
                                        </p:animEffect>
                                      </p:childTnLst>
                                    </p:cTn>
                                  </p:par>
                                  <p:par>
                                    <p:cTn id="94" presetID="53" presetClass="entr" presetSubtype="16" fill="hold" nodeType="withEffect">
                                      <p:stCondLst>
                                        <p:cond delay="900"/>
                                      </p:stCondLst>
                                      <p:childTnLst>
                                        <p:set>
                                          <p:cBhvr>
                                            <p:cTn id="95" dur="1" fill="hold">
                                              <p:stCondLst>
                                                <p:cond delay="0"/>
                                              </p:stCondLst>
                                            </p:cTn>
                                            <p:tgtEl>
                                              <p:spTgt spid="129"/>
                                            </p:tgtEl>
                                            <p:attrNameLst>
                                              <p:attrName>style.visibility</p:attrName>
                                            </p:attrNameLst>
                                          </p:cBhvr>
                                          <p:to>
                                            <p:strVal val="visible"/>
                                          </p:to>
                                        </p:set>
                                        <p:anim calcmode="lin" valueType="num">
                                          <p:cBhvr>
                                            <p:cTn id="96" dur="500" fill="hold"/>
                                            <p:tgtEl>
                                              <p:spTgt spid="129"/>
                                            </p:tgtEl>
                                            <p:attrNameLst>
                                              <p:attrName>ppt_w</p:attrName>
                                            </p:attrNameLst>
                                          </p:cBhvr>
                                          <p:tavLst>
                                            <p:tav tm="0">
                                              <p:val>
                                                <p:fltVal val="0"/>
                                              </p:val>
                                            </p:tav>
                                            <p:tav tm="100000">
                                              <p:val>
                                                <p:strVal val="#ppt_w"/>
                                              </p:val>
                                            </p:tav>
                                          </p:tavLst>
                                        </p:anim>
                                        <p:anim calcmode="lin" valueType="num">
                                          <p:cBhvr>
                                            <p:cTn id="97" dur="500" fill="hold"/>
                                            <p:tgtEl>
                                              <p:spTgt spid="129"/>
                                            </p:tgtEl>
                                            <p:attrNameLst>
                                              <p:attrName>ppt_h</p:attrName>
                                            </p:attrNameLst>
                                          </p:cBhvr>
                                          <p:tavLst>
                                            <p:tav tm="0">
                                              <p:val>
                                                <p:fltVal val="0"/>
                                              </p:val>
                                            </p:tav>
                                            <p:tav tm="100000">
                                              <p:val>
                                                <p:strVal val="#ppt_h"/>
                                              </p:val>
                                            </p:tav>
                                          </p:tavLst>
                                        </p:anim>
                                        <p:animEffect transition="in" filter="fade">
                                          <p:cBhvr>
                                            <p:cTn id="98" dur="500"/>
                                            <p:tgtEl>
                                              <p:spTgt spid="129"/>
                                            </p:tgtEl>
                                          </p:cBhvr>
                                        </p:animEffect>
                                      </p:childTnLst>
                                    </p:cTn>
                                  </p:par>
                                  <p:par>
                                    <p:cTn id="99" presetID="53" presetClass="entr" presetSubtype="16" fill="hold" nodeType="withEffect">
                                      <p:stCondLst>
                                        <p:cond delay="1400"/>
                                      </p:stCondLst>
                                      <p:childTnLst>
                                        <p:set>
                                          <p:cBhvr>
                                            <p:cTn id="100" dur="1" fill="hold">
                                              <p:stCondLst>
                                                <p:cond delay="0"/>
                                              </p:stCondLst>
                                            </p:cTn>
                                            <p:tgtEl>
                                              <p:spTgt spid="139"/>
                                            </p:tgtEl>
                                            <p:attrNameLst>
                                              <p:attrName>style.visibility</p:attrName>
                                            </p:attrNameLst>
                                          </p:cBhvr>
                                          <p:to>
                                            <p:strVal val="visible"/>
                                          </p:to>
                                        </p:set>
                                        <p:anim calcmode="lin" valueType="num">
                                          <p:cBhvr>
                                            <p:cTn id="101" dur="500" fill="hold"/>
                                            <p:tgtEl>
                                              <p:spTgt spid="139"/>
                                            </p:tgtEl>
                                            <p:attrNameLst>
                                              <p:attrName>ppt_w</p:attrName>
                                            </p:attrNameLst>
                                          </p:cBhvr>
                                          <p:tavLst>
                                            <p:tav tm="0">
                                              <p:val>
                                                <p:fltVal val="0"/>
                                              </p:val>
                                            </p:tav>
                                            <p:tav tm="100000">
                                              <p:val>
                                                <p:strVal val="#ppt_w"/>
                                              </p:val>
                                            </p:tav>
                                          </p:tavLst>
                                        </p:anim>
                                        <p:anim calcmode="lin" valueType="num">
                                          <p:cBhvr>
                                            <p:cTn id="102" dur="500" fill="hold"/>
                                            <p:tgtEl>
                                              <p:spTgt spid="139"/>
                                            </p:tgtEl>
                                            <p:attrNameLst>
                                              <p:attrName>ppt_h</p:attrName>
                                            </p:attrNameLst>
                                          </p:cBhvr>
                                          <p:tavLst>
                                            <p:tav tm="0">
                                              <p:val>
                                                <p:fltVal val="0"/>
                                              </p:val>
                                            </p:tav>
                                            <p:tav tm="100000">
                                              <p:val>
                                                <p:strVal val="#ppt_h"/>
                                              </p:val>
                                            </p:tav>
                                          </p:tavLst>
                                        </p:anim>
                                        <p:animEffect transition="in" filter="fade">
                                          <p:cBhvr>
                                            <p:cTn id="103" dur="500"/>
                                            <p:tgtEl>
                                              <p:spTgt spid="139"/>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1000"/>
                                            <p:tgtEl>
                                              <p:spTgt spid="70"/>
                                            </p:tgtEl>
                                          </p:cBhvr>
                                        </p:animEffect>
                                        <p:anim calcmode="lin" valueType="num">
                                          <p:cBhvr>
                                            <p:cTn id="107" dur="1000" fill="hold"/>
                                            <p:tgtEl>
                                              <p:spTgt spid="70"/>
                                            </p:tgtEl>
                                            <p:attrNameLst>
                                              <p:attrName>ppt_x</p:attrName>
                                            </p:attrNameLst>
                                          </p:cBhvr>
                                          <p:tavLst>
                                            <p:tav tm="0">
                                              <p:val>
                                                <p:strVal val="#ppt_x"/>
                                              </p:val>
                                            </p:tav>
                                            <p:tav tm="100000">
                                              <p:val>
                                                <p:strVal val="#ppt_x"/>
                                              </p:val>
                                            </p:tav>
                                          </p:tavLst>
                                        </p:anim>
                                        <p:anim calcmode="lin" valueType="num">
                                          <p:cBhvr>
                                            <p:cTn id="108" dur="1000" fill="hold"/>
                                            <p:tgtEl>
                                              <p:spTgt spid="70"/>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80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1000"/>
                                            <p:tgtEl>
                                              <p:spTgt spid="71"/>
                                            </p:tgtEl>
                                          </p:cBhvr>
                                        </p:animEffect>
                                        <p:anim calcmode="lin" valueType="num">
                                          <p:cBhvr>
                                            <p:cTn id="112" dur="1000" fill="hold"/>
                                            <p:tgtEl>
                                              <p:spTgt spid="71"/>
                                            </p:tgtEl>
                                            <p:attrNameLst>
                                              <p:attrName>ppt_x</p:attrName>
                                            </p:attrNameLst>
                                          </p:cBhvr>
                                          <p:tavLst>
                                            <p:tav tm="0">
                                              <p:val>
                                                <p:strVal val="#ppt_x"/>
                                              </p:val>
                                            </p:tav>
                                            <p:tav tm="100000">
                                              <p:val>
                                                <p:strVal val="#ppt_x"/>
                                              </p:val>
                                            </p:tav>
                                          </p:tavLst>
                                        </p:anim>
                                        <p:anim calcmode="lin" valueType="num">
                                          <p:cBhvr>
                                            <p:cTn id="113" dur="1000" fill="hold"/>
                                            <p:tgtEl>
                                              <p:spTgt spid="71"/>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140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1000"/>
                                            <p:tgtEl>
                                              <p:spTgt spid="72"/>
                                            </p:tgtEl>
                                          </p:cBhvr>
                                        </p:animEffect>
                                        <p:anim calcmode="lin" valueType="num">
                                          <p:cBhvr>
                                            <p:cTn id="117" dur="1000" fill="hold"/>
                                            <p:tgtEl>
                                              <p:spTgt spid="72"/>
                                            </p:tgtEl>
                                            <p:attrNameLst>
                                              <p:attrName>ppt_x</p:attrName>
                                            </p:attrNameLst>
                                          </p:cBhvr>
                                          <p:tavLst>
                                            <p:tav tm="0">
                                              <p:val>
                                                <p:strVal val="#ppt_x"/>
                                              </p:val>
                                            </p:tav>
                                            <p:tav tm="100000">
                                              <p:val>
                                                <p:strVal val="#ppt_x"/>
                                              </p:val>
                                            </p:tav>
                                          </p:tavLst>
                                        </p:anim>
                                        <p:anim calcmode="lin" valueType="num">
                                          <p:cBhvr>
                                            <p:cTn id="118" dur="1000" fill="hold"/>
                                            <p:tgtEl>
                                              <p:spTgt spid="72"/>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190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1000"/>
                                            <p:tgtEl>
                                              <p:spTgt spid="73"/>
                                            </p:tgtEl>
                                          </p:cBhvr>
                                        </p:animEffect>
                                        <p:anim calcmode="lin" valueType="num">
                                          <p:cBhvr>
                                            <p:cTn id="122" dur="1000" fill="hold"/>
                                            <p:tgtEl>
                                              <p:spTgt spid="73"/>
                                            </p:tgtEl>
                                            <p:attrNameLst>
                                              <p:attrName>ppt_x</p:attrName>
                                            </p:attrNameLst>
                                          </p:cBhvr>
                                          <p:tavLst>
                                            <p:tav tm="0">
                                              <p:val>
                                                <p:strVal val="#ppt_x"/>
                                              </p:val>
                                            </p:tav>
                                            <p:tav tm="100000">
                                              <p:val>
                                                <p:strVal val="#ppt_x"/>
                                              </p:val>
                                            </p:tav>
                                          </p:tavLst>
                                        </p:anim>
                                        <p:anim calcmode="lin" valueType="num">
                                          <p:cBhvr>
                                            <p:cTn id="123" dur="1000" fill="hold"/>
                                            <p:tgtEl>
                                              <p:spTgt spid="73"/>
                                            </p:tgtEl>
                                            <p:attrNameLst>
                                              <p:attrName>ppt_y</p:attrName>
                                            </p:attrNameLst>
                                          </p:cBhvr>
                                          <p:tavLst>
                                            <p:tav tm="0">
                                              <p:val>
                                                <p:strVal val="#ppt_y-.1"/>
                                              </p:val>
                                            </p:tav>
                                            <p:tav tm="100000">
                                              <p:val>
                                                <p:strVal val="#ppt_y"/>
                                              </p:val>
                                            </p:tav>
                                          </p:tavLst>
                                        </p:anim>
                                      </p:childTnLst>
                                    </p:cTn>
                                  </p:par>
                                  <p:par>
                                    <p:cTn id="124" presetID="53" presetClass="entr" presetSubtype="16" fill="hold" nodeType="withEffect">
                                      <p:stCondLst>
                                        <p:cond delay="1400"/>
                                      </p:stCondLst>
                                      <p:childTnLst>
                                        <p:set>
                                          <p:cBhvr>
                                            <p:cTn id="125" dur="1" fill="hold">
                                              <p:stCondLst>
                                                <p:cond delay="0"/>
                                              </p:stCondLst>
                                            </p:cTn>
                                            <p:tgtEl>
                                              <p:spTgt spid="144"/>
                                            </p:tgtEl>
                                            <p:attrNameLst>
                                              <p:attrName>style.visibility</p:attrName>
                                            </p:attrNameLst>
                                          </p:cBhvr>
                                          <p:to>
                                            <p:strVal val="visible"/>
                                          </p:to>
                                        </p:set>
                                        <p:anim calcmode="lin" valueType="num">
                                          <p:cBhvr>
                                            <p:cTn id="126" dur="500" fill="hold"/>
                                            <p:tgtEl>
                                              <p:spTgt spid="144"/>
                                            </p:tgtEl>
                                            <p:attrNameLst>
                                              <p:attrName>ppt_w</p:attrName>
                                            </p:attrNameLst>
                                          </p:cBhvr>
                                          <p:tavLst>
                                            <p:tav tm="0">
                                              <p:val>
                                                <p:fltVal val="0"/>
                                              </p:val>
                                            </p:tav>
                                            <p:tav tm="100000">
                                              <p:val>
                                                <p:strVal val="#ppt_w"/>
                                              </p:val>
                                            </p:tav>
                                          </p:tavLst>
                                        </p:anim>
                                        <p:anim calcmode="lin" valueType="num">
                                          <p:cBhvr>
                                            <p:cTn id="127" dur="500" fill="hold"/>
                                            <p:tgtEl>
                                              <p:spTgt spid="144"/>
                                            </p:tgtEl>
                                            <p:attrNameLst>
                                              <p:attrName>ppt_h</p:attrName>
                                            </p:attrNameLst>
                                          </p:cBhvr>
                                          <p:tavLst>
                                            <p:tav tm="0">
                                              <p:val>
                                                <p:fltVal val="0"/>
                                              </p:val>
                                            </p:tav>
                                            <p:tav tm="100000">
                                              <p:val>
                                                <p:strVal val="#ppt_h"/>
                                              </p:val>
                                            </p:tav>
                                          </p:tavLst>
                                        </p:anim>
                                        <p:animEffect transition="in" filter="fade">
                                          <p:cBhvr>
                                            <p:cTn id="128" dur="500"/>
                                            <p:tgtEl>
                                              <p:spTgt spid="144"/>
                                            </p:tgtEl>
                                          </p:cBhvr>
                                        </p:animEffect>
                                      </p:childTnLst>
                                    </p:cTn>
                                  </p:par>
                                  <p:par>
                                    <p:cTn id="129" presetID="47" presetClass="entr" presetSubtype="0" fill="hold" grpId="0" nodeType="withEffect">
                                      <p:stCondLst>
                                        <p:cond delay="1900"/>
                                      </p:stCondLst>
                                      <p:childTnLst>
                                        <p:set>
                                          <p:cBhvr>
                                            <p:cTn id="130" dur="1" fill="hold">
                                              <p:stCondLst>
                                                <p:cond delay="0"/>
                                              </p:stCondLst>
                                            </p:cTn>
                                            <p:tgtEl>
                                              <p:spTgt spid="149"/>
                                            </p:tgtEl>
                                            <p:attrNameLst>
                                              <p:attrName>style.visibility</p:attrName>
                                            </p:attrNameLst>
                                          </p:cBhvr>
                                          <p:to>
                                            <p:strVal val="visible"/>
                                          </p:to>
                                        </p:set>
                                        <p:animEffect transition="in" filter="fade">
                                          <p:cBhvr>
                                            <p:cTn id="131" dur="1000"/>
                                            <p:tgtEl>
                                              <p:spTgt spid="149"/>
                                            </p:tgtEl>
                                          </p:cBhvr>
                                        </p:animEffect>
                                        <p:anim calcmode="lin" valueType="num">
                                          <p:cBhvr>
                                            <p:cTn id="132" dur="1000" fill="hold"/>
                                            <p:tgtEl>
                                              <p:spTgt spid="149"/>
                                            </p:tgtEl>
                                            <p:attrNameLst>
                                              <p:attrName>ppt_x</p:attrName>
                                            </p:attrNameLst>
                                          </p:cBhvr>
                                          <p:tavLst>
                                            <p:tav tm="0">
                                              <p:val>
                                                <p:strVal val="#ppt_x"/>
                                              </p:val>
                                            </p:tav>
                                            <p:tav tm="100000">
                                              <p:val>
                                                <p:strVal val="#ppt_x"/>
                                              </p:val>
                                            </p:tav>
                                          </p:tavLst>
                                        </p:anim>
                                        <p:anim calcmode="lin" valueType="num">
                                          <p:cBhvr>
                                            <p:cTn id="133" dur="1000" fill="hold"/>
                                            <p:tgtEl>
                                              <p:spTgt spid="14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50"/>
                                            </p:tgtEl>
                                            <p:attrNameLst>
                                              <p:attrName>style.visibility</p:attrName>
                                            </p:attrNameLst>
                                          </p:cBhvr>
                                          <p:to>
                                            <p:strVal val="visible"/>
                                          </p:to>
                                        </p:set>
                                        <p:animEffect transition="in" filter="fade">
                                          <p:cBhvr>
                                            <p:cTn id="136" dur="1000"/>
                                            <p:tgtEl>
                                              <p:spTgt spid="150"/>
                                            </p:tgtEl>
                                          </p:cBhvr>
                                        </p:animEffect>
                                        <p:anim calcmode="lin" valueType="num">
                                          <p:cBhvr>
                                            <p:cTn id="137" dur="1000" fill="hold"/>
                                            <p:tgtEl>
                                              <p:spTgt spid="150"/>
                                            </p:tgtEl>
                                            <p:attrNameLst>
                                              <p:attrName>ppt_x</p:attrName>
                                            </p:attrNameLst>
                                          </p:cBhvr>
                                          <p:tavLst>
                                            <p:tav tm="0">
                                              <p:val>
                                                <p:strVal val="#ppt_x"/>
                                              </p:val>
                                            </p:tav>
                                            <p:tav tm="100000">
                                              <p:val>
                                                <p:strVal val="#ppt_x"/>
                                              </p:val>
                                            </p:tav>
                                          </p:tavLst>
                                        </p:anim>
                                        <p:anim calcmode="lin" valueType="num">
                                          <p:cBhvr>
                                            <p:cTn id="138" dur="1000" fill="hold"/>
                                            <p:tgtEl>
                                              <p:spTgt spid="150"/>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800"/>
                                      </p:stCondLst>
                                      <p:childTnLst>
                                        <p:set>
                                          <p:cBhvr>
                                            <p:cTn id="140" dur="1" fill="hold">
                                              <p:stCondLst>
                                                <p:cond delay="0"/>
                                              </p:stCondLst>
                                            </p:cTn>
                                            <p:tgtEl>
                                              <p:spTgt spid="151"/>
                                            </p:tgtEl>
                                            <p:attrNameLst>
                                              <p:attrName>style.visibility</p:attrName>
                                            </p:attrNameLst>
                                          </p:cBhvr>
                                          <p:to>
                                            <p:strVal val="visible"/>
                                          </p:to>
                                        </p:set>
                                        <p:animEffect transition="in" filter="fade">
                                          <p:cBhvr>
                                            <p:cTn id="141" dur="1000"/>
                                            <p:tgtEl>
                                              <p:spTgt spid="151"/>
                                            </p:tgtEl>
                                          </p:cBhvr>
                                        </p:animEffect>
                                        <p:anim calcmode="lin" valueType="num">
                                          <p:cBhvr>
                                            <p:cTn id="142" dur="1000" fill="hold"/>
                                            <p:tgtEl>
                                              <p:spTgt spid="151"/>
                                            </p:tgtEl>
                                            <p:attrNameLst>
                                              <p:attrName>ppt_x</p:attrName>
                                            </p:attrNameLst>
                                          </p:cBhvr>
                                          <p:tavLst>
                                            <p:tav tm="0">
                                              <p:val>
                                                <p:strVal val="#ppt_x"/>
                                              </p:val>
                                            </p:tav>
                                            <p:tav tm="100000">
                                              <p:val>
                                                <p:strVal val="#ppt_x"/>
                                              </p:val>
                                            </p:tav>
                                          </p:tavLst>
                                        </p:anim>
                                        <p:anim calcmode="lin" valueType="num">
                                          <p:cBhvr>
                                            <p:cTn id="143" dur="1000" fill="hold"/>
                                            <p:tgtEl>
                                              <p:spTgt spid="151"/>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1400"/>
                                      </p:stCondLst>
                                      <p:childTnLst>
                                        <p:set>
                                          <p:cBhvr>
                                            <p:cTn id="145" dur="1" fill="hold">
                                              <p:stCondLst>
                                                <p:cond delay="0"/>
                                              </p:stCondLst>
                                            </p:cTn>
                                            <p:tgtEl>
                                              <p:spTgt spid="152"/>
                                            </p:tgtEl>
                                            <p:attrNameLst>
                                              <p:attrName>style.visibility</p:attrName>
                                            </p:attrNameLst>
                                          </p:cBhvr>
                                          <p:to>
                                            <p:strVal val="visible"/>
                                          </p:to>
                                        </p:set>
                                        <p:animEffect transition="in" filter="fade">
                                          <p:cBhvr>
                                            <p:cTn id="146" dur="1000"/>
                                            <p:tgtEl>
                                              <p:spTgt spid="152"/>
                                            </p:tgtEl>
                                          </p:cBhvr>
                                        </p:animEffect>
                                        <p:anim calcmode="lin" valueType="num">
                                          <p:cBhvr>
                                            <p:cTn id="147" dur="1000" fill="hold"/>
                                            <p:tgtEl>
                                              <p:spTgt spid="152"/>
                                            </p:tgtEl>
                                            <p:attrNameLst>
                                              <p:attrName>ppt_x</p:attrName>
                                            </p:attrNameLst>
                                          </p:cBhvr>
                                          <p:tavLst>
                                            <p:tav tm="0">
                                              <p:val>
                                                <p:strVal val="#ppt_x"/>
                                              </p:val>
                                            </p:tav>
                                            <p:tav tm="100000">
                                              <p:val>
                                                <p:strVal val="#ppt_x"/>
                                              </p:val>
                                            </p:tav>
                                          </p:tavLst>
                                        </p:anim>
                                        <p:anim calcmode="lin" valueType="num">
                                          <p:cBhvr>
                                            <p:cTn id="148" dur="1000" fill="hold"/>
                                            <p:tgtEl>
                                              <p:spTgt spid="152"/>
                                            </p:tgtEl>
                                            <p:attrNameLst>
                                              <p:attrName>ppt_y</p:attrName>
                                            </p:attrNameLst>
                                          </p:cBhvr>
                                          <p:tavLst>
                                            <p:tav tm="0">
                                              <p:val>
                                                <p:strVal val="#ppt_y+.1"/>
                                              </p:val>
                                            </p:tav>
                                            <p:tav tm="100000">
                                              <p:val>
                                                <p:strVal val="#ppt_y"/>
                                              </p:val>
                                            </p:tav>
                                          </p:tavLst>
                                        </p:anim>
                                      </p:childTnLst>
                                    </p:cTn>
                                  </p:par>
                                  <p:par>
                                    <p:cTn id="149" presetID="47" presetClass="entr" presetSubtype="0" fill="hold" grpId="0" nodeType="withEffect">
                                      <p:stCondLst>
                                        <p:cond delay="1900"/>
                                      </p:stCondLst>
                                      <p:childTnLst>
                                        <p:set>
                                          <p:cBhvr>
                                            <p:cTn id="150" dur="1" fill="hold">
                                              <p:stCondLst>
                                                <p:cond delay="0"/>
                                              </p:stCondLst>
                                            </p:cTn>
                                            <p:tgtEl>
                                              <p:spTgt spid="153"/>
                                            </p:tgtEl>
                                            <p:attrNameLst>
                                              <p:attrName>style.visibility</p:attrName>
                                            </p:attrNameLst>
                                          </p:cBhvr>
                                          <p:to>
                                            <p:strVal val="visible"/>
                                          </p:to>
                                        </p:set>
                                        <p:animEffect transition="in" filter="fade">
                                          <p:cBhvr>
                                            <p:cTn id="151" dur="1000"/>
                                            <p:tgtEl>
                                              <p:spTgt spid="153"/>
                                            </p:tgtEl>
                                          </p:cBhvr>
                                        </p:animEffect>
                                        <p:anim calcmode="lin" valueType="num">
                                          <p:cBhvr>
                                            <p:cTn id="152" dur="1000" fill="hold"/>
                                            <p:tgtEl>
                                              <p:spTgt spid="153"/>
                                            </p:tgtEl>
                                            <p:attrNameLst>
                                              <p:attrName>ppt_x</p:attrName>
                                            </p:attrNameLst>
                                          </p:cBhvr>
                                          <p:tavLst>
                                            <p:tav tm="0">
                                              <p:val>
                                                <p:strVal val="#ppt_x"/>
                                              </p:val>
                                            </p:tav>
                                            <p:tav tm="100000">
                                              <p:val>
                                                <p:strVal val="#ppt_x"/>
                                              </p:val>
                                            </p:tav>
                                          </p:tavLst>
                                        </p:anim>
                                        <p:anim calcmode="lin" valueType="num">
                                          <p:cBhvr>
                                            <p:cTn id="153" dur="1000" fill="hold"/>
                                            <p:tgtEl>
                                              <p:spTgt spid="153"/>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1900"/>
                                      </p:stCondLst>
                                      <p:childTnLst>
                                        <p:set>
                                          <p:cBhvr>
                                            <p:cTn id="155" dur="1" fill="hold">
                                              <p:stCondLst>
                                                <p:cond delay="0"/>
                                              </p:stCondLst>
                                            </p:cTn>
                                            <p:tgtEl>
                                              <p:spTgt spid="154"/>
                                            </p:tgtEl>
                                            <p:attrNameLst>
                                              <p:attrName>style.visibility</p:attrName>
                                            </p:attrNameLst>
                                          </p:cBhvr>
                                          <p:to>
                                            <p:strVal val="visible"/>
                                          </p:to>
                                        </p:set>
                                        <p:animEffect transition="in" filter="fade">
                                          <p:cBhvr>
                                            <p:cTn id="156" dur="1000"/>
                                            <p:tgtEl>
                                              <p:spTgt spid="154"/>
                                            </p:tgtEl>
                                          </p:cBhvr>
                                        </p:animEffect>
                                        <p:anim calcmode="lin" valueType="num">
                                          <p:cBhvr>
                                            <p:cTn id="157" dur="1000" fill="hold"/>
                                            <p:tgtEl>
                                              <p:spTgt spid="154"/>
                                            </p:tgtEl>
                                            <p:attrNameLst>
                                              <p:attrName>ppt_x</p:attrName>
                                            </p:attrNameLst>
                                          </p:cBhvr>
                                          <p:tavLst>
                                            <p:tav tm="0">
                                              <p:val>
                                                <p:strVal val="#ppt_x"/>
                                              </p:val>
                                            </p:tav>
                                            <p:tav tm="100000">
                                              <p:val>
                                                <p:strVal val="#ppt_x"/>
                                              </p:val>
                                            </p:tav>
                                          </p:tavLst>
                                        </p:anim>
                                        <p:anim calcmode="lin" valueType="num">
                                          <p:cBhvr>
                                            <p:cTn id="158" dur="1000" fill="hold"/>
                                            <p:tgtEl>
                                              <p:spTgt spid="154"/>
                                            </p:tgtEl>
                                            <p:attrNameLst>
                                              <p:attrName>ppt_y</p:attrName>
                                            </p:attrNameLst>
                                          </p:cBhvr>
                                          <p:tavLst>
                                            <p:tav tm="0">
                                              <p:val>
                                                <p:strVal val="#ppt_y-.1"/>
                                              </p:val>
                                            </p:tav>
                                            <p:tav tm="100000">
                                              <p:val>
                                                <p:strVal val="#ppt_y"/>
                                              </p:val>
                                            </p:tav>
                                          </p:tavLst>
                                        </p:anim>
                                      </p:childTnLst>
                                    </p:cTn>
                                  </p:par>
                                </p:childTnLst>
                              </p:cTn>
                            </p:par>
                            <p:par>
                              <p:cTn id="159" fill="hold">
                                <p:stCondLst>
                                  <p:cond delay="3000"/>
                                </p:stCondLst>
                                <p:childTnLst>
                                  <p:par>
                                    <p:cTn id="160" presetID="10" presetClass="entr" presetSubtype="0" fill="hold" grpId="0" nodeType="afterEffect">
                                      <p:stCondLst>
                                        <p:cond delay="0"/>
                                      </p:stCondLst>
                                      <p:childTnLst>
                                        <p:set>
                                          <p:cBhvr>
                                            <p:cTn id="161" dur="1" fill="hold">
                                              <p:stCondLst>
                                                <p:cond delay="0"/>
                                              </p:stCondLst>
                                            </p:cTn>
                                            <p:tgtEl>
                                              <p:spTgt spid="126"/>
                                            </p:tgtEl>
                                            <p:attrNameLst>
                                              <p:attrName>style.visibility</p:attrName>
                                            </p:attrNameLst>
                                          </p:cBhvr>
                                          <p:to>
                                            <p:strVal val="visible"/>
                                          </p:to>
                                        </p:set>
                                        <p:animEffect transition="in" filter="fade">
                                          <p:cBhvr>
                                            <p:cTn id="16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P spid="69" grpId="0" animBg="1"/>
          <p:bldP spid="70" grpId="0"/>
          <p:bldP spid="71" grpId="0"/>
          <p:bldP spid="72" grpId="0"/>
          <p:bldP spid="73" grpId="0"/>
          <p:bldP spid="149" grpId="0"/>
          <p:bldP spid="150" grpId="0"/>
          <p:bldP spid="151" grpId="0"/>
          <p:bldP spid="152" grpId="0"/>
          <p:bldP spid="153" grpId="0"/>
          <p:bldP spid="1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500"/>
                                </p:stCondLst>
                                <p:childTnLst>
                                  <p:par>
                                    <p:cTn id="80" presetID="53" presetClass="entr" presetSubtype="16" fill="hold" nodeType="after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wipe(left)">
                                          <p:cBhvr>
                                            <p:cTn id="88" dur="2000"/>
                                            <p:tgtEl>
                                              <p:spTgt spid="69"/>
                                            </p:tgtEl>
                                          </p:cBhvr>
                                        </p:animEffect>
                                      </p:childTnLst>
                                    </p:cTn>
                                  </p:par>
                                  <p:par>
                                    <p:cTn id="89" presetID="53" presetClass="entr" presetSubtype="16" fill="hold" nodeType="withEffect">
                                      <p:stCondLst>
                                        <p:cond delay="300"/>
                                      </p:stCondLst>
                                      <p:childTnLst>
                                        <p:set>
                                          <p:cBhvr>
                                            <p:cTn id="90" dur="1" fill="hold">
                                              <p:stCondLst>
                                                <p:cond delay="0"/>
                                              </p:stCondLst>
                                            </p:cTn>
                                            <p:tgtEl>
                                              <p:spTgt spid="134"/>
                                            </p:tgtEl>
                                            <p:attrNameLst>
                                              <p:attrName>style.visibility</p:attrName>
                                            </p:attrNameLst>
                                          </p:cBhvr>
                                          <p:to>
                                            <p:strVal val="visible"/>
                                          </p:to>
                                        </p:set>
                                        <p:anim calcmode="lin" valueType="num">
                                          <p:cBhvr>
                                            <p:cTn id="91" dur="500" fill="hold"/>
                                            <p:tgtEl>
                                              <p:spTgt spid="134"/>
                                            </p:tgtEl>
                                            <p:attrNameLst>
                                              <p:attrName>ppt_w</p:attrName>
                                            </p:attrNameLst>
                                          </p:cBhvr>
                                          <p:tavLst>
                                            <p:tav tm="0">
                                              <p:val>
                                                <p:fltVal val="0"/>
                                              </p:val>
                                            </p:tav>
                                            <p:tav tm="100000">
                                              <p:val>
                                                <p:strVal val="#ppt_w"/>
                                              </p:val>
                                            </p:tav>
                                          </p:tavLst>
                                        </p:anim>
                                        <p:anim calcmode="lin" valueType="num">
                                          <p:cBhvr>
                                            <p:cTn id="92" dur="500" fill="hold"/>
                                            <p:tgtEl>
                                              <p:spTgt spid="134"/>
                                            </p:tgtEl>
                                            <p:attrNameLst>
                                              <p:attrName>ppt_h</p:attrName>
                                            </p:attrNameLst>
                                          </p:cBhvr>
                                          <p:tavLst>
                                            <p:tav tm="0">
                                              <p:val>
                                                <p:fltVal val="0"/>
                                              </p:val>
                                            </p:tav>
                                            <p:tav tm="100000">
                                              <p:val>
                                                <p:strVal val="#ppt_h"/>
                                              </p:val>
                                            </p:tav>
                                          </p:tavLst>
                                        </p:anim>
                                        <p:animEffect transition="in" filter="fade">
                                          <p:cBhvr>
                                            <p:cTn id="93" dur="500"/>
                                            <p:tgtEl>
                                              <p:spTgt spid="134"/>
                                            </p:tgtEl>
                                          </p:cBhvr>
                                        </p:animEffect>
                                      </p:childTnLst>
                                    </p:cTn>
                                  </p:par>
                                  <p:par>
                                    <p:cTn id="94" presetID="53" presetClass="entr" presetSubtype="16" fill="hold" nodeType="withEffect">
                                      <p:stCondLst>
                                        <p:cond delay="900"/>
                                      </p:stCondLst>
                                      <p:childTnLst>
                                        <p:set>
                                          <p:cBhvr>
                                            <p:cTn id="95" dur="1" fill="hold">
                                              <p:stCondLst>
                                                <p:cond delay="0"/>
                                              </p:stCondLst>
                                            </p:cTn>
                                            <p:tgtEl>
                                              <p:spTgt spid="129"/>
                                            </p:tgtEl>
                                            <p:attrNameLst>
                                              <p:attrName>style.visibility</p:attrName>
                                            </p:attrNameLst>
                                          </p:cBhvr>
                                          <p:to>
                                            <p:strVal val="visible"/>
                                          </p:to>
                                        </p:set>
                                        <p:anim calcmode="lin" valueType="num">
                                          <p:cBhvr>
                                            <p:cTn id="96" dur="500" fill="hold"/>
                                            <p:tgtEl>
                                              <p:spTgt spid="129"/>
                                            </p:tgtEl>
                                            <p:attrNameLst>
                                              <p:attrName>ppt_w</p:attrName>
                                            </p:attrNameLst>
                                          </p:cBhvr>
                                          <p:tavLst>
                                            <p:tav tm="0">
                                              <p:val>
                                                <p:fltVal val="0"/>
                                              </p:val>
                                            </p:tav>
                                            <p:tav tm="100000">
                                              <p:val>
                                                <p:strVal val="#ppt_w"/>
                                              </p:val>
                                            </p:tav>
                                          </p:tavLst>
                                        </p:anim>
                                        <p:anim calcmode="lin" valueType="num">
                                          <p:cBhvr>
                                            <p:cTn id="97" dur="500" fill="hold"/>
                                            <p:tgtEl>
                                              <p:spTgt spid="129"/>
                                            </p:tgtEl>
                                            <p:attrNameLst>
                                              <p:attrName>ppt_h</p:attrName>
                                            </p:attrNameLst>
                                          </p:cBhvr>
                                          <p:tavLst>
                                            <p:tav tm="0">
                                              <p:val>
                                                <p:fltVal val="0"/>
                                              </p:val>
                                            </p:tav>
                                            <p:tav tm="100000">
                                              <p:val>
                                                <p:strVal val="#ppt_h"/>
                                              </p:val>
                                            </p:tav>
                                          </p:tavLst>
                                        </p:anim>
                                        <p:animEffect transition="in" filter="fade">
                                          <p:cBhvr>
                                            <p:cTn id="98" dur="500"/>
                                            <p:tgtEl>
                                              <p:spTgt spid="129"/>
                                            </p:tgtEl>
                                          </p:cBhvr>
                                        </p:animEffect>
                                      </p:childTnLst>
                                    </p:cTn>
                                  </p:par>
                                  <p:par>
                                    <p:cTn id="99" presetID="53" presetClass="entr" presetSubtype="16" fill="hold" nodeType="withEffect">
                                      <p:stCondLst>
                                        <p:cond delay="1400"/>
                                      </p:stCondLst>
                                      <p:childTnLst>
                                        <p:set>
                                          <p:cBhvr>
                                            <p:cTn id="100" dur="1" fill="hold">
                                              <p:stCondLst>
                                                <p:cond delay="0"/>
                                              </p:stCondLst>
                                            </p:cTn>
                                            <p:tgtEl>
                                              <p:spTgt spid="139"/>
                                            </p:tgtEl>
                                            <p:attrNameLst>
                                              <p:attrName>style.visibility</p:attrName>
                                            </p:attrNameLst>
                                          </p:cBhvr>
                                          <p:to>
                                            <p:strVal val="visible"/>
                                          </p:to>
                                        </p:set>
                                        <p:anim calcmode="lin" valueType="num">
                                          <p:cBhvr>
                                            <p:cTn id="101" dur="500" fill="hold"/>
                                            <p:tgtEl>
                                              <p:spTgt spid="139"/>
                                            </p:tgtEl>
                                            <p:attrNameLst>
                                              <p:attrName>ppt_w</p:attrName>
                                            </p:attrNameLst>
                                          </p:cBhvr>
                                          <p:tavLst>
                                            <p:tav tm="0">
                                              <p:val>
                                                <p:fltVal val="0"/>
                                              </p:val>
                                            </p:tav>
                                            <p:tav tm="100000">
                                              <p:val>
                                                <p:strVal val="#ppt_w"/>
                                              </p:val>
                                            </p:tav>
                                          </p:tavLst>
                                        </p:anim>
                                        <p:anim calcmode="lin" valueType="num">
                                          <p:cBhvr>
                                            <p:cTn id="102" dur="500" fill="hold"/>
                                            <p:tgtEl>
                                              <p:spTgt spid="139"/>
                                            </p:tgtEl>
                                            <p:attrNameLst>
                                              <p:attrName>ppt_h</p:attrName>
                                            </p:attrNameLst>
                                          </p:cBhvr>
                                          <p:tavLst>
                                            <p:tav tm="0">
                                              <p:val>
                                                <p:fltVal val="0"/>
                                              </p:val>
                                            </p:tav>
                                            <p:tav tm="100000">
                                              <p:val>
                                                <p:strVal val="#ppt_h"/>
                                              </p:val>
                                            </p:tav>
                                          </p:tavLst>
                                        </p:anim>
                                        <p:animEffect transition="in" filter="fade">
                                          <p:cBhvr>
                                            <p:cTn id="103" dur="500"/>
                                            <p:tgtEl>
                                              <p:spTgt spid="139"/>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1000"/>
                                            <p:tgtEl>
                                              <p:spTgt spid="70"/>
                                            </p:tgtEl>
                                          </p:cBhvr>
                                        </p:animEffect>
                                        <p:anim calcmode="lin" valueType="num">
                                          <p:cBhvr>
                                            <p:cTn id="107" dur="1000" fill="hold"/>
                                            <p:tgtEl>
                                              <p:spTgt spid="70"/>
                                            </p:tgtEl>
                                            <p:attrNameLst>
                                              <p:attrName>ppt_x</p:attrName>
                                            </p:attrNameLst>
                                          </p:cBhvr>
                                          <p:tavLst>
                                            <p:tav tm="0">
                                              <p:val>
                                                <p:strVal val="#ppt_x"/>
                                              </p:val>
                                            </p:tav>
                                            <p:tav tm="100000">
                                              <p:val>
                                                <p:strVal val="#ppt_x"/>
                                              </p:val>
                                            </p:tav>
                                          </p:tavLst>
                                        </p:anim>
                                        <p:anim calcmode="lin" valueType="num">
                                          <p:cBhvr>
                                            <p:cTn id="108" dur="1000" fill="hold"/>
                                            <p:tgtEl>
                                              <p:spTgt spid="70"/>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80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1000"/>
                                            <p:tgtEl>
                                              <p:spTgt spid="71"/>
                                            </p:tgtEl>
                                          </p:cBhvr>
                                        </p:animEffect>
                                        <p:anim calcmode="lin" valueType="num">
                                          <p:cBhvr>
                                            <p:cTn id="112" dur="1000" fill="hold"/>
                                            <p:tgtEl>
                                              <p:spTgt spid="71"/>
                                            </p:tgtEl>
                                            <p:attrNameLst>
                                              <p:attrName>ppt_x</p:attrName>
                                            </p:attrNameLst>
                                          </p:cBhvr>
                                          <p:tavLst>
                                            <p:tav tm="0">
                                              <p:val>
                                                <p:strVal val="#ppt_x"/>
                                              </p:val>
                                            </p:tav>
                                            <p:tav tm="100000">
                                              <p:val>
                                                <p:strVal val="#ppt_x"/>
                                              </p:val>
                                            </p:tav>
                                          </p:tavLst>
                                        </p:anim>
                                        <p:anim calcmode="lin" valueType="num">
                                          <p:cBhvr>
                                            <p:cTn id="113" dur="1000" fill="hold"/>
                                            <p:tgtEl>
                                              <p:spTgt spid="71"/>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140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1000"/>
                                            <p:tgtEl>
                                              <p:spTgt spid="72"/>
                                            </p:tgtEl>
                                          </p:cBhvr>
                                        </p:animEffect>
                                        <p:anim calcmode="lin" valueType="num">
                                          <p:cBhvr>
                                            <p:cTn id="117" dur="1000" fill="hold"/>
                                            <p:tgtEl>
                                              <p:spTgt spid="72"/>
                                            </p:tgtEl>
                                            <p:attrNameLst>
                                              <p:attrName>ppt_x</p:attrName>
                                            </p:attrNameLst>
                                          </p:cBhvr>
                                          <p:tavLst>
                                            <p:tav tm="0">
                                              <p:val>
                                                <p:strVal val="#ppt_x"/>
                                              </p:val>
                                            </p:tav>
                                            <p:tav tm="100000">
                                              <p:val>
                                                <p:strVal val="#ppt_x"/>
                                              </p:val>
                                            </p:tav>
                                          </p:tavLst>
                                        </p:anim>
                                        <p:anim calcmode="lin" valueType="num">
                                          <p:cBhvr>
                                            <p:cTn id="118" dur="1000" fill="hold"/>
                                            <p:tgtEl>
                                              <p:spTgt spid="72"/>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190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1000"/>
                                            <p:tgtEl>
                                              <p:spTgt spid="73"/>
                                            </p:tgtEl>
                                          </p:cBhvr>
                                        </p:animEffect>
                                        <p:anim calcmode="lin" valueType="num">
                                          <p:cBhvr>
                                            <p:cTn id="122" dur="1000" fill="hold"/>
                                            <p:tgtEl>
                                              <p:spTgt spid="73"/>
                                            </p:tgtEl>
                                            <p:attrNameLst>
                                              <p:attrName>ppt_x</p:attrName>
                                            </p:attrNameLst>
                                          </p:cBhvr>
                                          <p:tavLst>
                                            <p:tav tm="0">
                                              <p:val>
                                                <p:strVal val="#ppt_x"/>
                                              </p:val>
                                            </p:tav>
                                            <p:tav tm="100000">
                                              <p:val>
                                                <p:strVal val="#ppt_x"/>
                                              </p:val>
                                            </p:tav>
                                          </p:tavLst>
                                        </p:anim>
                                        <p:anim calcmode="lin" valueType="num">
                                          <p:cBhvr>
                                            <p:cTn id="123" dur="1000" fill="hold"/>
                                            <p:tgtEl>
                                              <p:spTgt spid="73"/>
                                            </p:tgtEl>
                                            <p:attrNameLst>
                                              <p:attrName>ppt_y</p:attrName>
                                            </p:attrNameLst>
                                          </p:cBhvr>
                                          <p:tavLst>
                                            <p:tav tm="0">
                                              <p:val>
                                                <p:strVal val="#ppt_y-.1"/>
                                              </p:val>
                                            </p:tav>
                                            <p:tav tm="100000">
                                              <p:val>
                                                <p:strVal val="#ppt_y"/>
                                              </p:val>
                                            </p:tav>
                                          </p:tavLst>
                                        </p:anim>
                                      </p:childTnLst>
                                    </p:cTn>
                                  </p:par>
                                  <p:par>
                                    <p:cTn id="124" presetID="53" presetClass="entr" presetSubtype="16" fill="hold" nodeType="withEffect">
                                      <p:stCondLst>
                                        <p:cond delay="1400"/>
                                      </p:stCondLst>
                                      <p:childTnLst>
                                        <p:set>
                                          <p:cBhvr>
                                            <p:cTn id="125" dur="1" fill="hold">
                                              <p:stCondLst>
                                                <p:cond delay="0"/>
                                              </p:stCondLst>
                                            </p:cTn>
                                            <p:tgtEl>
                                              <p:spTgt spid="144"/>
                                            </p:tgtEl>
                                            <p:attrNameLst>
                                              <p:attrName>style.visibility</p:attrName>
                                            </p:attrNameLst>
                                          </p:cBhvr>
                                          <p:to>
                                            <p:strVal val="visible"/>
                                          </p:to>
                                        </p:set>
                                        <p:anim calcmode="lin" valueType="num">
                                          <p:cBhvr>
                                            <p:cTn id="126" dur="500" fill="hold"/>
                                            <p:tgtEl>
                                              <p:spTgt spid="144"/>
                                            </p:tgtEl>
                                            <p:attrNameLst>
                                              <p:attrName>ppt_w</p:attrName>
                                            </p:attrNameLst>
                                          </p:cBhvr>
                                          <p:tavLst>
                                            <p:tav tm="0">
                                              <p:val>
                                                <p:fltVal val="0"/>
                                              </p:val>
                                            </p:tav>
                                            <p:tav tm="100000">
                                              <p:val>
                                                <p:strVal val="#ppt_w"/>
                                              </p:val>
                                            </p:tav>
                                          </p:tavLst>
                                        </p:anim>
                                        <p:anim calcmode="lin" valueType="num">
                                          <p:cBhvr>
                                            <p:cTn id="127" dur="500" fill="hold"/>
                                            <p:tgtEl>
                                              <p:spTgt spid="144"/>
                                            </p:tgtEl>
                                            <p:attrNameLst>
                                              <p:attrName>ppt_h</p:attrName>
                                            </p:attrNameLst>
                                          </p:cBhvr>
                                          <p:tavLst>
                                            <p:tav tm="0">
                                              <p:val>
                                                <p:fltVal val="0"/>
                                              </p:val>
                                            </p:tav>
                                            <p:tav tm="100000">
                                              <p:val>
                                                <p:strVal val="#ppt_h"/>
                                              </p:val>
                                            </p:tav>
                                          </p:tavLst>
                                        </p:anim>
                                        <p:animEffect transition="in" filter="fade">
                                          <p:cBhvr>
                                            <p:cTn id="128" dur="500"/>
                                            <p:tgtEl>
                                              <p:spTgt spid="144"/>
                                            </p:tgtEl>
                                          </p:cBhvr>
                                        </p:animEffect>
                                      </p:childTnLst>
                                    </p:cTn>
                                  </p:par>
                                  <p:par>
                                    <p:cTn id="129" presetID="47" presetClass="entr" presetSubtype="0" fill="hold" grpId="0" nodeType="withEffect">
                                      <p:stCondLst>
                                        <p:cond delay="1900"/>
                                      </p:stCondLst>
                                      <p:childTnLst>
                                        <p:set>
                                          <p:cBhvr>
                                            <p:cTn id="130" dur="1" fill="hold">
                                              <p:stCondLst>
                                                <p:cond delay="0"/>
                                              </p:stCondLst>
                                            </p:cTn>
                                            <p:tgtEl>
                                              <p:spTgt spid="149"/>
                                            </p:tgtEl>
                                            <p:attrNameLst>
                                              <p:attrName>style.visibility</p:attrName>
                                            </p:attrNameLst>
                                          </p:cBhvr>
                                          <p:to>
                                            <p:strVal val="visible"/>
                                          </p:to>
                                        </p:set>
                                        <p:animEffect transition="in" filter="fade">
                                          <p:cBhvr>
                                            <p:cTn id="131" dur="1000"/>
                                            <p:tgtEl>
                                              <p:spTgt spid="149"/>
                                            </p:tgtEl>
                                          </p:cBhvr>
                                        </p:animEffect>
                                        <p:anim calcmode="lin" valueType="num">
                                          <p:cBhvr>
                                            <p:cTn id="132" dur="1000" fill="hold"/>
                                            <p:tgtEl>
                                              <p:spTgt spid="149"/>
                                            </p:tgtEl>
                                            <p:attrNameLst>
                                              <p:attrName>ppt_x</p:attrName>
                                            </p:attrNameLst>
                                          </p:cBhvr>
                                          <p:tavLst>
                                            <p:tav tm="0">
                                              <p:val>
                                                <p:strVal val="#ppt_x"/>
                                              </p:val>
                                            </p:tav>
                                            <p:tav tm="100000">
                                              <p:val>
                                                <p:strVal val="#ppt_x"/>
                                              </p:val>
                                            </p:tav>
                                          </p:tavLst>
                                        </p:anim>
                                        <p:anim calcmode="lin" valueType="num">
                                          <p:cBhvr>
                                            <p:cTn id="133" dur="1000" fill="hold"/>
                                            <p:tgtEl>
                                              <p:spTgt spid="14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50"/>
                                            </p:tgtEl>
                                            <p:attrNameLst>
                                              <p:attrName>style.visibility</p:attrName>
                                            </p:attrNameLst>
                                          </p:cBhvr>
                                          <p:to>
                                            <p:strVal val="visible"/>
                                          </p:to>
                                        </p:set>
                                        <p:animEffect transition="in" filter="fade">
                                          <p:cBhvr>
                                            <p:cTn id="136" dur="1000"/>
                                            <p:tgtEl>
                                              <p:spTgt spid="150"/>
                                            </p:tgtEl>
                                          </p:cBhvr>
                                        </p:animEffect>
                                        <p:anim calcmode="lin" valueType="num">
                                          <p:cBhvr>
                                            <p:cTn id="137" dur="1000" fill="hold"/>
                                            <p:tgtEl>
                                              <p:spTgt spid="150"/>
                                            </p:tgtEl>
                                            <p:attrNameLst>
                                              <p:attrName>ppt_x</p:attrName>
                                            </p:attrNameLst>
                                          </p:cBhvr>
                                          <p:tavLst>
                                            <p:tav tm="0">
                                              <p:val>
                                                <p:strVal val="#ppt_x"/>
                                              </p:val>
                                            </p:tav>
                                            <p:tav tm="100000">
                                              <p:val>
                                                <p:strVal val="#ppt_x"/>
                                              </p:val>
                                            </p:tav>
                                          </p:tavLst>
                                        </p:anim>
                                        <p:anim calcmode="lin" valueType="num">
                                          <p:cBhvr>
                                            <p:cTn id="138" dur="1000" fill="hold"/>
                                            <p:tgtEl>
                                              <p:spTgt spid="150"/>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800"/>
                                      </p:stCondLst>
                                      <p:childTnLst>
                                        <p:set>
                                          <p:cBhvr>
                                            <p:cTn id="140" dur="1" fill="hold">
                                              <p:stCondLst>
                                                <p:cond delay="0"/>
                                              </p:stCondLst>
                                            </p:cTn>
                                            <p:tgtEl>
                                              <p:spTgt spid="151"/>
                                            </p:tgtEl>
                                            <p:attrNameLst>
                                              <p:attrName>style.visibility</p:attrName>
                                            </p:attrNameLst>
                                          </p:cBhvr>
                                          <p:to>
                                            <p:strVal val="visible"/>
                                          </p:to>
                                        </p:set>
                                        <p:animEffect transition="in" filter="fade">
                                          <p:cBhvr>
                                            <p:cTn id="141" dur="1000"/>
                                            <p:tgtEl>
                                              <p:spTgt spid="151"/>
                                            </p:tgtEl>
                                          </p:cBhvr>
                                        </p:animEffect>
                                        <p:anim calcmode="lin" valueType="num">
                                          <p:cBhvr>
                                            <p:cTn id="142" dur="1000" fill="hold"/>
                                            <p:tgtEl>
                                              <p:spTgt spid="151"/>
                                            </p:tgtEl>
                                            <p:attrNameLst>
                                              <p:attrName>ppt_x</p:attrName>
                                            </p:attrNameLst>
                                          </p:cBhvr>
                                          <p:tavLst>
                                            <p:tav tm="0">
                                              <p:val>
                                                <p:strVal val="#ppt_x"/>
                                              </p:val>
                                            </p:tav>
                                            <p:tav tm="100000">
                                              <p:val>
                                                <p:strVal val="#ppt_x"/>
                                              </p:val>
                                            </p:tav>
                                          </p:tavLst>
                                        </p:anim>
                                        <p:anim calcmode="lin" valueType="num">
                                          <p:cBhvr>
                                            <p:cTn id="143" dur="1000" fill="hold"/>
                                            <p:tgtEl>
                                              <p:spTgt spid="151"/>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1400"/>
                                      </p:stCondLst>
                                      <p:childTnLst>
                                        <p:set>
                                          <p:cBhvr>
                                            <p:cTn id="145" dur="1" fill="hold">
                                              <p:stCondLst>
                                                <p:cond delay="0"/>
                                              </p:stCondLst>
                                            </p:cTn>
                                            <p:tgtEl>
                                              <p:spTgt spid="152"/>
                                            </p:tgtEl>
                                            <p:attrNameLst>
                                              <p:attrName>style.visibility</p:attrName>
                                            </p:attrNameLst>
                                          </p:cBhvr>
                                          <p:to>
                                            <p:strVal val="visible"/>
                                          </p:to>
                                        </p:set>
                                        <p:animEffect transition="in" filter="fade">
                                          <p:cBhvr>
                                            <p:cTn id="146" dur="1000"/>
                                            <p:tgtEl>
                                              <p:spTgt spid="152"/>
                                            </p:tgtEl>
                                          </p:cBhvr>
                                        </p:animEffect>
                                        <p:anim calcmode="lin" valueType="num">
                                          <p:cBhvr>
                                            <p:cTn id="147" dur="1000" fill="hold"/>
                                            <p:tgtEl>
                                              <p:spTgt spid="152"/>
                                            </p:tgtEl>
                                            <p:attrNameLst>
                                              <p:attrName>ppt_x</p:attrName>
                                            </p:attrNameLst>
                                          </p:cBhvr>
                                          <p:tavLst>
                                            <p:tav tm="0">
                                              <p:val>
                                                <p:strVal val="#ppt_x"/>
                                              </p:val>
                                            </p:tav>
                                            <p:tav tm="100000">
                                              <p:val>
                                                <p:strVal val="#ppt_x"/>
                                              </p:val>
                                            </p:tav>
                                          </p:tavLst>
                                        </p:anim>
                                        <p:anim calcmode="lin" valueType="num">
                                          <p:cBhvr>
                                            <p:cTn id="148" dur="1000" fill="hold"/>
                                            <p:tgtEl>
                                              <p:spTgt spid="152"/>
                                            </p:tgtEl>
                                            <p:attrNameLst>
                                              <p:attrName>ppt_y</p:attrName>
                                            </p:attrNameLst>
                                          </p:cBhvr>
                                          <p:tavLst>
                                            <p:tav tm="0">
                                              <p:val>
                                                <p:strVal val="#ppt_y+.1"/>
                                              </p:val>
                                            </p:tav>
                                            <p:tav tm="100000">
                                              <p:val>
                                                <p:strVal val="#ppt_y"/>
                                              </p:val>
                                            </p:tav>
                                          </p:tavLst>
                                        </p:anim>
                                      </p:childTnLst>
                                    </p:cTn>
                                  </p:par>
                                  <p:par>
                                    <p:cTn id="149" presetID="47" presetClass="entr" presetSubtype="0" fill="hold" grpId="0" nodeType="withEffect">
                                      <p:stCondLst>
                                        <p:cond delay="1900"/>
                                      </p:stCondLst>
                                      <p:childTnLst>
                                        <p:set>
                                          <p:cBhvr>
                                            <p:cTn id="150" dur="1" fill="hold">
                                              <p:stCondLst>
                                                <p:cond delay="0"/>
                                              </p:stCondLst>
                                            </p:cTn>
                                            <p:tgtEl>
                                              <p:spTgt spid="153"/>
                                            </p:tgtEl>
                                            <p:attrNameLst>
                                              <p:attrName>style.visibility</p:attrName>
                                            </p:attrNameLst>
                                          </p:cBhvr>
                                          <p:to>
                                            <p:strVal val="visible"/>
                                          </p:to>
                                        </p:set>
                                        <p:animEffect transition="in" filter="fade">
                                          <p:cBhvr>
                                            <p:cTn id="151" dur="1000"/>
                                            <p:tgtEl>
                                              <p:spTgt spid="153"/>
                                            </p:tgtEl>
                                          </p:cBhvr>
                                        </p:animEffect>
                                        <p:anim calcmode="lin" valueType="num">
                                          <p:cBhvr>
                                            <p:cTn id="152" dur="1000" fill="hold"/>
                                            <p:tgtEl>
                                              <p:spTgt spid="153"/>
                                            </p:tgtEl>
                                            <p:attrNameLst>
                                              <p:attrName>ppt_x</p:attrName>
                                            </p:attrNameLst>
                                          </p:cBhvr>
                                          <p:tavLst>
                                            <p:tav tm="0">
                                              <p:val>
                                                <p:strVal val="#ppt_x"/>
                                              </p:val>
                                            </p:tav>
                                            <p:tav tm="100000">
                                              <p:val>
                                                <p:strVal val="#ppt_x"/>
                                              </p:val>
                                            </p:tav>
                                          </p:tavLst>
                                        </p:anim>
                                        <p:anim calcmode="lin" valueType="num">
                                          <p:cBhvr>
                                            <p:cTn id="153" dur="1000" fill="hold"/>
                                            <p:tgtEl>
                                              <p:spTgt spid="153"/>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1900"/>
                                      </p:stCondLst>
                                      <p:childTnLst>
                                        <p:set>
                                          <p:cBhvr>
                                            <p:cTn id="155" dur="1" fill="hold">
                                              <p:stCondLst>
                                                <p:cond delay="0"/>
                                              </p:stCondLst>
                                            </p:cTn>
                                            <p:tgtEl>
                                              <p:spTgt spid="154"/>
                                            </p:tgtEl>
                                            <p:attrNameLst>
                                              <p:attrName>style.visibility</p:attrName>
                                            </p:attrNameLst>
                                          </p:cBhvr>
                                          <p:to>
                                            <p:strVal val="visible"/>
                                          </p:to>
                                        </p:set>
                                        <p:animEffect transition="in" filter="fade">
                                          <p:cBhvr>
                                            <p:cTn id="156" dur="1000"/>
                                            <p:tgtEl>
                                              <p:spTgt spid="154"/>
                                            </p:tgtEl>
                                          </p:cBhvr>
                                        </p:animEffect>
                                        <p:anim calcmode="lin" valueType="num">
                                          <p:cBhvr>
                                            <p:cTn id="157" dur="1000" fill="hold"/>
                                            <p:tgtEl>
                                              <p:spTgt spid="154"/>
                                            </p:tgtEl>
                                            <p:attrNameLst>
                                              <p:attrName>ppt_x</p:attrName>
                                            </p:attrNameLst>
                                          </p:cBhvr>
                                          <p:tavLst>
                                            <p:tav tm="0">
                                              <p:val>
                                                <p:strVal val="#ppt_x"/>
                                              </p:val>
                                            </p:tav>
                                            <p:tav tm="100000">
                                              <p:val>
                                                <p:strVal val="#ppt_x"/>
                                              </p:val>
                                            </p:tav>
                                          </p:tavLst>
                                        </p:anim>
                                        <p:anim calcmode="lin" valueType="num">
                                          <p:cBhvr>
                                            <p:cTn id="158" dur="1000" fill="hold"/>
                                            <p:tgtEl>
                                              <p:spTgt spid="154"/>
                                            </p:tgtEl>
                                            <p:attrNameLst>
                                              <p:attrName>ppt_y</p:attrName>
                                            </p:attrNameLst>
                                          </p:cBhvr>
                                          <p:tavLst>
                                            <p:tav tm="0">
                                              <p:val>
                                                <p:strVal val="#ppt_y-.1"/>
                                              </p:val>
                                            </p:tav>
                                            <p:tav tm="100000">
                                              <p:val>
                                                <p:strVal val="#ppt_y"/>
                                              </p:val>
                                            </p:tav>
                                          </p:tavLst>
                                        </p:anim>
                                      </p:childTnLst>
                                    </p:cTn>
                                  </p:par>
                                </p:childTnLst>
                              </p:cTn>
                            </p:par>
                            <p:par>
                              <p:cTn id="159" fill="hold">
                                <p:stCondLst>
                                  <p:cond delay="3000"/>
                                </p:stCondLst>
                                <p:childTnLst>
                                  <p:par>
                                    <p:cTn id="160" presetID="10" presetClass="entr" presetSubtype="0" fill="hold" grpId="0" nodeType="afterEffect">
                                      <p:stCondLst>
                                        <p:cond delay="0"/>
                                      </p:stCondLst>
                                      <p:childTnLst>
                                        <p:set>
                                          <p:cBhvr>
                                            <p:cTn id="161" dur="1" fill="hold">
                                              <p:stCondLst>
                                                <p:cond delay="0"/>
                                              </p:stCondLst>
                                            </p:cTn>
                                            <p:tgtEl>
                                              <p:spTgt spid="126"/>
                                            </p:tgtEl>
                                            <p:attrNameLst>
                                              <p:attrName>style.visibility</p:attrName>
                                            </p:attrNameLst>
                                          </p:cBhvr>
                                          <p:to>
                                            <p:strVal val="visible"/>
                                          </p:to>
                                        </p:set>
                                        <p:animEffect transition="in" filter="fade">
                                          <p:cBhvr>
                                            <p:cTn id="16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P spid="69" grpId="0" animBg="1"/>
          <p:bldP spid="70" grpId="0"/>
          <p:bldP spid="71" grpId="0"/>
          <p:bldP spid="72" grpId="0"/>
          <p:bldP spid="73" grpId="0"/>
          <p:bldP spid="149" grpId="0"/>
          <p:bldP spid="150" grpId="0"/>
          <p:bldP spid="151" grpId="0"/>
          <p:bldP spid="152" grpId="0"/>
          <p:bldP spid="153" grpId="0"/>
          <p:bldP spid="15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95486"/>
            <a:ext cx="1677386" cy="377030"/>
          </a:xfrm>
          <a:prstGeom prst="rect">
            <a:avLst/>
          </a:prstGeom>
        </p:spPr>
        <p:txBody>
          <a:bodyPr/>
          <a:lstStyle/>
          <a:p>
            <a:pPr algn="l"/>
            <a:r>
              <a:rPr lang="zh-CN" altLang="en-US" dirty="0"/>
              <a:t>完成项目展示</a:t>
            </a:r>
          </a:p>
        </p:txBody>
      </p:sp>
      <p:pic>
        <p:nvPicPr>
          <p:cNvPr id="3" name="图片占位符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663" y="104953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4" name="图片占位符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774" y="303711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6"/>
          <p:cNvPicPr>
            <a:picLocks noChangeAspect="1"/>
          </p:cNvPicPr>
          <p:nvPr/>
        </p:nvPicPr>
        <p:blipFill>
          <a:blip r:embed="rId5">
            <a:extLst>
              <a:ext uri="{28A0092B-C50C-407E-A947-70E740481C1C}">
                <a14:useLocalDpi xmlns:a14="http://schemas.microsoft.com/office/drawing/2010/main" val="0"/>
              </a:ext>
            </a:extLst>
          </a:blip>
          <a:srcRect l="18699" r="18699"/>
          <a:stretch>
            <a:fillRect/>
          </a:stretch>
        </p:blipFill>
        <p:spPr>
          <a:xfrm>
            <a:off x="2483768" y="3023790"/>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417" y="1049234"/>
            <a:ext cx="1766888" cy="1766888"/>
          </a:xfrm>
          <a:prstGeom prst="ellipse">
            <a:avLst/>
          </a:prstGeom>
          <a:blipFill>
            <a:blip r:embed="rId7"/>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298" y="104923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8" name="Rounded Rectangle 36"/>
          <p:cNvSpPr/>
          <p:nvPr/>
        </p:nvSpPr>
        <p:spPr>
          <a:xfrm>
            <a:off x="6053761" y="3275962"/>
            <a:ext cx="924820"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05</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9" name="Rounded Rectangle 33"/>
          <p:cNvSpPr/>
          <p:nvPr/>
        </p:nvSpPr>
        <p:spPr>
          <a:xfrm>
            <a:off x="4922647"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2</a:t>
            </a:r>
          </a:p>
        </p:txBody>
      </p:sp>
      <p:sp>
        <p:nvSpPr>
          <p:cNvPr id="10" name="Rounded Rectangle 32"/>
          <p:cNvSpPr/>
          <p:nvPr/>
        </p:nvSpPr>
        <p:spPr>
          <a:xfrm>
            <a:off x="2362374"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1</a:t>
            </a:r>
          </a:p>
        </p:txBody>
      </p:sp>
      <p:sp>
        <p:nvSpPr>
          <p:cNvPr id="11" name="Rounded Rectangle 34"/>
          <p:cNvSpPr/>
          <p:nvPr/>
        </p:nvSpPr>
        <p:spPr>
          <a:xfrm>
            <a:off x="7286238"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03</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12" name="Rounded Rectangle 35"/>
          <p:cNvSpPr/>
          <p:nvPr/>
        </p:nvSpPr>
        <p:spPr>
          <a:xfrm>
            <a:off x="3665887" y="3275962"/>
            <a:ext cx="896437"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1000" b="1" dirty="0">
                <a:latin typeface="微软雅黑" panose="020B0503020204020204" pitchFamily="34" charset="-122"/>
                <a:ea typeface="微软雅黑" panose="020B0503020204020204" pitchFamily="34" charset="-122"/>
                <a:cs typeface="Source Sans Pro ExtraLight" panose="020B0303030403020204"/>
              </a:rPr>
              <a:t>04</a:t>
            </a:r>
            <a:endParaRPr lang="en-US" sz="10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13" name="TextBox 1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8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8000">
                                          <p:cBhvr additive="base">
                                            <p:cTn id="23" dur="15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500" fill="hold"/>
                                            <p:tgtEl>
                                              <p:spTgt spid="4"/>
                                            </p:tgtEl>
                                            <p:attrNameLst>
                                              <p:attrName>ppt_x</p:attrName>
                                            </p:attrNameLst>
                                          </p:cBhvr>
                                          <p:tavLst>
                                            <p:tav tm="0">
                                              <p:val>
                                                <p:strVal val="1+#ppt_w/2"/>
                                              </p:val>
                                            </p:tav>
                                            <p:tav tm="100000">
                                              <p:val>
                                                <p:strVal val="#ppt_x"/>
                                              </p:val>
                                            </p:tav>
                                          </p:tavLst>
                                        </p:anim>
                                        <p:anim calcmode="lin" valueType="num">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工作完成季度</a:t>
            </a:r>
          </a:p>
        </p:txBody>
      </p:sp>
      <p:sp>
        <p:nvSpPr>
          <p:cNvPr id="40" name="TextBox 39"/>
          <p:cNvSpPr txBox="1"/>
          <p:nvPr/>
        </p:nvSpPr>
        <p:spPr>
          <a:xfrm>
            <a:off x="7565126" y="2225119"/>
            <a:ext cx="502336" cy="346957"/>
          </a:xfrm>
          <a:prstGeom prst="rect">
            <a:avLst/>
          </a:prstGeom>
          <a:noFill/>
        </p:spPr>
        <p:txBody>
          <a:bodyPr wrap="square" lIns="69284" tIns="34641" rIns="69284" bIns="34641" rtlCol="0">
            <a:spAutoFit/>
          </a:bodyPr>
          <a:lstStyle/>
          <a:p>
            <a:r>
              <a:rPr lang="en-US" altLang="zh-CN" spc="-114" dirty="0"/>
              <a:t>82%</a:t>
            </a:r>
            <a:endParaRPr lang="zh-CN" altLang="en-US" spc="-114" dirty="0"/>
          </a:p>
        </p:txBody>
      </p:sp>
      <p:sp>
        <p:nvSpPr>
          <p:cNvPr id="41" name="TextBox 40"/>
          <p:cNvSpPr txBox="1"/>
          <p:nvPr/>
        </p:nvSpPr>
        <p:spPr>
          <a:xfrm>
            <a:off x="6874407" y="2340605"/>
            <a:ext cx="502336" cy="346957"/>
          </a:xfrm>
          <a:prstGeom prst="rect">
            <a:avLst/>
          </a:prstGeom>
          <a:noFill/>
        </p:spPr>
        <p:txBody>
          <a:bodyPr wrap="square" lIns="69284" tIns="34641" rIns="69284" bIns="34641" rtlCol="0">
            <a:spAutoFit/>
          </a:bodyPr>
          <a:lstStyle/>
          <a:p>
            <a:r>
              <a:rPr lang="en-US" altLang="zh-CN" spc="-114" dirty="0"/>
              <a:t>73%</a:t>
            </a:r>
            <a:endParaRPr lang="zh-CN" altLang="en-US" spc="-114" dirty="0"/>
          </a:p>
        </p:txBody>
      </p:sp>
      <p:sp>
        <p:nvSpPr>
          <p:cNvPr id="42" name="TextBox 41"/>
          <p:cNvSpPr txBox="1"/>
          <p:nvPr/>
        </p:nvSpPr>
        <p:spPr>
          <a:xfrm>
            <a:off x="6247054" y="2657319"/>
            <a:ext cx="502336" cy="346957"/>
          </a:xfrm>
          <a:prstGeom prst="rect">
            <a:avLst/>
          </a:prstGeom>
          <a:noFill/>
        </p:spPr>
        <p:txBody>
          <a:bodyPr wrap="square" lIns="69284" tIns="34641" rIns="69284" bIns="34641" rtlCol="0">
            <a:spAutoFit/>
          </a:bodyPr>
          <a:lstStyle/>
          <a:p>
            <a:r>
              <a:rPr lang="en-US" altLang="zh-CN" spc="-114" dirty="0"/>
              <a:t>56%</a:t>
            </a:r>
            <a:endParaRPr lang="zh-CN" altLang="en-US" spc="-114" dirty="0"/>
          </a:p>
        </p:txBody>
      </p:sp>
      <p:sp>
        <p:nvSpPr>
          <p:cNvPr id="43" name="TextBox 42"/>
          <p:cNvSpPr txBox="1"/>
          <p:nvPr/>
        </p:nvSpPr>
        <p:spPr>
          <a:xfrm>
            <a:off x="5689759" y="3023012"/>
            <a:ext cx="502336" cy="346957"/>
          </a:xfrm>
          <a:prstGeom prst="rect">
            <a:avLst/>
          </a:prstGeom>
          <a:noFill/>
        </p:spPr>
        <p:txBody>
          <a:bodyPr wrap="square" lIns="69284" tIns="34641" rIns="69284" bIns="34641" rtlCol="0">
            <a:spAutoFit/>
          </a:bodyPr>
          <a:lstStyle/>
          <a:p>
            <a:r>
              <a:rPr lang="en-US" altLang="zh-CN" spc="-114" dirty="0"/>
              <a:t>32%</a:t>
            </a:r>
            <a:endParaRPr lang="zh-CN" altLang="en-US" spc="-114" dirty="0"/>
          </a:p>
        </p:txBody>
      </p:sp>
      <p:grpSp>
        <p:nvGrpSpPr>
          <p:cNvPr id="44" name="组合 43"/>
          <p:cNvGrpSpPr/>
          <p:nvPr/>
        </p:nvGrpSpPr>
        <p:grpSpPr>
          <a:xfrm rot="5400000" flipH="1">
            <a:off x="6047631" y="2356681"/>
            <a:ext cx="1674944" cy="2159770"/>
            <a:chOff x="8155995" y="3063800"/>
            <a:chExt cx="4110065" cy="2647126"/>
          </a:xfrm>
          <a:effectLst>
            <a:outerShdw blurRad="114300" dist="88900" algn="l" rotWithShape="0">
              <a:prstClr val="black">
                <a:alpha val="22000"/>
              </a:prstClr>
            </a:outerShdw>
          </a:effectLst>
        </p:grpSpPr>
        <p:sp>
          <p:nvSpPr>
            <p:cNvPr id="45" name="矩形 44"/>
            <p:cNvSpPr/>
            <p:nvPr/>
          </p:nvSpPr>
          <p:spPr>
            <a:xfrm>
              <a:off x="8156003" y="3063800"/>
              <a:ext cx="168079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6" name="矩形 45"/>
            <p:cNvSpPr/>
            <p:nvPr/>
          </p:nvSpPr>
          <p:spPr>
            <a:xfrm>
              <a:off x="9889504" y="3063800"/>
              <a:ext cx="2376556"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7" name="矩形 46"/>
            <p:cNvSpPr/>
            <p:nvPr/>
          </p:nvSpPr>
          <p:spPr>
            <a:xfrm>
              <a:off x="8156001" y="3899089"/>
              <a:ext cx="155541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763824" y="3899089"/>
              <a:ext cx="2199274"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5998" y="4671503"/>
              <a:ext cx="1174131"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381625" y="4671501"/>
              <a:ext cx="1660158"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5" y="5378253"/>
              <a:ext cx="81024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2" name="矩形 51"/>
            <p:cNvSpPr/>
            <p:nvPr/>
          </p:nvSpPr>
          <p:spPr>
            <a:xfrm>
              <a:off x="9018774" y="5378259"/>
              <a:ext cx="1145643"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53" name="组合 52"/>
          <p:cNvGrpSpPr/>
          <p:nvPr/>
        </p:nvGrpSpPr>
        <p:grpSpPr>
          <a:xfrm>
            <a:off x="934069" y="2158383"/>
            <a:ext cx="1302758" cy="1137185"/>
            <a:chOff x="1397291" y="3132277"/>
            <a:chExt cx="1948823" cy="1702026"/>
          </a:xfrm>
        </p:grpSpPr>
        <p:grpSp>
          <p:nvGrpSpPr>
            <p:cNvPr id="54" name="组合 53"/>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57"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58"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55" name="Freeform 7"/>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56" name="TextBox 55"/>
            <p:cNvSpPr txBox="1"/>
            <p:nvPr/>
          </p:nvSpPr>
          <p:spPr>
            <a:xfrm>
              <a:off x="1907194" y="3791887"/>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第一月</a:t>
              </a:r>
            </a:p>
          </p:txBody>
        </p:sp>
      </p:grpSp>
      <p:grpSp>
        <p:nvGrpSpPr>
          <p:cNvPr id="59" name="组合 58"/>
          <p:cNvGrpSpPr/>
          <p:nvPr/>
        </p:nvGrpSpPr>
        <p:grpSpPr>
          <a:xfrm>
            <a:off x="1934062" y="2726975"/>
            <a:ext cx="1302758" cy="1137185"/>
            <a:chOff x="2893203" y="3983290"/>
            <a:chExt cx="1948823" cy="1702026"/>
          </a:xfrm>
        </p:grpSpPr>
        <p:grpSp>
          <p:nvGrpSpPr>
            <p:cNvPr id="60" name="组合 59"/>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6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61" name="Freeform 7"/>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2" name="TextBox 61"/>
            <p:cNvSpPr txBox="1"/>
            <p:nvPr/>
          </p:nvSpPr>
          <p:spPr>
            <a:xfrm>
              <a:off x="3317006" y="456880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第二月</a:t>
              </a:r>
            </a:p>
          </p:txBody>
        </p:sp>
      </p:grpSp>
      <p:grpSp>
        <p:nvGrpSpPr>
          <p:cNvPr id="65" name="组合 64"/>
          <p:cNvGrpSpPr/>
          <p:nvPr/>
        </p:nvGrpSpPr>
        <p:grpSpPr>
          <a:xfrm>
            <a:off x="2929283" y="2148977"/>
            <a:ext cx="1302758" cy="1137185"/>
            <a:chOff x="4381974" y="3118200"/>
            <a:chExt cx="1948823" cy="1702026"/>
          </a:xfrm>
        </p:grpSpPr>
        <p:grpSp>
          <p:nvGrpSpPr>
            <p:cNvPr id="66" name="组合 65"/>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6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67" name="Freeform 7"/>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8" name="TextBox 67"/>
            <p:cNvSpPr txBox="1"/>
            <p:nvPr/>
          </p:nvSpPr>
          <p:spPr>
            <a:xfrm>
              <a:off x="4891878" y="3730069"/>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第三月</a:t>
              </a:r>
            </a:p>
          </p:txBody>
        </p:sp>
      </p:grpSp>
      <p:grpSp>
        <p:nvGrpSpPr>
          <p:cNvPr id="71" name="组合 70"/>
          <p:cNvGrpSpPr/>
          <p:nvPr/>
        </p:nvGrpSpPr>
        <p:grpSpPr>
          <a:xfrm>
            <a:off x="2925619" y="3306773"/>
            <a:ext cx="1302758" cy="1137185"/>
            <a:chOff x="4376494" y="4851074"/>
            <a:chExt cx="1948823" cy="1702026"/>
          </a:xfrm>
        </p:grpSpPr>
        <p:grpSp>
          <p:nvGrpSpPr>
            <p:cNvPr id="72" name="组合 71"/>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7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73" name="Freeform 7"/>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4" name="TextBox 73"/>
            <p:cNvSpPr txBox="1"/>
            <p:nvPr/>
          </p:nvSpPr>
          <p:spPr>
            <a:xfrm>
              <a:off x="4886398" y="546294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第四月</a:t>
              </a:r>
            </a:p>
          </p:txBody>
        </p:sp>
      </p:grpSp>
      <p:grpSp>
        <p:nvGrpSpPr>
          <p:cNvPr id="77" name="组合 76"/>
          <p:cNvGrpSpPr/>
          <p:nvPr/>
        </p:nvGrpSpPr>
        <p:grpSpPr>
          <a:xfrm>
            <a:off x="4706903" y="2164078"/>
            <a:ext cx="3656760" cy="2105541"/>
            <a:chOff x="7041153" y="3140803"/>
            <a:chExt cx="5470223" cy="3151364"/>
          </a:xfrm>
        </p:grpSpPr>
        <p:cxnSp>
          <p:nvCxnSpPr>
            <p:cNvPr id="78" name="直接箭头连接符 77"/>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041153" y="3398595"/>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第四月</a:t>
              </a:r>
            </a:p>
          </p:txBody>
        </p:sp>
        <p:sp>
          <p:nvSpPr>
            <p:cNvPr id="81" name="TextBox 80"/>
            <p:cNvSpPr txBox="1"/>
            <p:nvPr/>
          </p:nvSpPr>
          <p:spPr>
            <a:xfrm>
              <a:off x="7041153" y="4232255"/>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第三月</a:t>
              </a:r>
            </a:p>
          </p:txBody>
        </p:sp>
        <p:sp>
          <p:nvSpPr>
            <p:cNvPr id="82" name="TextBox 81"/>
            <p:cNvSpPr txBox="1"/>
            <p:nvPr/>
          </p:nvSpPr>
          <p:spPr>
            <a:xfrm>
              <a:off x="7041153" y="5004668"/>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第二月</a:t>
              </a:r>
            </a:p>
          </p:txBody>
        </p:sp>
        <p:sp>
          <p:nvSpPr>
            <p:cNvPr id="83" name="TextBox 82"/>
            <p:cNvSpPr txBox="1"/>
            <p:nvPr/>
          </p:nvSpPr>
          <p:spPr>
            <a:xfrm>
              <a:off x="7041153" y="5677402"/>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第一月</a:t>
              </a:r>
            </a:p>
          </p:txBody>
        </p:sp>
      </p:grpSp>
      <p:grpSp>
        <p:nvGrpSpPr>
          <p:cNvPr id="84" name="组合 83"/>
          <p:cNvGrpSpPr/>
          <p:nvPr/>
        </p:nvGrpSpPr>
        <p:grpSpPr>
          <a:xfrm>
            <a:off x="1357015" y="1277991"/>
            <a:ext cx="2184598" cy="789703"/>
            <a:chOff x="6084168" y="1274556"/>
            <a:chExt cx="2317853" cy="814392"/>
          </a:xfrm>
        </p:grpSpPr>
        <p:sp>
          <p:nvSpPr>
            <p:cNvPr id="85" name="TextBox 84"/>
            <p:cNvSpPr txBox="1"/>
            <p:nvPr/>
          </p:nvSpPr>
          <p:spPr>
            <a:xfrm>
              <a:off x="6084168" y="1514664"/>
              <a:ext cx="2317853" cy="574284"/>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您的内容打在这里，或者通过您的内容打在这里，或者您的内容打在这里，或者您的内容打在这里，</a:t>
              </a:r>
            </a:p>
          </p:txBody>
        </p:sp>
        <p:sp>
          <p:nvSpPr>
            <p:cNvPr id="86" name="TextBox 85"/>
            <p:cNvSpPr txBox="1"/>
            <p:nvPr/>
          </p:nvSpPr>
          <p:spPr>
            <a:xfrm>
              <a:off x="6109640" y="1274556"/>
              <a:ext cx="1008112" cy="293947"/>
            </a:xfrm>
            <a:prstGeom prst="rect">
              <a:avLst/>
            </a:prstGeom>
            <a:noFill/>
          </p:spPr>
          <p:txBody>
            <a:bodyPr wrap="square" lIns="91431" tIns="0" rIns="91431" bIns="0" rtlCol="0" anchor="t">
              <a:spAutoFit/>
            </a:bodyPr>
            <a:lstStyle/>
            <a:p>
              <a:pPr>
                <a:lnSpc>
                  <a:spcPct val="150000"/>
                </a:lnSpc>
              </a:pPr>
              <a:r>
                <a:rPr lang="zh-CN" altLang="en-US" sz="1400" dirty="0">
                  <a:latin typeface="微软雅黑" panose="020B0503020204020204" pitchFamily="34" charset="-122"/>
                  <a:ea typeface="微软雅黑" panose="020B0503020204020204" pitchFamily="34" charset="-122"/>
                  <a:cs typeface="华文黑体" pitchFamily="2" charset="-122"/>
                </a:rPr>
                <a:t>添加标题</a:t>
              </a:r>
            </a:p>
          </p:txBody>
        </p:sp>
      </p:grpSp>
      <p:sp>
        <p:nvSpPr>
          <p:cNvPr id="87" name="TextBox 8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14:presetBounceEnd="48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8000">
                                          <p:cBhvr additive="base">
                                            <p:cTn id="7" dur="1500" fill="hold"/>
                                            <p:tgtEl>
                                              <p:spTgt spid="53"/>
                                            </p:tgtEl>
                                            <p:attrNameLst>
                                              <p:attrName>ppt_x</p:attrName>
                                            </p:attrNameLst>
                                          </p:cBhvr>
                                          <p:tavLst>
                                            <p:tav tm="0">
                                              <p:val>
                                                <p:strVal val="0-#ppt_w/2"/>
                                              </p:val>
                                            </p:tav>
                                            <p:tav tm="100000">
                                              <p:val>
                                                <p:strVal val="#ppt_x"/>
                                              </p:val>
                                            </p:tav>
                                          </p:tavLst>
                                        </p:anim>
                                        <p:anim calcmode="lin" valueType="num" p14:bounceEnd="48000">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14:presetBounceEnd="48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48000">
                                          <p:cBhvr additive="base">
                                            <p:cTn id="11" dur="1500" fill="hold"/>
                                            <p:tgtEl>
                                              <p:spTgt spid="59"/>
                                            </p:tgtEl>
                                            <p:attrNameLst>
                                              <p:attrName>ppt_x</p:attrName>
                                            </p:attrNameLst>
                                          </p:cBhvr>
                                          <p:tavLst>
                                            <p:tav tm="0">
                                              <p:val>
                                                <p:strVal val="0-#ppt_w/2"/>
                                              </p:val>
                                            </p:tav>
                                            <p:tav tm="100000">
                                              <p:val>
                                                <p:strVal val="#ppt_x"/>
                                              </p:val>
                                            </p:tav>
                                          </p:tavLst>
                                        </p:anim>
                                        <p:anim calcmode="lin" valueType="num" p14:bounceEnd="48000">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14:presetBounceEnd="48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500" fill="hold"/>
                                            <p:tgtEl>
                                              <p:spTgt spid="65"/>
                                            </p:tgtEl>
                                            <p:attrNameLst>
                                              <p:attrName>ppt_x</p:attrName>
                                            </p:attrNameLst>
                                          </p:cBhvr>
                                          <p:tavLst>
                                            <p:tav tm="0">
                                              <p:val>
                                                <p:strVal val="1+#ppt_w/2"/>
                                              </p:val>
                                            </p:tav>
                                            <p:tav tm="100000">
                                              <p:val>
                                                <p:strVal val="#ppt_x"/>
                                              </p:val>
                                            </p:tav>
                                          </p:tavLst>
                                        </p:anim>
                                        <p:anim calcmode="lin" valueType="num" p14:bounceEnd="48000">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14:presetBounceEnd="48000">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14:bounceEnd="48000">
                                          <p:cBhvr additive="base">
                                            <p:cTn id="19" dur="1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500" fill="hold"/>
                                            <p:tgtEl>
                                              <p:spTgt spid="53"/>
                                            </p:tgtEl>
                                            <p:attrNameLst>
                                              <p:attrName>ppt_x</p:attrName>
                                            </p:attrNameLst>
                                          </p:cBhvr>
                                          <p:tavLst>
                                            <p:tav tm="0">
                                              <p:val>
                                                <p:strVal val="0-#ppt_w/2"/>
                                              </p:val>
                                            </p:tav>
                                            <p:tav tm="100000">
                                              <p:val>
                                                <p:strVal val="#ppt_x"/>
                                              </p:val>
                                            </p:tav>
                                          </p:tavLst>
                                        </p:anim>
                                        <p:anim calcmode="lin" valueType="num">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500" fill="hold"/>
                                            <p:tgtEl>
                                              <p:spTgt spid="59"/>
                                            </p:tgtEl>
                                            <p:attrNameLst>
                                              <p:attrName>ppt_x</p:attrName>
                                            </p:attrNameLst>
                                          </p:cBhvr>
                                          <p:tavLst>
                                            <p:tav tm="0">
                                              <p:val>
                                                <p:strVal val="0-#ppt_w/2"/>
                                              </p:val>
                                            </p:tav>
                                            <p:tav tm="100000">
                                              <p:val>
                                                <p:strVal val="#ppt_x"/>
                                              </p:val>
                                            </p:tav>
                                          </p:tavLst>
                                        </p:anim>
                                        <p:anim calcmode="lin" valueType="num">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500" fill="hold"/>
                                            <p:tgtEl>
                                              <p:spTgt spid="65"/>
                                            </p:tgtEl>
                                            <p:attrNameLst>
                                              <p:attrName>ppt_x</p:attrName>
                                            </p:attrNameLst>
                                          </p:cBhvr>
                                          <p:tavLst>
                                            <p:tav tm="0">
                                              <p:val>
                                                <p:strVal val="1+#ppt_w/2"/>
                                              </p:val>
                                            </p:tav>
                                            <p:tav tm="100000">
                                              <p:val>
                                                <p:strVal val="#ppt_x"/>
                                              </p:val>
                                            </p:tav>
                                          </p:tavLst>
                                        </p:anim>
                                        <p:anim calcmode="lin" valueType="num">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500" fill="hold"/>
                                            <p:tgtEl>
                                              <p:spTgt spid="71"/>
                                            </p:tgtEl>
                                            <p:attrNameLst>
                                              <p:attrName>ppt_x</p:attrName>
                                            </p:attrNameLst>
                                          </p:cBhvr>
                                          <p:tavLst>
                                            <p:tav tm="0">
                                              <p:val>
                                                <p:strVal val="1+#ppt_w/2"/>
                                              </p:val>
                                            </p:tav>
                                            <p:tav tm="100000">
                                              <p:val>
                                                <p:strVal val="#ppt_x"/>
                                              </p:val>
                                            </p:tav>
                                          </p:tavLst>
                                        </p:anim>
                                        <p:anim calcmode="lin" valueType="num">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659" y="-66624"/>
            <a:ext cx="10003318" cy="5276748"/>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0"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第三部分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成果展示及问题</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03</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项目前期</a:t>
            </a:r>
          </a:p>
        </p:txBody>
      </p:sp>
      <p:sp>
        <p:nvSpPr>
          <p:cNvPr id="3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执行过程</a:t>
            </a:r>
          </a:p>
        </p:txBody>
      </p:sp>
      <p:sp>
        <p:nvSpPr>
          <p:cNvPr id="3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存在问题</a:t>
            </a:r>
          </a:p>
        </p:txBody>
      </p:sp>
      <p:sp>
        <p:nvSpPr>
          <p:cNvPr id="3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解决方法 </a:t>
            </a:r>
          </a:p>
        </p:txBody>
      </p:sp>
      <p:sp>
        <p:nvSpPr>
          <p:cNvPr id="3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成果展示</a:t>
            </a:r>
          </a:p>
        </p:txBody>
      </p:sp>
      <p:sp>
        <p:nvSpPr>
          <p:cNvPr id="37" name="TextBox 36"/>
          <p:cNvSpPr txBox="1"/>
          <p:nvPr/>
        </p:nvSpPr>
        <p:spPr>
          <a:xfrm>
            <a:off x="6084168" y="3118112"/>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√收益增值</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55000">
                                          <p:cBhvr additive="base">
                                            <p:cTn id="14" dur="1500" fill="hold"/>
                                            <p:tgtEl>
                                              <p:spTgt spid="16"/>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500" fill="hold"/>
                                            <p:tgtEl>
                                              <p:spTgt spid="16"/>
                                            </p:tgtEl>
                                            <p:attrNameLst>
                                              <p:attrName>ppt_x</p:attrName>
                                            </p:attrNameLst>
                                          </p:cBhvr>
                                          <p:tavLst>
                                            <p:tav tm="0">
                                              <p:val>
                                                <p:strVal val="0-#ppt_w/2"/>
                                              </p:val>
                                            </p:tav>
                                            <p:tav tm="100000">
                                              <p:val>
                                                <p:strVal val="#ppt_x"/>
                                              </p:val>
                                            </p:tav>
                                          </p:tavLst>
                                        </p:anim>
                                        <p:anim calcmode="lin" valueType="num">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重点项目展示</a:t>
            </a:r>
          </a:p>
        </p:txBody>
      </p:sp>
      <p:pic>
        <p:nvPicPr>
          <p:cNvPr id="40" name="Picture 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p:spPr>
      </p:pic>
      <p:pic>
        <p:nvPicPr>
          <p:cNvPr id="41" name="Picture 2" descr="Monitor.png"/>
          <p:cNvPicPr>
            <a:picLocks noChangeAspect="1"/>
          </p:cNvPicPr>
          <p:nvPr/>
        </p:nvPicPr>
        <p:blipFill>
          <a:blip r:embed="rId5"/>
          <a:stretch>
            <a:fillRect/>
          </a:stretch>
        </p:blipFill>
        <p:spPr>
          <a:xfrm>
            <a:off x="4043582" y="836561"/>
            <a:ext cx="3143817" cy="2620202"/>
          </a:xfrm>
          <a:prstGeom prst="rect">
            <a:avLst/>
          </a:prstGeom>
        </p:spPr>
      </p:pic>
      <p:pic>
        <p:nvPicPr>
          <p:cNvPr id="42"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9750" y="979484"/>
            <a:ext cx="2821444" cy="1643580"/>
          </a:xfrm>
          <a:prstGeom prst="rect">
            <a:avLst/>
          </a:prstGeom>
          <a:blipFill>
            <a:blip r:embed="rId7"/>
            <a:stretch>
              <a:fillRect/>
            </a:stretch>
          </a:blipFill>
          <a:effectLst>
            <a:innerShdw blurRad="63500" dist="25400" dir="13500000">
              <a:prstClr val="black">
                <a:alpha val="21000"/>
              </a:prstClr>
            </a:innerShdw>
          </a:effectLst>
        </p:spPr>
      </p:pic>
      <p:pic>
        <p:nvPicPr>
          <p:cNvPr id="43" name="Picture 4" descr="Monitor-Light.png"/>
          <p:cNvPicPr>
            <a:picLocks noChangeAspect="1"/>
          </p:cNvPicPr>
          <p:nvPr/>
        </p:nvPicPr>
        <p:blipFill>
          <a:blip r:embed="rId8" cstate="print"/>
          <a:stretch>
            <a:fillRect/>
          </a:stretch>
        </p:blipFill>
        <p:spPr>
          <a:xfrm>
            <a:off x="5914332" y="908024"/>
            <a:ext cx="1201618" cy="1470168"/>
          </a:xfrm>
          <a:prstGeom prst="rect">
            <a:avLst/>
          </a:prstGeom>
        </p:spPr>
      </p:pic>
      <p:pic>
        <p:nvPicPr>
          <p:cNvPr id="44" name="Picture 5" descr="ipad.png"/>
          <p:cNvPicPr>
            <a:picLocks noChangeAspect="1"/>
          </p:cNvPicPr>
          <p:nvPr/>
        </p:nvPicPr>
        <p:blipFill>
          <a:blip r:embed="rId9"/>
          <a:stretch>
            <a:fillRect/>
          </a:stretch>
        </p:blipFill>
        <p:spPr>
          <a:xfrm>
            <a:off x="5825387" y="1342009"/>
            <a:ext cx="2980912" cy="2858402"/>
          </a:xfrm>
          <a:prstGeom prst="rect">
            <a:avLst/>
          </a:prstGeom>
        </p:spPr>
      </p:pic>
      <p:pic>
        <p:nvPicPr>
          <p:cNvPr id="45"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1411" y="1505744"/>
            <a:ext cx="1560546" cy="1882185"/>
          </a:xfrm>
          <a:prstGeom prst="rect">
            <a:avLst/>
          </a:prstGeom>
          <a:effectLst>
            <a:innerShdw blurRad="63500" dist="25400" dir="13500000">
              <a:prstClr val="black">
                <a:alpha val="26000"/>
              </a:prstClr>
            </a:innerShdw>
          </a:effectLst>
        </p:spPr>
      </p:pic>
      <p:pic>
        <p:nvPicPr>
          <p:cNvPr id="46" name="Picture 7" descr="ipad-light.png"/>
          <p:cNvPicPr>
            <a:picLocks noChangeAspect="1"/>
          </p:cNvPicPr>
          <p:nvPr/>
        </p:nvPicPr>
        <p:blipFill>
          <a:blip r:embed="rId11"/>
          <a:stretch>
            <a:fillRect/>
          </a:stretch>
        </p:blipFill>
        <p:spPr>
          <a:xfrm flipH="1">
            <a:off x="7214452" y="1405022"/>
            <a:ext cx="915621" cy="2072317"/>
          </a:xfrm>
          <a:prstGeom prst="rect">
            <a:avLst/>
          </a:prstGeom>
        </p:spPr>
      </p:pic>
      <p:sp>
        <p:nvSpPr>
          <p:cNvPr id="47" name="TextBox 46"/>
          <p:cNvSpPr txBox="1"/>
          <p:nvPr/>
        </p:nvSpPr>
        <p:spPr>
          <a:xfrm>
            <a:off x="1259632" y="3700085"/>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项目分析</a:t>
            </a:r>
          </a:p>
        </p:txBody>
      </p:sp>
      <p:sp>
        <p:nvSpPr>
          <p:cNvPr id="48" name="TextBox 47"/>
          <p:cNvSpPr txBox="1"/>
          <p:nvPr/>
        </p:nvSpPr>
        <p:spPr>
          <a:xfrm>
            <a:off x="3851920"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lvl="0">
              <a:defRPr/>
            </a:pPr>
            <a:r>
              <a:rPr lang="zh-CN" altLang="en-US" sz="1800" dirty="0">
                <a:solidFill>
                  <a:schemeClr val="accent1"/>
                </a:solidFill>
              </a:rPr>
              <a:t>项目分析</a:t>
            </a:r>
          </a:p>
        </p:txBody>
      </p:sp>
      <p:sp>
        <p:nvSpPr>
          <p:cNvPr id="49" name="TextBox 48"/>
          <p:cNvSpPr txBox="1"/>
          <p:nvPr/>
        </p:nvSpPr>
        <p:spPr>
          <a:xfrm>
            <a:off x="6588224"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lvl="0">
              <a:defRPr/>
            </a:pPr>
            <a:r>
              <a:rPr lang="zh-CN" altLang="en-US" sz="1800" dirty="0">
                <a:solidFill>
                  <a:schemeClr val="accent1"/>
                </a:solidFill>
              </a:rPr>
              <a:t>项目分析</a:t>
            </a:r>
          </a:p>
        </p:txBody>
      </p:sp>
      <p:sp>
        <p:nvSpPr>
          <p:cNvPr id="50" name="TextBox 49"/>
          <p:cNvSpPr txBox="1"/>
          <p:nvPr/>
        </p:nvSpPr>
        <p:spPr>
          <a:xfrm>
            <a:off x="7590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1" name="TextBox 50"/>
          <p:cNvSpPr txBox="1"/>
          <p:nvPr/>
        </p:nvSpPr>
        <p:spPr>
          <a:xfrm>
            <a:off x="336635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2" name="TextBox 51"/>
          <p:cNvSpPr txBox="1"/>
          <p:nvPr/>
        </p:nvSpPr>
        <p:spPr>
          <a:xfrm>
            <a:off x="60549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3" name="文本框 37"/>
          <p:cNvSpPr>
            <a:spLocks noChangeArrowheads="1"/>
          </p:cNvSpPr>
          <p:nvPr/>
        </p:nvSpPr>
        <p:spPr bwMode="auto">
          <a:xfrm>
            <a:off x="179512" y="2483912"/>
            <a:ext cx="4010238" cy="8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4800" dirty="0">
                <a:solidFill>
                  <a:schemeClr val="bg1"/>
                </a:solidFill>
                <a:latin typeface="+mj-ea"/>
                <a:ea typeface="+mj-ea"/>
                <a:sym typeface="Arial" panose="020B0604020202020204" pitchFamily="34" charset="0"/>
              </a:rPr>
              <a:t>P</a:t>
            </a:r>
            <a:r>
              <a:rPr lang="en-US" sz="2400" dirty="0">
                <a:solidFill>
                  <a:schemeClr val="bg1"/>
                </a:solidFill>
                <a:latin typeface="+mj-ea"/>
                <a:ea typeface="+mj-ea"/>
                <a:sym typeface="Arial" panose="020B0604020202020204" pitchFamily="34" charset="0"/>
              </a:rPr>
              <a:t>ROJECT DISPLAY</a:t>
            </a:r>
            <a:endParaRPr lang="zh-CN" altLang="en-US" sz="2400" b="0" baseline="-3000" dirty="0">
              <a:solidFill>
                <a:schemeClr val="bg1"/>
              </a:solidFill>
              <a:latin typeface="+mj-ea"/>
              <a:ea typeface="+mj-ea"/>
              <a:sym typeface="Arial" panose="020B0604020202020204" pitchFamily="34" charset="0"/>
            </a:endParaRPr>
          </a:p>
        </p:txBody>
      </p:sp>
      <p:sp>
        <p:nvSpPr>
          <p:cNvPr id="54"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up)">
                                      <p:cBhvr>
                                        <p:cTn id="51" dur="500"/>
                                        <p:tgtEl>
                                          <p:spTgt spid="5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工作执行过程</a:t>
            </a:r>
          </a:p>
        </p:txBody>
      </p:sp>
      <p:sp>
        <p:nvSpPr>
          <p:cNvPr id="27" name="TextBox 26"/>
          <p:cNvSpPr txBox="1"/>
          <p:nvPr/>
        </p:nvSpPr>
        <p:spPr>
          <a:xfrm>
            <a:off x="904733"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28" name="TextBox 27"/>
          <p:cNvSpPr txBox="1"/>
          <p:nvPr/>
        </p:nvSpPr>
        <p:spPr>
          <a:xfrm>
            <a:off x="2912509"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29" name="TextBox 28"/>
          <p:cNvSpPr txBox="1"/>
          <p:nvPr/>
        </p:nvSpPr>
        <p:spPr>
          <a:xfrm>
            <a:off x="4907111"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30" name="TextBox 29"/>
          <p:cNvSpPr txBox="1"/>
          <p:nvPr/>
        </p:nvSpPr>
        <p:spPr>
          <a:xfrm>
            <a:off x="6870379"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31" name="燕尾形箭头 30"/>
          <p:cNvSpPr/>
          <p:nvPr/>
        </p:nvSpPr>
        <p:spPr>
          <a:xfrm>
            <a:off x="467544" y="2283718"/>
            <a:ext cx="8208912" cy="228600"/>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783076" y="1491630"/>
            <a:ext cx="1697385" cy="1697385"/>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34" name="TextBox 3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rgbClr val="C00000"/>
                  </a:solidFill>
                  <a:latin typeface="微软雅黑" panose="020B0503020204020204" pitchFamily="34" charset="-122"/>
                  <a:ea typeface="微软雅黑" panose="020B0503020204020204" pitchFamily="34" charset="-122"/>
                </a:rPr>
                <a:t>第一阶段</a:t>
              </a:r>
            </a:p>
          </p:txBody>
        </p:sp>
      </p:grpSp>
      <p:grpSp>
        <p:nvGrpSpPr>
          <p:cNvPr id="37" name="组合 36"/>
          <p:cNvGrpSpPr/>
          <p:nvPr/>
        </p:nvGrpSpPr>
        <p:grpSpPr>
          <a:xfrm>
            <a:off x="2746134" y="1495340"/>
            <a:ext cx="1697385" cy="1697385"/>
            <a:chOff x="1278794" y="3334906"/>
            <a:chExt cx="91401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39" name="TextBox 38"/>
            <p:cNvSpPr txBox="1"/>
            <p:nvPr/>
          </p:nvSpPr>
          <p:spPr>
            <a:xfrm>
              <a:off x="1477940" y="3740516"/>
              <a:ext cx="513771" cy="174019"/>
            </a:xfrm>
            <a:prstGeom prst="rect">
              <a:avLst/>
            </a:prstGeom>
            <a:noFill/>
          </p:spPr>
          <p:txBody>
            <a:bodyPr wrap="none" rtlCol="0">
              <a:spAutoFit/>
            </a:bodyPr>
            <a:lstStyle/>
            <a:p>
              <a:pPr algn="ctr"/>
              <a:r>
                <a:rPr lang="zh-CN" altLang="en-US" sz="1500" b="1" dirty="0">
                  <a:solidFill>
                    <a:srgbClr val="C00000"/>
                  </a:solidFill>
                  <a:latin typeface="微软雅黑" panose="020B0503020204020204" pitchFamily="34" charset="-122"/>
                  <a:ea typeface="微软雅黑" panose="020B0503020204020204" pitchFamily="34" charset="-122"/>
                </a:rPr>
                <a:t>第二阶段</a:t>
              </a:r>
            </a:p>
          </p:txBody>
        </p:sp>
      </p:grpSp>
      <p:grpSp>
        <p:nvGrpSpPr>
          <p:cNvPr id="42" name="组合 41"/>
          <p:cNvGrpSpPr/>
          <p:nvPr/>
        </p:nvGrpSpPr>
        <p:grpSpPr>
          <a:xfrm>
            <a:off x="4688516" y="1491630"/>
            <a:ext cx="1697385" cy="1697385"/>
            <a:chOff x="1278794" y="3334906"/>
            <a:chExt cx="914014" cy="914014"/>
          </a:xfrm>
        </p:grpSpPr>
        <p:grpSp>
          <p:nvGrpSpPr>
            <p:cNvPr id="43" name="组合 4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44" name="TextBox 4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rgbClr val="C00000"/>
                  </a:solidFill>
                  <a:latin typeface="微软雅黑" panose="020B0503020204020204" pitchFamily="34" charset="-122"/>
                  <a:ea typeface="微软雅黑" panose="020B0503020204020204" pitchFamily="34" charset="-122"/>
                </a:rPr>
                <a:t>第三阶段</a:t>
              </a:r>
            </a:p>
          </p:txBody>
        </p:sp>
      </p:grpSp>
      <p:grpSp>
        <p:nvGrpSpPr>
          <p:cNvPr id="47" name="组合 46"/>
          <p:cNvGrpSpPr/>
          <p:nvPr/>
        </p:nvGrpSpPr>
        <p:grpSpPr>
          <a:xfrm>
            <a:off x="6619031" y="1498505"/>
            <a:ext cx="1697385" cy="1697385"/>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49" name="TextBox 48"/>
            <p:cNvSpPr txBox="1"/>
            <p:nvPr/>
          </p:nvSpPr>
          <p:spPr>
            <a:xfrm>
              <a:off x="1477940" y="3738812"/>
              <a:ext cx="513771" cy="174019"/>
            </a:xfrm>
            <a:prstGeom prst="rect">
              <a:avLst/>
            </a:prstGeom>
            <a:noFill/>
          </p:spPr>
          <p:txBody>
            <a:bodyPr wrap="none" rtlCol="0">
              <a:spAutoFit/>
            </a:bodyPr>
            <a:lstStyle/>
            <a:p>
              <a:pPr algn="ctr"/>
              <a:r>
                <a:rPr lang="zh-CN" altLang="en-US" sz="1500" b="1" dirty="0">
                  <a:solidFill>
                    <a:srgbClr val="C00000"/>
                  </a:solidFill>
                  <a:latin typeface="微软雅黑" panose="020B0503020204020204" pitchFamily="34" charset="-122"/>
                  <a:ea typeface="微软雅黑" panose="020B0503020204020204" pitchFamily="34" charset="-122"/>
                </a:rPr>
                <a:t>第四阶段</a:t>
              </a:r>
            </a:p>
          </p:txBody>
        </p:sp>
      </p:grpSp>
      <p:sp>
        <p:nvSpPr>
          <p:cNvPr id="52" name="椭圆 51"/>
          <p:cNvSpPr/>
          <p:nvPr/>
        </p:nvSpPr>
        <p:spPr>
          <a:xfrm>
            <a:off x="824277" y="1347614"/>
            <a:ext cx="645364" cy="645364"/>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3" name="椭圆 52"/>
          <p:cNvSpPr/>
          <p:nvPr/>
        </p:nvSpPr>
        <p:spPr>
          <a:xfrm>
            <a:off x="2783180" y="1347614"/>
            <a:ext cx="645364" cy="645364"/>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4" name="椭圆 53"/>
          <p:cNvSpPr/>
          <p:nvPr/>
        </p:nvSpPr>
        <p:spPr>
          <a:xfrm>
            <a:off x="4760524" y="1354159"/>
            <a:ext cx="645364" cy="645364"/>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5" name="椭圆 54"/>
          <p:cNvSpPr/>
          <p:nvPr/>
        </p:nvSpPr>
        <p:spPr>
          <a:xfrm>
            <a:off x="6707078" y="1354159"/>
            <a:ext cx="645364" cy="645364"/>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6" name="Freeform 34"/>
          <p:cNvSpPr>
            <a:spLocks noEditPoints="1"/>
          </p:cNvSpPr>
          <p:nvPr/>
        </p:nvSpPr>
        <p:spPr bwMode="auto">
          <a:xfrm>
            <a:off x="1000830" y="1498505"/>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7" name="Freeform 26"/>
          <p:cNvSpPr>
            <a:spLocks noEditPoints="1"/>
          </p:cNvSpPr>
          <p:nvPr/>
        </p:nvSpPr>
        <p:spPr bwMode="auto">
          <a:xfrm>
            <a:off x="2952968" y="1519255"/>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8" name="Freeform 35"/>
          <p:cNvSpPr>
            <a:spLocks noEditPoints="1"/>
          </p:cNvSpPr>
          <p:nvPr/>
        </p:nvSpPr>
        <p:spPr bwMode="auto">
          <a:xfrm>
            <a:off x="6895784" y="1535551"/>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9" name="Freeform 20"/>
          <p:cNvSpPr>
            <a:spLocks noEditPoints="1"/>
          </p:cNvSpPr>
          <p:nvPr/>
        </p:nvSpPr>
        <p:spPr bwMode="auto">
          <a:xfrm>
            <a:off x="4949998" y="1491630"/>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60" name="TextBox 5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13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14:presetBounceEnd="55000">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14:bounceEnd="55000">
                                          <p:cBhvr additive="base">
                                            <p:cTn id="11" dur="1300" fill="hold"/>
                                            <p:tgtEl>
                                              <p:spTgt spid="37"/>
                                            </p:tgtEl>
                                            <p:attrNameLst>
                                              <p:attrName>ppt_x</p:attrName>
                                            </p:attrNameLst>
                                          </p:cBhvr>
                                          <p:tavLst>
                                            <p:tav tm="0">
                                              <p:val>
                                                <p:strVal val="#ppt_x"/>
                                              </p:val>
                                            </p:tav>
                                            <p:tav tm="100000">
                                              <p:val>
                                                <p:strVal val="#ppt_x"/>
                                              </p:val>
                                            </p:tav>
                                          </p:tavLst>
                                        </p:anim>
                                        <p:anim calcmode="lin" valueType="num" p14:bounceEnd="55000">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14:presetBounceEnd="55000">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14:bounceEnd="55000">
                                          <p:cBhvr additive="base">
                                            <p:cTn id="15" dur="1300" fill="hold"/>
                                            <p:tgtEl>
                                              <p:spTgt spid="42"/>
                                            </p:tgtEl>
                                            <p:attrNameLst>
                                              <p:attrName>ppt_x</p:attrName>
                                            </p:attrNameLst>
                                          </p:cBhvr>
                                          <p:tavLst>
                                            <p:tav tm="0">
                                              <p:val>
                                                <p:strVal val="#ppt_x"/>
                                              </p:val>
                                            </p:tav>
                                            <p:tav tm="100000">
                                              <p:val>
                                                <p:strVal val="#ppt_x"/>
                                              </p:val>
                                            </p:tav>
                                          </p:tavLst>
                                        </p:anim>
                                        <p:anim calcmode="lin" valueType="num" p14:bounceEnd="55000">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14:presetBounceEnd="55000">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14:bounceEnd="55000">
                                          <p:cBhvr additive="base">
                                            <p:cTn id="19" dur="1300" fill="hold"/>
                                            <p:tgtEl>
                                              <p:spTgt spid="47"/>
                                            </p:tgtEl>
                                            <p:attrNameLst>
                                              <p:attrName>ppt_x</p:attrName>
                                            </p:attrNameLst>
                                          </p:cBhvr>
                                          <p:tavLst>
                                            <p:tav tm="0">
                                              <p:val>
                                                <p:strVal val="#ppt_x"/>
                                              </p:val>
                                            </p:tav>
                                            <p:tav tm="100000">
                                              <p:val>
                                                <p:strVal val="#ppt_x"/>
                                              </p:val>
                                            </p:tav>
                                          </p:tavLst>
                                        </p:anim>
                                        <p:anim calcmode="lin" valueType="num" p14:bounceEnd="55000">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accel="46100" fill="hold" grpId="0" nodeType="afterEffect" p14:presetBounceEnd="52000">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2000">
                                          <p:cBhvr additive="base">
                                            <p:cTn id="24" dur="1300" fill="hold"/>
                                            <p:tgtEl>
                                              <p:spTgt spid="52"/>
                                            </p:tgtEl>
                                            <p:attrNameLst>
                                              <p:attrName>ppt_x</p:attrName>
                                            </p:attrNameLst>
                                          </p:cBhvr>
                                          <p:tavLst>
                                            <p:tav tm="0">
                                              <p:val>
                                                <p:strVal val="#ppt_x"/>
                                              </p:val>
                                            </p:tav>
                                            <p:tav tm="100000">
                                              <p:val>
                                                <p:strVal val="#ppt_x"/>
                                              </p:val>
                                            </p:tav>
                                          </p:tavLst>
                                        </p:anim>
                                        <p:anim calcmode="lin" valueType="num" p14:bounceEnd="52000">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00" fill="hold" grpId="0" nodeType="withEffect" p14:presetBounceEnd="52000">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14:bounceEnd="52000">
                                          <p:cBhvr additive="base">
                                            <p:cTn id="28" dur="1300" fill="hold"/>
                                            <p:tgtEl>
                                              <p:spTgt spid="53"/>
                                            </p:tgtEl>
                                            <p:attrNameLst>
                                              <p:attrName>ppt_x</p:attrName>
                                            </p:attrNameLst>
                                          </p:cBhvr>
                                          <p:tavLst>
                                            <p:tav tm="0">
                                              <p:val>
                                                <p:strVal val="#ppt_x"/>
                                              </p:val>
                                            </p:tav>
                                            <p:tav tm="100000">
                                              <p:val>
                                                <p:strVal val="#ppt_x"/>
                                              </p:val>
                                            </p:tav>
                                          </p:tavLst>
                                        </p:anim>
                                        <p:anim calcmode="lin" valueType="num" p14:bounceEnd="52000">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00" fill="hold" grpId="0" nodeType="withEffect" p14:presetBounceEnd="52000">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14:bounceEnd="52000">
                                          <p:cBhvr additive="base">
                                            <p:cTn id="32" dur="1300" fill="hold"/>
                                            <p:tgtEl>
                                              <p:spTgt spid="54"/>
                                            </p:tgtEl>
                                            <p:attrNameLst>
                                              <p:attrName>ppt_x</p:attrName>
                                            </p:attrNameLst>
                                          </p:cBhvr>
                                          <p:tavLst>
                                            <p:tav tm="0">
                                              <p:val>
                                                <p:strVal val="#ppt_x"/>
                                              </p:val>
                                            </p:tav>
                                            <p:tav tm="100000">
                                              <p:val>
                                                <p:strVal val="#ppt_x"/>
                                              </p:val>
                                            </p:tav>
                                          </p:tavLst>
                                        </p:anim>
                                        <p:anim calcmode="lin" valueType="num" p14:bounceEnd="52000">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00" fill="hold" grpId="0" nodeType="withEffect" p14:presetBounceEnd="52000">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14:bounceEnd="52000">
                                          <p:cBhvr additive="base">
                                            <p:cTn id="36" dur="1300" fill="hold"/>
                                            <p:tgtEl>
                                              <p:spTgt spid="55"/>
                                            </p:tgtEl>
                                            <p:attrNameLst>
                                              <p:attrName>ppt_x</p:attrName>
                                            </p:attrNameLst>
                                          </p:cBhvr>
                                          <p:tavLst>
                                            <p:tav tm="0">
                                              <p:val>
                                                <p:strVal val="#ppt_x"/>
                                              </p:val>
                                            </p:tav>
                                            <p:tav tm="100000">
                                              <p:val>
                                                <p:strVal val="#ppt_x"/>
                                              </p:val>
                                            </p:tav>
                                          </p:tavLst>
                                        </p:anim>
                                        <p:anim calcmode="lin" valueType="num" p14:bounceEnd="52000">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0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0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300" fill="hold"/>
                                            <p:tgtEl>
                                              <p:spTgt spid="32"/>
                                            </p:tgtEl>
                                            <p:attrNameLst>
                                              <p:attrName>ppt_x</p:attrName>
                                            </p:attrNameLst>
                                          </p:cBhvr>
                                          <p:tavLst>
                                            <p:tav tm="0">
                                              <p:val>
                                                <p:strVal val="#ppt_x"/>
                                              </p:val>
                                            </p:tav>
                                            <p:tav tm="100000">
                                              <p:val>
                                                <p:strVal val="#ppt_x"/>
                                              </p:val>
                                            </p:tav>
                                          </p:tavLst>
                                        </p:anim>
                                        <p:anim calcmode="lin" valueType="num">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300" fill="hold"/>
                                            <p:tgtEl>
                                              <p:spTgt spid="37"/>
                                            </p:tgtEl>
                                            <p:attrNameLst>
                                              <p:attrName>ppt_x</p:attrName>
                                            </p:attrNameLst>
                                          </p:cBhvr>
                                          <p:tavLst>
                                            <p:tav tm="0">
                                              <p:val>
                                                <p:strVal val="#ppt_x"/>
                                              </p:val>
                                            </p:tav>
                                            <p:tav tm="100000">
                                              <p:val>
                                                <p:strVal val="#ppt_x"/>
                                              </p:val>
                                            </p:tav>
                                          </p:tavLst>
                                        </p:anim>
                                        <p:anim calcmode="lin" valueType="num">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300" fill="hold"/>
                                            <p:tgtEl>
                                              <p:spTgt spid="42"/>
                                            </p:tgtEl>
                                            <p:attrNameLst>
                                              <p:attrName>ppt_x</p:attrName>
                                            </p:attrNameLst>
                                          </p:cBhvr>
                                          <p:tavLst>
                                            <p:tav tm="0">
                                              <p:val>
                                                <p:strVal val="#ppt_x"/>
                                              </p:val>
                                            </p:tav>
                                            <p:tav tm="100000">
                                              <p:val>
                                                <p:strVal val="#ppt_x"/>
                                              </p:val>
                                            </p:tav>
                                          </p:tavLst>
                                        </p:anim>
                                        <p:anim calcmode="lin" valueType="num">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300" fill="hold"/>
                                            <p:tgtEl>
                                              <p:spTgt spid="47"/>
                                            </p:tgtEl>
                                            <p:attrNameLst>
                                              <p:attrName>ppt_x</p:attrName>
                                            </p:attrNameLst>
                                          </p:cBhvr>
                                          <p:tavLst>
                                            <p:tav tm="0">
                                              <p:val>
                                                <p:strVal val="#ppt_x"/>
                                              </p:val>
                                            </p:tav>
                                            <p:tav tm="100000">
                                              <p:val>
                                                <p:strVal val="#ppt_x"/>
                                              </p:val>
                                            </p:tav>
                                          </p:tavLst>
                                        </p:anim>
                                        <p:anim calcmode="lin" valueType="num">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accel="4610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300" fill="hold"/>
                                            <p:tgtEl>
                                              <p:spTgt spid="52"/>
                                            </p:tgtEl>
                                            <p:attrNameLst>
                                              <p:attrName>ppt_x</p:attrName>
                                            </p:attrNameLst>
                                          </p:cBhvr>
                                          <p:tavLst>
                                            <p:tav tm="0">
                                              <p:val>
                                                <p:strVal val="#ppt_x"/>
                                              </p:val>
                                            </p:tav>
                                            <p:tav tm="100000">
                                              <p:val>
                                                <p:strVal val="#ppt_x"/>
                                              </p:val>
                                            </p:tav>
                                          </p:tavLst>
                                        </p:anim>
                                        <p:anim calcmode="lin" valueType="num">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00" fill="hold" grpId="0" nodeType="withEffect">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1300" fill="hold"/>
                                            <p:tgtEl>
                                              <p:spTgt spid="53"/>
                                            </p:tgtEl>
                                            <p:attrNameLst>
                                              <p:attrName>ppt_x</p:attrName>
                                            </p:attrNameLst>
                                          </p:cBhvr>
                                          <p:tavLst>
                                            <p:tav tm="0">
                                              <p:val>
                                                <p:strVal val="#ppt_x"/>
                                              </p:val>
                                            </p:tav>
                                            <p:tav tm="100000">
                                              <p:val>
                                                <p:strVal val="#ppt_x"/>
                                              </p:val>
                                            </p:tav>
                                          </p:tavLst>
                                        </p:anim>
                                        <p:anim calcmode="lin" valueType="num">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00" fill="hold" grpId="0" nodeType="withEffect">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1300" fill="hold"/>
                                            <p:tgtEl>
                                              <p:spTgt spid="54"/>
                                            </p:tgtEl>
                                            <p:attrNameLst>
                                              <p:attrName>ppt_x</p:attrName>
                                            </p:attrNameLst>
                                          </p:cBhvr>
                                          <p:tavLst>
                                            <p:tav tm="0">
                                              <p:val>
                                                <p:strVal val="#ppt_x"/>
                                              </p:val>
                                            </p:tav>
                                            <p:tav tm="100000">
                                              <p:val>
                                                <p:strVal val="#ppt_x"/>
                                              </p:val>
                                            </p:tav>
                                          </p:tavLst>
                                        </p:anim>
                                        <p:anim calcmode="lin" valueType="num">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00" fill="hold" grpId="0" nodeType="withEffect">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1300" fill="hold"/>
                                            <p:tgtEl>
                                              <p:spTgt spid="55"/>
                                            </p:tgtEl>
                                            <p:attrNameLst>
                                              <p:attrName>ppt_x</p:attrName>
                                            </p:attrNameLst>
                                          </p:cBhvr>
                                          <p:tavLst>
                                            <p:tav tm="0">
                                              <p:val>
                                                <p:strVal val="#ppt_x"/>
                                              </p:val>
                                            </p:tav>
                                            <p:tav tm="100000">
                                              <p:val>
                                                <p:strVal val="#ppt_x"/>
                                              </p:val>
                                            </p:tav>
                                          </p:tavLst>
                                        </p:anim>
                                        <p:anim calcmode="lin" valueType="num">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0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0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工作存在问题</a:t>
            </a:r>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4"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5"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8" name="组合 7"/>
          <p:cNvGrpSpPr/>
          <p:nvPr/>
        </p:nvGrpSpPr>
        <p:grpSpPr>
          <a:xfrm>
            <a:off x="1266937" y="1347361"/>
            <a:ext cx="1669828" cy="819528"/>
            <a:chOff x="6084168" y="1274556"/>
            <a:chExt cx="1669538" cy="796423"/>
          </a:xfrm>
        </p:grpSpPr>
        <p:sp>
          <p:nvSpPr>
            <p:cNvPr id="9" name="TextBox 8"/>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0" name="TextBox 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1" name="组合 10"/>
          <p:cNvGrpSpPr/>
          <p:nvPr/>
        </p:nvGrpSpPr>
        <p:grpSpPr>
          <a:xfrm>
            <a:off x="3015320" y="3732749"/>
            <a:ext cx="1669828" cy="819528"/>
            <a:chOff x="6084168" y="1274556"/>
            <a:chExt cx="1669538" cy="796423"/>
          </a:xfrm>
        </p:grpSpPr>
        <p:sp>
          <p:nvSpPr>
            <p:cNvPr id="12" name="TextBox 11"/>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3" name="TextBox 12"/>
            <p:cNvSpPr txBox="1"/>
            <p:nvPr/>
          </p:nvSpPr>
          <p:spPr>
            <a:xfrm>
              <a:off x="6532344" y="1274556"/>
              <a:ext cx="1008112" cy="237473"/>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4" name="组合 13"/>
          <p:cNvGrpSpPr/>
          <p:nvPr/>
        </p:nvGrpSpPr>
        <p:grpSpPr>
          <a:xfrm>
            <a:off x="4699476" y="1347361"/>
            <a:ext cx="1669828" cy="819528"/>
            <a:chOff x="6084168" y="1274556"/>
            <a:chExt cx="1669538" cy="796423"/>
          </a:xfrm>
        </p:grpSpPr>
        <p:sp>
          <p:nvSpPr>
            <p:cNvPr id="15" name="TextBox 14"/>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6" name="TextBox 15"/>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7" name="组合 16"/>
          <p:cNvGrpSpPr/>
          <p:nvPr/>
        </p:nvGrpSpPr>
        <p:grpSpPr>
          <a:xfrm>
            <a:off x="6513184" y="3732750"/>
            <a:ext cx="1669828" cy="819528"/>
            <a:chOff x="6084168" y="1274556"/>
            <a:chExt cx="1669538" cy="796422"/>
          </a:xfrm>
        </p:grpSpPr>
        <p:sp>
          <p:nvSpPr>
            <p:cNvPr id="18" name="TextBox 17"/>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9" name="TextBox 18"/>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20" name="组合 19"/>
          <p:cNvGrpSpPr/>
          <p:nvPr/>
        </p:nvGrpSpPr>
        <p:grpSpPr>
          <a:xfrm>
            <a:off x="1516672" y="2248188"/>
            <a:ext cx="1206806" cy="1206613"/>
            <a:chOff x="2201071" y="3406041"/>
            <a:chExt cx="1805286" cy="1805938"/>
          </a:xfrm>
        </p:grpSpPr>
        <p:grpSp>
          <p:nvGrpSpPr>
            <p:cNvPr id="21" name="组合 20"/>
            <p:cNvGrpSpPr/>
            <p:nvPr/>
          </p:nvGrpSpPr>
          <p:grpSpPr>
            <a:xfrm>
              <a:off x="2201071" y="3406041"/>
              <a:ext cx="1805286" cy="180593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2694008"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7" name="组合 26"/>
          <p:cNvGrpSpPr/>
          <p:nvPr/>
        </p:nvGrpSpPr>
        <p:grpSpPr>
          <a:xfrm>
            <a:off x="4980217" y="2248188"/>
            <a:ext cx="1206806" cy="1206613"/>
            <a:chOff x="7382260" y="3406041"/>
            <a:chExt cx="1805286" cy="1805938"/>
          </a:xfrm>
        </p:grpSpPr>
        <p:grpSp>
          <p:nvGrpSpPr>
            <p:cNvPr id="28" name="组合 27"/>
            <p:cNvGrpSpPr/>
            <p:nvPr/>
          </p:nvGrpSpPr>
          <p:grpSpPr>
            <a:xfrm>
              <a:off x="7382260"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787519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4" name="组合 33"/>
          <p:cNvGrpSpPr/>
          <p:nvPr/>
        </p:nvGrpSpPr>
        <p:grpSpPr>
          <a:xfrm>
            <a:off x="3261429" y="2248188"/>
            <a:ext cx="1206806" cy="1206613"/>
            <a:chOff x="4811090" y="3406041"/>
            <a:chExt cx="1805286" cy="1805938"/>
          </a:xfrm>
        </p:grpSpPr>
        <p:grpSp>
          <p:nvGrpSpPr>
            <p:cNvPr id="35" name="组合 34"/>
            <p:cNvGrpSpPr/>
            <p:nvPr/>
          </p:nvGrpSpPr>
          <p:grpSpPr>
            <a:xfrm>
              <a:off x="481109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530402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1" name="组合 40"/>
          <p:cNvGrpSpPr/>
          <p:nvPr/>
        </p:nvGrpSpPr>
        <p:grpSpPr>
          <a:xfrm>
            <a:off x="6706590" y="2248188"/>
            <a:ext cx="1206806" cy="1206613"/>
            <a:chOff x="9964778" y="3406041"/>
            <a:chExt cx="1805286" cy="1805938"/>
          </a:xfrm>
        </p:grpSpPr>
        <p:grpSp>
          <p:nvGrpSpPr>
            <p:cNvPr id="42" name="组合 41"/>
            <p:cNvGrpSpPr/>
            <p:nvPr/>
          </p:nvGrpSpPr>
          <p:grpSpPr>
            <a:xfrm>
              <a:off x="9964778"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10457715"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
        <p:nvSpPr>
          <p:cNvPr id="48" name="TextBox 4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8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8000">
                                          <p:cBhvr additive="base">
                                            <p:cTn id="15" dur="2000" fill="hold"/>
                                            <p:tgtEl>
                                              <p:spTgt spid="3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8000">
                                          <p:cBhvr additive="base">
                                            <p:cTn id="19" dur="2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14:bounceEnd="58000">
                                          <p:cBhvr additive="base">
                                            <p:cTn id="23" dur="2000" fill="hold"/>
                                            <p:tgtEl>
                                              <p:spTgt spid="41"/>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1+#ppt_w/2"/>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1+#ppt_w/2"/>
                                              </p:val>
                                            </p:tav>
                                            <p:tav tm="100000">
                                              <p:val>
                                                <p:strVal val="#ppt_x"/>
                                              </p:val>
                                            </p:tav>
                                          </p:tavLst>
                                        </p:anim>
                                        <p:anim calcmode="lin" valueType="num">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工作存在问题</a:t>
            </a:r>
          </a:p>
        </p:txBody>
      </p:sp>
      <p:sp>
        <p:nvSpPr>
          <p:cNvPr id="48" name="TextBox 47"/>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
        <p:nvSpPr>
          <p:cNvPr id="49" name="Oval 5"/>
          <p:cNvSpPr>
            <a:spLocks noChangeArrowheads="1"/>
          </p:cNvSpPr>
          <p:nvPr/>
        </p:nvSpPr>
        <p:spPr bwMode="auto">
          <a:xfrm>
            <a:off x="4302125" y="3713137"/>
            <a:ext cx="539750" cy="538163"/>
          </a:xfrm>
          <a:prstGeom prst="ellipse">
            <a:avLst/>
          </a:prstGeom>
          <a:solidFill>
            <a:srgbClr val="FFFF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ym typeface="宋体" panose="02010600030101010101" pitchFamily="2" charset="-122"/>
            </a:endParaRPr>
          </a:p>
        </p:txBody>
      </p:sp>
      <p:sp>
        <p:nvSpPr>
          <p:cNvPr id="50" name="Freeform 6"/>
          <p:cNvSpPr>
            <a:spLocks noChangeArrowheads="1"/>
          </p:cNvSpPr>
          <p:nvPr/>
        </p:nvSpPr>
        <p:spPr bwMode="auto">
          <a:xfrm>
            <a:off x="4543425" y="2016100"/>
            <a:ext cx="61913" cy="1724025"/>
          </a:xfrm>
          <a:custGeom>
            <a:avLst/>
            <a:gdLst>
              <a:gd name="T0" fmla="*/ 43 w 43"/>
              <a:gd name="T1" fmla="*/ 0 h 1197"/>
              <a:gd name="T2" fmla="*/ 43 w 43"/>
              <a:gd name="T3" fmla="*/ 1197 h 1197"/>
              <a:gd name="T4" fmla="*/ 0 w 43"/>
              <a:gd name="T5" fmla="*/ 1197 h 1197"/>
              <a:gd name="T6" fmla="*/ 0 w 43"/>
              <a:gd name="T7" fmla="*/ 0 h 1197"/>
              <a:gd name="T8" fmla="*/ 43 w 43"/>
              <a:gd name="T9" fmla="*/ 0 h 1197"/>
              <a:gd name="T10" fmla="*/ 43 w 43"/>
              <a:gd name="T11" fmla="*/ 0 h 1197"/>
              <a:gd name="T12" fmla="*/ 0 60000 65536"/>
              <a:gd name="T13" fmla="*/ 0 60000 65536"/>
              <a:gd name="T14" fmla="*/ 0 60000 65536"/>
              <a:gd name="T15" fmla="*/ 0 60000 65536"/>
              <a:gd name="T16" fmla="*/ 0 60000 65536"/>
              <a:gd name="T17" fmla="*/ 0 60000 65536"/>
              <a:gd name="T18" fmla="*/ 0 w 43"/>
              <a:gd name="T19" fmla="*/ 0 h 1197"/>
              <a:gd name="T20" fmla="*/ 43 w 43"/>
              <a:gd name="T21" fmla="*/ 1197 h 1197"/>
            </a:gdLst>
            <a:ahLst/>
            <a:cxnLst>
              <a:cxn ang="T12">
                <a:pos x="T0" y="T1"/>
              </a:cxn>
              <a:cxn ang="T13">
                <a:pos x="T2" y="T3"/>
              </a:cxn>
              <a:cxn ang="T14">
                <a:pos x="T4" y="T5"/>
              </a:cxn>
              <a:cxn ang="T15">
                <a:pos x="T6" y="T7"/>
              </a:cxn>
              <a:cxn ang="T16">
                <a:pos x="T8" y="T9"/>
              </a:cxn>
              <a:cxn ang="T17">
                <a:pos x="T10" y="T11"/>
              </a:cxn>
            </a:cxnLst>
            <a:rect l="T18" t="T19" r="T20" b="T21"/>
            <a:pathLst>
              <a:path w="43" h="1197">
                <a:moveTo>
                  <a:pt x="43" y="0"/>
                </a:moveTo>
                <a:lnTo>
                  <a:pt x="43" y="1197"/>
                </a:lnTo>
                <a:lnTo>
                  <a:pt x="0" y="1197"/>
                </a:lnTo>
                <a:lnTo>
                  <a:pt x="0" y="0"/>
                </a:lnTo>
                <a:lnTo>
                  <a:pt x="43" y="0"/>
                </a:lnTo>
                <a:lnTo>
                  <a:pt x="43" y="0"/>
                </a:ln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1" name="Freeform 7"/>
          <p:cNvSpPr>
            <a:spLocks noChangeArrowheads="1"/>
          </p:cNvSpPr>
          <p:nvPr/>
        </p:nvSpPr>
        <p:spPr bwMode="auto">
          <a:xfrm>
            <a:off x="3262313" y="1655737"/>
            <a:ext cx="617537" cy="714375"/>
          </a:xfrm>
          <a:custGeom>
            <a:avLst/>
            <a:gdLst>
              <a:gd name="T0" fmla="*/ 338 w 338"/>
              <a:gd name="T1" fmla="*/ 122 h 390"/>
              <a:gd name="T2" fmla="*/ 336 w 338"/>
              <a:gd name="T3" fmla="*/ 109 h 390"/>
              <a:gd name="T4" fmla="*/ 319 w 338"/>
              <a:gd name="T5" fmla="*/ 62 h 390"/>
              <a:gd name="T6" fmla="*/ 312 w 338"/>
              <a:gd name="T7" fmla="*/ 51 h 390"/>
              <a:gd name="T8" fmla="*/ 276 w 338"/>
              <a:gd name="T9" fmla="*/ 18 h 390"/>
              <a:gd name="T10" fmla="*/ 265 w 338"/>
              <a:gd name="T11" fmla="*/ 12 h 390"/>
              <a:gd name="T12" fmla="*/ 216 w 338"/>
              <a:gd name="T13" fmla="*/ 0 h 390"/>
              <a:gd name="T14" fmla="*/ 0 w 338"/>
              <a:gd name="T15" fmla="*/ 0 h 390"/>
              <a:gd name="T16" fmla="*/ 0 w 338"/>
              <a:gd name="T17" fmla="*/ 34 h 390"/>
              <a:gd name="T18" fmla="*/ 209 w 338"/>
              <a:gd name="T19" fmla="*/ 34 h 390"/>
              <a:gd name="T20" fmla="*/ 304 w 338"/>
              <a:gd name="T21" fmla="*/ 128 h 390"/>
              <a:gd name="T22" fmla="*/ 304 w 338"/>
              <a:gd name="T23" fmla="*/ 390 h 390"/>
              <a:gd name="T24" fmla="*/ 338 w 338"/>
              <a:gd name="T25" fmla="*/ 390 h 390"/>
              <a:gd name="T26" fmla="*/ 338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338" y="122"/>
                </a:moveTo>
                <a:cubicBezTo>
                  <a:pt x="336" y="109"/>
                  <a:pt x="336" y="109"/>
                  <a:pt x="336" y="109"/>
                </a:cubicBezTo>
                <a:cubicBezTo>
                  <a:pt x="333" y="91"/>
                  <a:pt x="328" y="77"/>
                  <a:pt x="319" y="62"/>
                </a:cubicBezTo>
                <a:cubicBezTo>
                  <a:pt x="312" y="51"/>
                  <a:pt x="312" y="51"/>
                  <a:pt x="312" y="51"/>
                </a:cubicBezTo>
                <a:cubicBezTo>
                  <a:pt x="302" y="38"/>
                  <a:pt x="290" y="28"/>
                  <a:pt x="276" y="18"/>
                </a:cubicBezTo>
                <a:cubicBezTo>
                  <a:pt x="265" y="12"/>
                  <a:pt x="265" y="12"/>
                  <a:pt x="265" y="12"/>
                </a:cubicBezTo>
                <a:cubicBezTo>
                  <a:pt x="249" y="5"/>
                  <a:pt x="234" y="1"/>
                  <a:pt x="216" y="0"/>
                </a:cubicBezTo>
                <a:cubicBezTo>
                  <a:pt x="0" y="0"/>
                  <a:pt x="0" y="0"/>
                  <a:pt x="0" y="0"/>
                </a:cubicBezTo>
                <a:cubicBezTo>
                  <a:pt x="0" y="34"/>
                  <a:pt x="0" y="34"/>
                  <a:pt x="0" y="34"/>
                </a:cubicBezTo>
                <a:cubicBezTo>
                  <a:pt x="209" y="34"/>
                  <a:pt x="209" y="34"/>
                  <a:pt x="209" y="34"/>
                </a:cubicBezTo>
                <a:cubicBezTo>
                  <a:pt x="261" y="34"/>
                  <a:pt x="304" y="76"/>
                  <a:pt x="304" y="128"/>
                </a:cubicBezTo>
                <a:cubicBezTo>
                  <a:pt x="304" y="390"/>
                  <a:pt x="304" y="390"/>
                  <a:pt x="304" y="390"/>
                </a:cubicBezTo>
                <a:cubicBezTo>
                  <a:pt x="338" y="390"/>
                  <a:pt x="338" y="390"/>
                  <a:pt x="338" y="390"/>
                </a:cubicBezTo>
                <a:cubicBezTo>
                  <a:pt x="338" y="301"/>
                  <a:pt x="338" y="211"/>
                  <a:pt x="338" y="122"/>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2" name="Freeform 8"/>
          <p:cNvSpPr>
            <a:spLocks noChangeArrowheads="1"/>
          </p:cNvSpPr>
          <p:nvPr/>
        </p:nvSpPr>
        <p:spPr bwMode="auto">
          <a:xfrm>
            <a:off x="5267325" y="1655737"/>
            <a:ext cx="617538" cy="714375"/>
          </a:xfrm>
          <a:custGeom>
            <a:avLst/>
            <a:gdLst>
              <a:gd name="T0" fmla="*/ 0 w 338"/>
              <a:gd name="T1" fmla="*/ 122 h 390"/>
              <a:gd name="T2" fmla="*/ 1 w 338"/>
              <a:gd name="T3" fmla="*/ 109 h 390"/>
              <a:gd name="T4" fmla="*/ 19 w 338"/>
              <a:gd name="T5" fmla="*/ 62 h 390"/>
              <a:gd name="T6" fmla="*/ 25 w 338"/>
              <a:gd name="T7" fmla="*/ 51 h 390"/>
              <a:gd name="T8" fmla="*/ 62 w 338"/>
              <a:gd name="T9" fmla="*/ 18 h 390"/>
              <a:gd name="T10" fmla="*/ 73 w 338"/>
              <a:gd name="T11" fmla="*/ 12 h 390"/>
              <a:gd name="T12" fmla="*/ 122 w 338"/>
              <a:gd name="T13" fmla="*/ 0 h 390"/>
              <a:gd name="T14" fmla="*/ 338 w 338"/>
              <a:gd name="T15" fmla="*/ 0 h 390"/>
              <a:gd name="T16" fmla="*/ 338 w 338"/>
              <a:gd name="T17" fmla="*/ 34 h 390"/>
              <a:gd name="T18" fmla="*/ 128 w 338"/>
              <a:gd name="T19" fmla="*/ 34 h 390"/>
              <a:gd name="T20" fmla="*/ 34 w 338"/>
              <a:gd name="T21" fmla="*/ 128 h 390"/>
              <a:gd name="T22" fmla="*/ 34 w 338"/>
              <a:gd name="T23" fmla="*/ 390 h 390"/>
              <a:gd name="T24" fmla="*/ 0 w 338"/>
              <a:gd name="T25" fmla="*/ 390 h 390"/>
              <a:gd name="T26" fmla="*/ 0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0" y="122"/>
                </a:moveTo>
                <a:cubicBezTo>
                  <a:pt x="1" y="109"/>
                  <a:pt x="1" y="109"/>
                  <a:pt x="1" y="109"/>
                </a:cubicBezTo>
                <a:cubicBezTo>
                  <a:pt x="4" y="91"/>
                  <a:pt x="10" y="77"/>
                  <a:pt x="19" y="62"/>
                </a:cubicBezTo>
                <a:cubicBezTo>
                  <a:pt x="25" y="51"/>
                  <a:pt x="25" y="51"/>
                  <a:pt x="25" y="51"/>
                </a:cubicBezTo>
                <a:cubicBezTo>
                  <a:pt x="36" y="38"/>
                  <a:pt x="47" y="28"/>
                  <a:pt x="62" y="18"/>
                </a:cubicBezTo>
                <a:cubicBezTo>
                  <a:pt x="73" y="12"/>
                  <a:pt x="73" y="12"/>
                  <a:pt x="73" y="12"/>
                </a:cubicBezTo>
                <a:cubicBezTo>
                  <a:pt x="89" y="5"/>
                  <a:pt x="104" y="1"/>
                  <a:pt x="122" y="0"/>
                </a:cubicBezTo>
                <a:cubicBezTo>
                  <a:pt x="338" y="0"/>
                  <a:pt x="338" y="0"/>
                  <a:pt x="338" y="0"/>
                </a:cubicBezTo>
                <a:cubicBezTo>
                  <a:pt x="338" y="34"/>
                  <a:pt x="338" y="34"/>
                  <a:pt x="338" y="34"/>
                </a:cubicBezTo>
                <a:cubicBezTo>
                  <a:pt x="128" y="34"/>
                  <a:pt x="128" y="34"/>
                  <a:pt x="128" y="34"/>
                </a:cubicBezTo>
                <a:cubicBezTo>
                  <a:pt x="76" y="34"/>
                  <a:pt x="34" y="76"/>
                  <a:pt x="34" y="128"/>
                </a:cubicBezTo>
                <a:cubicBezTo>
                  <a:pt x="34" y="390"/>
                  <a:pt x="34" y="390"/>
                  <a:pt x="34" y="390"/>
                </a:cubicBezTo>
                <a:cubicBezTo>
                  <a:pt x="0" y="390"/>
                  <a:pt x="0" y="390"/>
                  <a:pt x="0" y="390"/>
                </a:cubicBezTo>
                <a:cubicBezTo>
                  <a:pt x="0" y="301"/>
                  <a:pt x="0" y="211"/>
                  <a:pt x="0" y="122"/>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3" name="Freeform 9"/>
          <p:cNvSpPr>
            <a:spLocks noChangeArrowheads="1"/>
          </p:cNvSpPr>
          <p:nvPr/>
        </p:nvSpPr>
        <p:spPr bwMode="auto">
          <a:xfrm>
            <a:off x="4597400" y="2333600"/>
            <a:ext cx="730250" cy="1227137"/>
          </a:xfrm>
          <a:custGeom>
            <a:avLst/>
            <a:gdLst>
              <a:gd name="T0" fmla="*/ 0 w 400"/>
              <a:gd name="T1" fmla="*/ 637 h 671"/>
              <a:gd name="T2" fmla="*/ 272 w 400"/>
              <a:gd name="T3" fmla="*/ 637 h 671"/>
              <a:gd name="T4" fmla="*/ 366 w 400"/>
              <a:gd name="T5" fmla="*/ 542 h 671"/>
              <a:gd name="T6" fmla="*/ 366 w 400"/>
              <a:gd name="T7" fmla="*/ 0 h 671"/>
              <a:gd name="T8" fmla="*/ 400 w 400"/>
              <a:gd name="T9" fmla="*/ 0 h 671"/>
              <a:gd name="T10" fmla="*/ 400 w 400"/>
              <a:gd name="T11" fmla="*/ 549 h 671"/>
              <a:gd name="T12" fmla="*/ 387 w 400"/>
              <a:gd name="T13" fmla="*/ 598 h 671"/>
              <a:gd name="T14" fmla="*/ 381 w 400"/>
              <a:gd name="T15" fmla="*/ 609 h 671"/>
              <a:gd name="T16" fmla="*/ 348 w 400"/>
              <a:gd name="T17" fmla="*/ 645 h 671"/>
              <a:gd name="T18" fmla="*/ 338 w 400"/>
              <a:gd name="T19" fmla="*/ 652 h 671"/>
              <a:gd name="T20" fmla="*/ 291 w 400"/>
              <a:gd name="T21" fmla="*/ 669 h 671"/>
              <a:gd name="T22" fmla="*/ 278 w 400"/>
              <a:gd name="T23" fmla="*/ 671 h 671"/>
              <a:gd name="T24" fmla="*/ 0 w 400"/>
              <a:gd name="T25" fmla="*/ 671 h 671"/>
              <a:gd name="T26" fmla="*/ 0 w 400"/>
              <a:gd name="T27" fmla="*/ 637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0" y="637"/>
                </a:moveTo>
                <a:cubicBezTo>
                  <a:pt x="272" y="637"/>
                  <a:pt x="272" y="637"/>
                  <a:pt x="272" y="637"/>
                </a:cubicBezTo>
                <a:cubicBezTo>
                  <a:pt x="323" y="637"/>
                  <a:pt x="366" y="594"/>
                  <a:pt x="366" y="542"/>
                </a:cubicBezTo>
                <a:cubicBezTo>
                  <a:pt x="366" y="0"/>
                  <a:pt x="366" y="0"/>
                  <a:pt x="366" y="0"/>
                </a:cubicBezTo>
                <a:cubicBezTo>
                  <a:pt x="400" y="0"/>
                  <a:pt x="400" y="0"/>
                  <a:pt x="400" y="0"/>
                </a:cubicBezTo>
                <a:cubicBezTo>
                  <a:pt x="400" y="549"/>
                  <a:pt x="400" y="549"/>
                  <a:pt x="400" y="549"/>
                </a:cubicBezTo>
                <a:cubicBezTo>
                  <a:pt x="399" y="567"/>
                  <a:pt x="395" y="582"/>
                  <a:pt x="387" y="598"/>
                </a:cubicBezTo>
                <a:cubicBezTo>
                  <a:pt x="381" y="609"/>
                  <a:pt x="381" y="609"/>
                  <a:pt x="381" y="609"/>
                </a:cubicBezTo>
                <a:cubicBezTo>
                  <a:pt x="372" y="623"/>
                  <a:pt x="362" y="634"/>
                  <a:pt x="348" y="645"/>
                </a:cubicBezTo>
                <a:cubicBezTo>
                  <a:pt x="338" y="652"/>
                  <a:pt x="338" y="652"/>
                  <a:pt x="338" y="652"/>
                </a:cubicBezTo>
                <a:cubicBezTo>
                  <a:pt x="323" y="661"/>
                  <a:pt x="309" y="666"/>
                  <a:pt x="291" y="669"/>
                </a:cubicBezTo>
                <a:cubicBezTo>
                  <a:pt x="278" y="671"/>
                  <a:pt x="278" y="671"/>
                  <a:pt x="278" y="671"/>
                </a:cubicBezTo>
                <a:cubicBezTo>
                  <a:pt x="193" y="671"/>
                  <a:pt x="85" y="671"/>
                  <a:pt x="0" y="671"/>
                </a:cubicBezTo>
                <a:cubicBezTo>
                  <a:pt x="0" y="637"/>
                  <a:pt x="0" y="637"/>
                  <a:pt x="0" y="637"/>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4" name="Freeform 10"/>
          <p:cNvSpPr>
            <a:spLocks noChangeArrowheads="1"/>
          </p:cNvSpPr>
          <p:nvPr/>
        </p:nvSpPr>
        <p:spPr bwMode="auto">
          <a:xfrm>
            <a:off x="3819525" y="2333600"/>
            <a:ext cx="730250" cy="1227137"/>
          </a:xfrm>
          <a:custGeom>
            <a:avLst/>
            <a:gdLst>
              <a:gd name="T0" fmla="*/ 122 w 400"/>
              <a:gd name="T1" fmla="*/ 671 h 671"/>
              <a:gd name="T2" fmla="*/ 109 w 400"/>
              <a:gd name="T3" fmla="*/ 669 h 671"/>
              <a:gd name="T4" fmla="*/ 61 w 400"/>
              <a:gd name="T5" fmla="*/ 652 h 671"/>
              <a:gd name="T6" fmla="*/ 51 w 400"/>
              <a:gd name="T7" fmla="*/ 645 h 671"/>
              <a:gd name="T8" fmla="*/ 18 w 400"/>
              <a:gd name="T9" fmla="*/ 609 h 671"/>
              <a:gd name="T10" fmla="*/ 12 w 400"/>
              <a:gd name="T11" fmla="*/ 598 h 671"/>
              <a:gd name="T12" fmla="*/ 0 w 400"/>
              <a:gd name="T13" fmla="*/ 549 h 671"/>
              <a:gd name="T14" fmla="*/ 0 w 400"/>
              <a:gd name="T15" fmla="*/ 0 h 671"/>
              <a:gd name="T16" fmla="*/ 34 w 400"/>
              <a:gd name="T17" fmla="*/ 0 h 671"/>
              <a:gd name="T18" fmla="*/ 34 w 400"/>
              <a:gd name="T19" fmla="*/ 542 h 671"/>
              <a:gd name="T20" fmla="*/ 128 w 400"/>
              <a:gd name="T21" fmla="*/ 637 h 671"/>
              <a:gd name="T22" fmla="*/ 400 w 400"/>
              <a:gd name="T23" fmla="*/ 637 h 671"/>
              <a:gd name="T24" fmla="*/ 400 w 400"/>
              <a:gd name="T25" fmla="*/ 671 h 671"/>
              <a:gd name="T26" fmla="*/ 122 w 400"/>
              <a:gd name="T27" fmla="*/ 671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122" y="671"/>
                </a:moveTo>
                <a:cubicBezTo>
                  <a:pt x="109" y="669"/>
                  <a:pt x="109" y="669"/>
                  <a:pt x="109" y="669"/>
                </a:cubicBezTo>
                <a:cubicBezTo>
                  <a:pt x="91" y="666"/>
                  <a:pt x="77" y="661"/>
                  <a:pt x="61" y="652"/>
                </a:cubicBezTo>
                <a:cubicBezTo>
                  <a:pt x="51" y="645"/>
                  <a:pt x="51" y="645"/>
                  <a:pt x="51" y="645"/>
                </a:cubicBezTo>
                <a:cubicBezTo>
                  <a:pt x="38" y="634"/>
                  <a:pt x="28" y="623"/>
                  <a:pt x="18" y="609"/>
                </a:cubicBezTo>
                <a:cubicBezTo>
                  <a:pt x="12" y="598"/>
                  <a:pt x="12" y="598"/>
                  <a:pt x="12" y="598"/>
                </a:cubicBezTo>
                <a:cubicBezTo>
                  <a:pt x="5" y="582"/>
                  <a:pt x="1" y="567"/>
                  <a:pt x="0" y="549"/>
                </a:cubicBezTo>
                <a:cubicBezTo>
                  <a:pt x="0" y="0"/>
                  <a:pt x="0" y="0"/>
                  <a:pt x="0" y="0"/>
                </a:cubicBezTo>
                <a:cubicBezTo>
                  <a:pt x="34" y="0"/>
                  <a:pt x="34" y="0"/>
                  <a:pt x="34" y="0"/>
                </a:cubicBezTo>
                <a:cubicBezTo>
                  <a:pt x="34" y="542"/>
                  <a:pt x="34" y="542"/>
                  <a:pt x="34" y="542"/>
                </a:cubicBezTo>
                <a:cubicBezTo>
                  <a:pt x="34" y="594"/>
                  <a:pt x="76" y="637"/>
                  <a:pt x="128" y="637"/>
                </a:cubicBezTo>
                <a:cubicBezTo>
                  <a:pt x="400" y="637"/>
                  <a:pt x="400" y="637"/>
                  <a:pt x="400" y="637"/>
                </a:cubicBezTo>
                <a:cubicBezTo>
                  <a:pt x="400" y="671"/>
                  <a:pt x="400" y="671"/>
                  <a:pt x="400" y="671"/>
                </a:cubicBezTo>
                <a:cubicBezTo>
                  <a:pt x="315" y="671"/>
                  <a:pt x="207" y="671"/>
                  <a:pt x="122" y="671"/>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5" name="Freeform 11"/>
          <p:cNvSpPr>
            <a:spLocks noChangeArrowheads="1"/>
          </p:cNvSpPr>
          <p:nvPr/>
        </p:nvSpPr>
        <p:spPr bwMode="auto">
          <a:xfrm>
            <a:off x="3092450" y="3497237"/>
            <a:ext cx="1208088" cy="874713"/>
          </a:xfrm>
          <a:custGeom>
            <a:avLst/>
            <a:gdLst>
              <a:gd name="T0" fmla="*/ 369 w 660"/>
              <a:gd name="T1" fmla="*/ 0 h 478"/>
              <a:gd name="T2" fmla="*/ 356 w 660"/>
              <a:gd name="T3" fmla="*/ 1 h 478"/>
              <a:gd name="T4" fmla="*/ 309 w 660"/>
              <a:gd name="T5" fmla="*/ 18 h 478"/>
              <a:gd name="T6" fmla="*/ 298 w 660"/>
              <a:gd name="T7" fmla="*/ 25 h 478"/>
              <a:gd name="T8" fmla="*/ 265 w 660"/>
              <a:gd name="T9" fmla="*/ 61 h 478"/>
              <a:gd name="T10" fmla="*/ 260 w 660"/>
              <a:gd name="T11" fmla="*/ 72 h 478"/>
              <a:gd name="T12" fmla="*/ 247 w 660"/>
              <a:gd name="T13" fmla="*/ 121 h 478"/>
              <a:gd name="T14" fmla="*/ 247 w 660"/>
              <a:gd name="T15" fmla="*/ 151 h 478"/>
              <a:gd name="T16" fmla="*/ 247 w 660"/>
              <a:gd name="T17" fmla="*/ 151 h 478"/>
              <a:gd name="T18" fmla="*/ 247 w 660"/>
              <a:gd name="T19" fmla="*/ 250 h 478"/>
              <a:gd name="T20" fmla="*/ 247 w 660"/>
              <a:gd name="T21" fmla="*/ 251 h 478"/>
              <a:gd name="T22" fmla="*/ 247 w 660"/>
              <a:gd name="T23" fmla="*/ 251 h 478"/>
              <a:gd name="T24" fmla="*/ 247 w 660"/>
              <a:gd name="T25" fmla="*/ 350 h 478"/>
              <a:gd name="T26" fmla="*/ 153 w 660"/>
              <a:gd name="T27" fmla="*/ 444 h 478"/>
              <a:gd name="T28" fmla="*/ 129 w 660"/>
              <a:gd name="T29" fmla="*/ 444 h 478"/>
              <a:gd name="T30" fmla="*/ 35 w 660"/>
              <a:gd name="T31" fmla="*/ 350 h 478"/>
              <a:gd name="T32" fmla="*/ 35 w 660"/>
              <a:gd name="T33" fmla="*/ 88 h 478"/>
              <a:gd name="T34" fmla="*/ 0 w 660"/>
              <a:gd name="T35" fmla="*/ 88 h 478"/>
              <a:gd name="T36" fmla="*/ 1 w 660"/>
              <a:gd name="T37" fmla="*/ 356 h 478"/>
              <a:gd name="T38" fmla="*/ 2 w 660"/>
              <a:gd name="T39" fmla="*/ 369 h 478"/>
              <a:gd name="T40" fmla="*/ 19 w 660"/>
              <a:gd name="T41" fmla="*/ 416 h 478"/>
              <a:gd name="T42" fmla="*/ 26 w 660"/>
              <a:gd name="T43" fmla="*/ 427 h 478"/>
              <a:gd name="T44" fmla="*/ 62 w 660"/>
              <a:gd name="T45" fmla="*/ 460 h 478"/>
              <a:gd name="T46" fmla="*/ 73 w 660"/>
              <a:gd name="T47" fmla="*/ 466 h 478"/>
              <a:gd name="T48" fmla="*/ 122 w 660"/>
              <a:gd name="T49" fmla="*/ 478 h 478"/>
              <a:gd name="T50" fmla="*/ 159 w 660"/>
              <a:gd name="T51" fmla="*/ 478 h 478"/>
              <a:gd name="T52" fmla="*/ 208 w 660"/>
              <a:gd name="T53" fmla="*/ 466 h 478"/>
              <a:gd name="T54" fmla="*/ 219 w 660"/>
              <a:gd name="T55" fmla="*/ 460 h 478"/>
              <a:gd name="T56" fmla="*/ 255 w 660"/>
              <a:gd name="T57" fmla="*/ 427 h 478"/>
              <a:gd name="T58" fmla="*/ 262 w 660"/>
              <a:gd name="T59" fmla="*/ 416 h 478"/>
              <a:gd name="T60" fmla="*/ 280 w 660"/>
              <a:gd name="T61" fmla="*/ 369 h 478"/>
              <a:gd name="T62" fmla="*/ 281 w 660"/>
              <a:gd name="T63" fmla="*/ 356 h 478"/>
              <a:gd name="T64" fmla="*/ 281 w 660"/>
              <a:gd name="T65" fmla="*/ 251 h 478"/>
              <a:gd name="T66" fmla="*/ 281 w 660"/>
              <a:gd name="T67" fmla="*/ 251 h 478"/>
              <a:gd name="T68" fmla="*/ 281 w 660"/>
              <a:gd name="T69" fmla="*/ 128 h 478"/>
              <a:gd name="T70" fmla="*/ 375 w 660"/>
              <a:gd name="T71" fmla="*/ 34 h 478"/>
              <a:gd name="T72" fmla="*/ 660 w 660"/>
              <a:gd name="T73" fmla="*/ 34 h 478"/>
              <a:gd name="T74" fmla="*/ 660 w 660"/>
              <a:gd name="T75" fmla="*/ 0 h 478"/>
              <a:gd name="T76" fmla="*/ 369 w 660"/>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0"/>
              <a:gd name="T118" fmla="*/ 0 h 478"/>
              <a:gd name="T119" fmla="*/ 660 w 660"/>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0" h="478">
                <a:moveTo>
                  <a:pt x="369" y="0"/>
                </a:moveTo>
                <a:cubicBezTo>
                  <a:pt x="356" y="1"/>
                  <a:pt x="356" y="1"/>
                  <a:pt x="356" y="1"/>
                </a:cubicBezTo>
                <a:cubicBezTo>
                  <a:pt x="338" y="4"/>
                  <a:pt x="324" y="9"/>
                  <a:pt x="309" y="18"/>
                </a:cubicBezTo>
                <a:cubicBezTo>
                  <a:pt x="298" y="25"/>
                  <a:pt x="298" y="25"/>
                  <a:pt x="298" y="25"/>
                </a:cubicBezTo>
                <a:cubicBezTo>
                  <a:pt x="285" y="36"/>
                  <a:pt x="275" y="47"/>
                  <a:pt x="265" y="61"/>
                </a:cubicBezTo>
                <a:cubicBezTo>
                  <a:pt x="260" y="72"/>
                  <a:pt x="260" y="72"/>
                  <a:pt x="260" y="72"/>
                </a:cubicBezTo>
                <a:cubicBezTo>
                  <a:pt x="252" y="88"/>
                  <a:pt x="248" y="104"/>
                  <a:pt x="247" y="121"/>
                </a:cubicBezTo>
                <a:cubicBezTo>
                  <a:pt x="247" y="151"/>
                  <a:pt x="247" y="151"/>
                  <a:pt x="247" y="151"/>
                </a:cubicBezTo>
                <a:cubicBezTo>
                  <a:pt x="247" y="151"/>
                  <a:pt x="247" y="151"/>
                  <a:pt x="247" y="151"/>
                </a:cubicBezTo>
                <a:cubicBezTo>
                  <a:pt x="247" y="250"/>
                  <a:pt x="247" y="250"/>
                  <a:pt x="247" y="250"/>
                </a:cubicBezTo>
                <a:cubicBezTo>
                  <a:pt x="247" y="251"/>
                  <a:pt x="247" y="251"/>
                  <a:pt x="247" y="251"/>
                </a:cubicBezTo>
                <a:cubicBezTo>
                  <a:pt x="247" y="251"/>
                  <a:pt x="247" y="251"/>
                  <a:pt x="247" y="251"/>
                </a:cubicBezTo>
                <a:cubicBezTo>
                  <a:pt x="247" y="350"/>
                  <a:pt x="247" y="350"/>
                  <a:pt x="247" y="350"/>
                </a:cubicBezTo>
                <a:cubicBezTo>
                  <a:pt x="247" y="402"/>
                  <a:pt x="204" y="444"/>
                  <a:pt x="153" y="444"/>
                </a:cubicBezTo>
                <a:cubicBezTo>
                  <a:pt x="129" y="444"/>
                  <a:pt x="129" y="444"/>
                  <a:pt x="129" y="444"/>
                </a:cubicBezTo>
                <a:cubicBezTo>
                  <a:pt x="77" y="444"/>
                  <a:pt x="35" y="402"/>
                  <a:pt x="35" y="350"/>
                </a:cubicBezTo>
                <a:cubicBezTo>
                  <a:pt x="35" y="88"/>
                  <a:pt x="35" y="88"/>
                  <a:pt x="35" y="88"/>
                </a:cubicBezTo>
                <a:cubicBezTo>
                  <a:pt x="0" y="88"/>
                  <a:pt x="0" y="88"/>
                  <a:pt x="0" y="88"/>
                </a:cubicBezTo>
                <a:cubicBezTo>
                  <a:pt x="0" y="177"/>
                  <a:pt x="0" y="267"/>
                  <a:pt x="1" y="356"/>
                </a:cubicBezTo>
                <a:cubicBezTo>
                  <a:pt x="2" y="369"/>
                  <a:pt x="2" y="369"/>
                  <a:pt x="2" y="369"/>
                </a:cubicBezTo>
                <a:cubicBezTo>
                  <a:pt x="5" y="387"/>
                  <a:pt x="10" y="401"/>
                  <a:pt x="19" y="416"/>
                </a:cubicBezTo>
                <a:cubicBezTo>
                  <a:pt x="26" y="427"/>
                  <a:pt x="26" y="427"/>
                  <a:pt x="26" y="427"/>
                </a:cubicBezTo>
                <a:cubicBezTo>
                  <a:pt x="37" y="440"/>
                  <a:pt x="48" y="450"/>
                  <a:pt x="62" y="460"/>
                </a:cubicBezTo>
                <a:cubicBezTo>
                  <a:pt x="73" y="466"/>
                  <a:pt x="73" y="466"/>
                  <a:pt x="73" y="466"/>
                </a:cubicBezTo>
                <a:cubicBezTo>
                  <a:pt x="89" y="473"/>
                  <a:pt x="104" y="477"/>
                  <a:pt x="122" y="478"/>
                </a:cubicBezTo>
                <a:cubicBezTo>
                  <a:pt x="159" y="478"/>
                  <a:pt x="159" y="478"/>
                  <a:pt x="159" y="478"/>
                </a:cubicBezTo>
                <a:cubicBezTo>
                  <a:pt x="177" y="477"/>
                  <a:pt x="192" y="473"/>
                  <a:pt x="208" y="466"/>
                </a:cubicBezTo>
                <a:cubicBezTo>
                  <a:pt x="219" y="460"/>
                  <a:pt x="219" y="460"/>
                  <a:pt x="219" y="460"/>
                </a:cubicBezTo>
                <a:cubicBezTo>
                  <a:pt x="234" y="450"/>
                  <a:pt x="245" y="440"/>
                  <a:pt x="255" y="427"/>
                </a:cubicBezTo>
                <a:cubicBezTo>
                  <a:pt x="262" y="416"/>
                  <a:pt x="262" y="416"/>
                  <a:pt x="262" y="416"/>
                </a:cubicBezTo>
                <a:cubicBezTo>
                  <a:pt x="271" y="401"/>
                  <a:pt x="276" y="387"/>
                  <a:pt x="280" y="369"/>
                </a:cubicBezTo>
                <a:cubicBezTo>
                  <a:pt x="281" y="356"/>
                  <a:pt x="281" y="356"/>
                  <a:pt x="281" y="356"/>
                </a:cubicBezTo>
                <a:cubicBezTo>
                  <a:pt x="281" y="311"/>
                  <a:pt x="281" y="281"/>
                  <a:pt x="281" y="251"/>
                </a:cubicBezTo>
                <a:cubicBezTo>
                  <a:pt x="281" y="251"/>
                  <a:pt x="281" y="251"/>
                  <a:pt x="281" y="251"/>
                </a:cubicBezTo>
                <a:cubicBezTo>
                  <a:pt x="281" y="128"/>
                  <a:pt x="281" y="128"/>
                  <a:pt x="281" y="128"/>
                </a:cubicBezTo>
                <a:cubicBezTo>
                  <a:pt x="281" y="76"/>
                  <a:pt x="323" y="34"/>
                  <a:pt x="375" y="34"/>
                </a:cubicBezTo>
                <a:cubicBezTo>
                  <a:pt x="660" y="34"/>
                  <a:pt x="660" y="34"/>
                  <a:pt x="660" y="34"/>
                </a:cubicBezTo>
                <a:cubicBezTo>
                  <a:pt x="660" y="0"/>
                  <a:pt x="660" y="0"/>
                  <a:pt x="660" y="0"/>
                </a:cubicBezTo>
                <a:cubicBezTo>
                  <a:pt x="570" y="0"/>
                  <a:pt x="458" y="0"/>
                  <a:pt x="369" y="0"/>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6" name="Freeform 12"/>
          <p:cNvSpPr>
            <a:spLocks noChangeArrowheads="1"/>
          </p:cNvSpPr>
          <p:nvPr/>
        </p:nvSpPr>
        <p:spPr bwMode="auto">
          <a:xfrm>
            <a:off x="4848225" y="3497237"/>
            <a:ext cx="1204913" cy="874713"/>
          </a:xfrm>
          <a:custGeom>
            <a:avLst/>
            <a:gdLst>
              <a:gd name="T0" fmla="*/ 291 w 659"/>
              <a:gd name="T1" fmla="*/ 0 h 478"/>
              <a:gd name="T2" fmla="*/ 304 w 659"/>
              <a:gd name="T3" fmla="*/ 1 h 478"/>
              <a:gd name="T4" fmla="*/ 351 w 659"/>
              <a:gd name="T5" fmla="*/ 18 h 478"/>
              <a:gd name="T6" fmla="*/ 361 w 659"/>
              <a:gd name="T7" fmla="*/ 25 h 478"/>
              <a:gd name="T8" fmla="*/ 394 w 659"/>
              <a:gd name="T9" fmla="*/ 61 h 478"/>
              <a:gd name="T10" fmla="*/ 400 w 659"/>
              <a:gd name="T11" fmla="*/ 72 h 478"/>
              <a:gd name="T12" fmla="*/ 413 w 659"/>
              <a:gd name="T13" fmla="*/ 121 h 478"/>
              <a:gd name="T14" fmla="*/ 413 w 659"/>
              <a:gd name="T15" fmla="*/ 151 h 478"/>
              <a:gd name="T16" fmla="*/ 413 w 659"/>
              <a:gd name="T17" fmla="*/ 151 h 478"/>
              <a:gd name="T18" fmla="*/ 413 w 659"/>
              <a:gd name="T19" fmla="*/ 250 h 478"/>
              <a:gd name="T20" fmla="*/ 413 w 659"/>
              <a:gd name="T21" fmla="*/ 251 h 478"/>
              <a:gd name="T22" fmla="*/ 413 w 659"/>
              <a:gd name="T23" fmla="*/ 251 h 478"/>
              <a:gd name="T24" fmla="*/ 413 w 659"/>
              <a:gd name="T25" fmla="*/ 350 h 478"/>
              <a:gd name="T26" fmla="*/ 507 w 659"/>
              <a:gd name="T27" fmla="*/ 444 h 478"/>
              <a:gd name="T28" fmla="*/ 531 w 659"/>
              <a:gd name="T29" fmla="*/ 444 h 478"/>
              <a:gd name="T30" fmla="*/ 625 w 659"/>
              <a:gd name="T31" fmla="*/ 350 h 478"/>
              <a:gd name="T32" fmla="*/ 625 w 659"/>
              <a:gd name="T33" fmla="*/ 88 h 478"/>
              <a:gd name="T34" fmla="*/ 659 w 659"/>
              <a:gd name="T35" fmla="*/ 88 h 478"/>
              <a:gd name="T36" fmla="*/ 659 w 659"/>
              <a:gd name="T37" fmla="*/ 356 h 478"/>
              <a:gd name="T38" fmla="*/ 658 w 659"/>
              <a:gd name="T39" fmla="*/ 369 h 478"/>
              <a:gd name="T40" fmla="*/ 641 w 659"/>
              <a:gd name="T41" fmla="*/ 416 h 478"/>
              <a:gd name="T42" fmla="*/ 634 w 659"/>
              <a:gd name="T43" fmla="*/ 427 h 478"/>
              <a:gd name="T44" fmla="*/ 597 w 659"/>
              <a:gd name="T45" fmla="*/ 460 h 478"/>
              <a:gd name="T46" fmla="*/ 587 w 659"/>
              <a:gd name="T47" fmla="*/ 466 h 478"/>
              <a:gd name="T48" fmla="*/ 537 w 659"/>
              <a:gd name="T49" fmla="*/ 478 h 478"/>
              <a:gd name="T50" fmla="*/ 501 w 659"/>
              <a:gd name="T51" fmla="*/ 478 h 478"/>
              <a:gd name="T52" fmla="*/ 451 w 659"/>
              <a:gd name="T53" fmla="*/ 466 h 478"/>
              <a:gd name="T54" fmla="*/ 441 w 659"/>
              <a:gd name="T55" fmla="*/ 460 h 478"/>
              <a:gd name="T56" fmla="*/ 404 w 659"/>
              <a:gd name="T57" fmla="*/ 427 h 478"/>
              <a:gd name="T58" fmla="*/ 397 w 659"/>
              <a:gd name="T59" fmla="*/ 416 h 478"/>
              <a:gd name="T60" fmla="*/ 380 w 659"/>
              <a:gd name="T61" fmla="*/ 369 h 478"/>
              <a:gd name="T62" fmla="*/ 379 w 659"/>
              <a:gd name="T63" fmla="*/ 356 h 478"/>
              <a:gd name="T64" fmla="*/ 379 w 659"/>
              <a:gd name="T65" fmla="*/ 251 h 478"/>
              <a:gd name="T66" fmla="*/ 379 w 659"/>
              <a:gd name="T67" fmla="*/ 251 h 478"/>
              <a:gd name="T68" fmla="*/ 379 w 659"/>
              <a:gd name="T69" fmla="*/ 128 h 478"/>
              <a:gd name="T70" fmla="*/ 284 w 659"/>
              <a:gd name="T71" fmla="*/ 34 h 478"/>
              <a:gd name="T72" fmla="*/ 0 w 659"/>
              <a:gd name="T73" fmla="*/ 34 h 478"/>
              <a:gd name="T74" fmla="*/ 0 w 659"/>
              <a:gd name="T75" fmla="*/ 0 h 478"/>
              <a:gd name="T76" fmla="*/ 291 w 659"/>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9"/>
              <a:gd name="T118" fmla="*/ 0 h 478"/>
              <a:gd name="T119" fmla="*/ 659 w 659"/>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9" h="478">
                <a:moveTo>
                  <a:pt x="291" y="0"/>
                </a:moveTo>
                <a:cubicBezTo>
                  <a:pt x="304" y="1"/>
                  <a:pt x="304" y="1"/>
                  <a:pt x="304" y="1"/>
                </a:cubicBezTo>
                <a:cubicBezTo>
                  <a:pt x="321" y="4"/>
                  <a:pt x="336" y="9"/>
                  <a:pt x="351" y="18"/>
                </a:cubicBezTo>
                <a:cubicBezTo>
                  <a:pt x="361" y="25"/>
                  <a:pt x="361" y="25"/>
                  <a:pt x="361" y="25"/>
                </a:cubicBezTo>
                <a:cubicBezTo>
                  <a:pt x="375" y="36"/>
                  <a:pt x="385" y="47"/>
                  <a:pt x="394" y="61"/>
                </a:cubicBezTo>
                <a:cubicBezTo>
                  <a:pt x="400" y="72"/>
                  <a:pt x="400" y="72"/>
                  <a:pt x="400" y="72"/>
                </a:cubicBezTo>
                <a:cubicBezTo>
                  <a:pt x="408" y="88"/>
                  <a:pt x="411" y="104"/>
                  <a:pt x="413" y="121"/>
                </a:cubicBezTo>
                <a:cubicBezTo>
                  <a:pt x="413" y="151"/>
                  <a:pt x="413" y="151"/>
                  <a:pt x="413" y="151"/>
                </a:cubicBezTo>
                <a:cubicBezTo>
                  <a:pt x="413" y="151"/>
                  <a:pt x="413" y="151"/>
                  <a:pt x="413" y="151"/>
                </a:cubicBezTo>
                <a:cubicBezTo>
                  <a:pt x="413" y="250"/>
                  <a:pt x="413" y="250"/>
                  <a:pt x="413" y="250"/>
                </a:cubicBezTo>
                <a:cubicBezTo>
                  <a:pt x="413" y="251"/>
                  <a:pt x="413" y="251"/>
                  <a:pt x="413" y="251"/>
                </a:cubicBezTo>
                <a:cubicBezTo>
                  <a:pt x="413" y="251"/>
                  <a:pt x="413" y="251"/>
                  <a:pt x="413" y="251"/>
                </a:cubicBezTo>
                <a:cubicBezTo>
                  <a:pt x="413" y="350"/>
                  <a:pt x="413" y="350"/>
                  <a:pt x="413" y="350"/>
                </a:cubicBezTo>
                <a:cubicBezTo>
                  <a:pt x="413" y="402"/>
                  <a:pt x="455" y="444"/>
                  <a:pt x="507" y="444"/>
                </a:cubicBezTo>
                <a:cubicBezTo>
                  <a:pt x="531" y="444"/>
                  <a:pt x="531" y="444"/>
                  <a:pt x="531" y="444"/>
                </a:cubicBezTo>
                <a:cubicBezTo>
                  <a:pt x="583" y="444"/>
                  <a:pt x="625" y="402"/>
                  <a:pt x="625" y="350"/>
                </a:cubicBezTo>
                <a:cubicBezTo>
                  <a:pt x="625" y="88"/>
                  <a:pt x="625" y="88"/>
                  <a:pt x="625" y="88"/>
                </a:cubicBezTo>
                <a:cubicBezTo>
                  <a:pt x="659" y="88"/>
                  <a:pt x="659" y="88"/>
                  <a:pt x="659" y="88"/>
                </a:cubicBezTo>
                <a:cubicBezTo>
                  <a:pt x="659" y="177"/>
                  <a:pt x="659" y="267"/>
                  <a:pt x="659" y="356"/>
                </a:cubicBezTo>
                <a:cubicBezTo>
                  <a:pt x="658" y="369"/>
                  <a:pt x="658" y="369"/>
                  <a:pt x="658" y="369"/>
                </a:cubicBezTo>
                <a:cubicBezTo>
                  <a:pt x="655" y="387"/>
                  <a:pt x="649" y="401"/>
                  <a:pt x="641" y="416"/>
                </a:cubicBezTo>
                <a:cubicBezTo>
                  <a:pt x="634" y="427"/>
                  <a:pt x="634" y="427"/>
                  <a:pt x="634" y="427"/>
                </a:cubicBezTo>
                <a:cubicBezTo>
                  <a:pt x="623" y="440"/>
                  <a:pt x="612" y="450"/>
                  <a:pt x="597" y="460"/>
                </a:cubicBezTo>
                <a:cubicBezTo>
                  <a:pt x="587" y="466"/>
                  <a:pt x="587" y="466"/>
                  <a:pt x="587" y="466"/>
                </a:cubicBezTo>
                <a:cubicBezTo>
                  <a:pt x="570" y="473"/>
                  <a:pt x="555" y="477"/>
                  <a:pt x="537" y="478"/>
                </a:cubicBezTo>
                <a:cubicBezTo>
                  <a:pt x="501" y="478"/>
                  <a:pt x="501" y="478"/>
                  <a:pt x="501" y="478"/>
                </a:cubicBezTo>
                <a:cubicBezTo>
                  <a:pt x="483" y="477"/>
                  <a:pt x="468" y="473"/>
                  <a:pt x="451" y="466"/>
                </a:cubicBezTo>
                <a:cubicBezTo>
                  <a:pt x="441" y="460"/>
                  <a:pt x="441" y="460"/>
                  <a:pt x="441" y="460"/>
                </a:cubicBezTo>
                <a:cubicBezTo>
                  <a:pt x="426" y="450"/>
                  <a:pt x="415" y="440"/>
                  <a:pt x="404" y="427"/>
                </a:cubicBezTo>
                <a:cubicBezTo>
                  <a:pt x="397" y="416"/>
                  <a:pt x="397" y="416"/>
                  <a:pt x="397" y="416"/>
                </a:cubicBezTo>
                <a:cubicBezTo>
                  <a:pt x="389" y="401"/>
                  <a:pt x="383" y="387"/>
                  <a:pt x="380" y="369"/>
                </a:cubicBezTo>
                <a:cubicBezTo>
                  <a:pt x="379" y="356"/>
                  <a:pt x="379" y="356"/>
                  <a:pt x="379" y="356"/>
                </a:cubicBezTo>
                <a:cubicBezTo>
                  <a:pt x="379" y="311"/>
                  <a:pt x="379" y="281"/>
                  <a:pt x="379" y="251"/>
                </a:cubicBezTo>
                <a:cubicBezTo>
                  <a:pt x="379" y="251"/>
                  <a:pt x="379" y="251"/>
                  <a:pt x="379" y="251"/>
                </a:cubicBezTo>
                <a:cubicBezTo>
                  <a:pt x="379" y="128"/>
                  <a:pt x="379" y="128"/>
                  <a:pt x="379" y="128"/>
                </a:cubicBezTo>
                <a:cubicBezTo>
                  <a:pt x="379" y="76"/>
                  <a:pt x="336" y="34"/>
                  <a:pt x="284" y="34"/>
                </a:cubicBezTo>
                <a:cubicBezTo>
                  <a:pt x="0" y="34"/>
                  <a:pt x="0" y="34"/>
                  <a:pt x="0" y="34"/>
                </a:cubicBezTo>
                <a:cubicBezTo>
                  <a:pt x="0" y="0"/>
                  <a:pt x="0" y="0"/>
                  <a:pt x="0" y="0"/>
                </a:cubicBezTo>
                <a:cubicBezTo>
                  <a:pt x="90" y="0"/>
                  <a:pt x="201" y="0"/>
                  <a:pt x="291" y="0"/>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7" name="Freeform 13"/>
          <p:cNvSpPr>
            <a:spLocks noChangeArrowheads="1"/>
          </p:cNvSpPr>
          <p:nvPr/>
        </p:nvSpPr>
        <p:spPr bwMode="auto">
          <a:xfrm>
            <a:off x="3092450" y="2692375"/>
            <a:ext cx="788988" cy="782637"/>
          </a:xfrm>
          <a:custGeom>
            <a:avLst/>
            <a:gdLst>
              <a:gd name="T0" fmla="*/ 431 w 431"/>
              <a:gd name="T1" fmla="*/ 339 h 429"/>
              <a:gd name="T2" fmla="*/ 429 w 431"/>
              <a:gd name="T3" fmla="*/ 326 h 429"/>
              <a:gd name="T4" fmla="*/ 412 w 431"/>
              <a:gd name="T5" fmla="*/ 279 h 429"/>
              <a:gd name="T6" fmla="*/ 405 w 431"/>
              <a:gd name="T7" fmla="*/ 269 h 429"/>
              <a:gd name="T8" fmla="*/ 369 w 431"/>
              <a:gd name="T9" fmla="*/ 236 h 429"/>
              <a:gd name="T10" fmla="*/ 358 w 431"/>
              <a:gd name="T11" fmla="*/ 230 h 429"/>
              <a:gd name="T12" fmla="*/ 309 w 431"/>
              <a:gd name="T13" fmla="*/ 218 h 429"/>
              <a:gd name="T14" fmla="*/ 262 w 431"/>
              <a:gd name="T15" fmla="*/ 218 h 429"/>
              <a:gd name="T16" fmla="*/ 262 w 431"/>
              <a:gd name="T17" fmla="*/ 218 h 429"/>
              <a:gd name="T18" fmla="*/ 218 w 431"/>
              <a:gd name="T19" fmla="*/ 218 h 429"/>
              <a:gd name="T20" fmla="*/ 129 w 431"/>
              <a:gd name="T21" fmla="*/ 218 h 429"/>
              <a:gd name="T22" fmla="*/ 35 w 431"/>
              <a:gd name="T23" fmla="*/ 123 h 429"/>
              <a:gd name="T24" fmla="*/ 35 w 431"/>
              <a:gd name="T25" fmla="*/ 0 h 429"/>
              <a:gd name="T26" fmla="*/ 0 w 431"/>
              <a:gd name="T27" fmla="*/ 0 h 429"/>
              <a:gd name="T28" fmla="*/ 1 w 431"/>
              <a:gd name="T29" fmla="*/ 130 h 429"/>
              <a:gd name="T30" fmla="*/ 13 w 431"/>
              <a:gd name="T31" fmla="*/ 179 h 429"/>
              <a:gd name="T32" fmla="*/ 19 w 431"/>
              <a:gd name="T33" fmla="*/ 190 h 429"/>
              <a:gd name="T34" fmla="*/ 52 w 431"/>
              <a:gd name="T35" fmla="*/ 226 h 429"/>
              <a:gd name="T36" fmla="*/ 62 w 431"/>
              <a:gd name="T37" fmla="*/ 233 h 429"/>
              <a:gd name="T38" fmla="*/ 109 w 431"/>
              <a:gd name="T39" fmla="*/ 250 h 429"/>
              <a:gd name="T40" fmla="*/ 122 w 431"/>
              <a:gd name="T41" fmla="*/ 252 h 429"/>
              <a:gd name="T42" fmla="*/ 218 w 431"/>
              <a:gd name="T43" fmla="*/ 252 h 429"/>
              <a:gd name="T44" fmla="*/ 218 w 431"/>
              <a:gd name="T45" fmla="*/ 252 h 429"/>
              <a:gd name="T46" fmla="*/ 302 w 431"/>
              <a:gd name="T47" fmla="*/ 252 h 429"/>
              <a:gd name="T48" fmla="*/ 397 w 431"/>
              <a:gd name="T49" fmla="*/ 346 h 429"/>
              <a:gd name="T50" fmla="*/ 397 w 431"/>
              <a:gd name="T51" fmla="*/ 351 h 429"/>
              <a:gd name="T52" fmla="*/ 431 w 431"/>
              <a:gd name="T53" fmla="*/ 351 h 429"/>
              <a:gd name="T54" fmla="*/ 431 w 431"/>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1"/>
              <a:gd name="T85" fmla="*/ 0 h 429"/>
              <a:gd name="T86" fmla="*/ 431 w 431"/>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1" h="429">
                <a:moveTo>
                  <a:pt x="431" y="339"/>
                </a:moveTo>
                <a:cubicBezTo>
                  <a:pt x="429" y="326"/>
                  <a:pt x="429" y="326"/>
                  <a:pt x="429" y="326"/>
                </a:cubicBezTo>
                <a:cubicBezTo>
                  <a:pt x="426" y="309"/>
                  <a:pt x="421" y="295"/>
                  <a:pt x="412" y="279"/>
                </a:cubicBezTo>
                <a:cubicBezTo>
                  <a:pt x="405" y="269"/>
                  <a:pt x="405" y="269"/>
                  <a:pt x="405" y="269"/>
                </a:cubicBezTo>
                <a:cubicBezTo>
                  <a:pt x="395" y="256"/>
                  <a:pt x="383" y="245"/>
                  <a:pt x="369" y="236"/>
                </a:cubicBezTo>
                <a:cubicBezTo>
                  <a:pt x="358" y="230"/>
                  <a:pt x="358" y="230"/>
                  <a:pt x="358" y="230"/>
                </a:cubicBezTo>
                <a:cubicBezTo>
                  <a:pt x="342" y="223"/>
                  <a:pt x="327" y="219"/>
                  <a:pt x="309" y="218"/>
                </a:cubicBezTo>
                <a:cubicBezTo>
                  <a:pt x="262" y="218"/>
                  <a:pt x="262" y="218"/>
                  <a:pt x="262" y="218"/>
                </a:cubicBezTo>
                <a:cubicBezTo>
                  <a:pt x="262" y="218"/>
                  <a:pt x="262" y="218"/>
                  <a:pt x="262" y="218"/>
                </a:cubicBezTo>
                <a:cubicBezTo>
                  <a:pt x="218" y="218"/>
                  <a:pt x="218" y="218"/>
                  <a:pt x="218" y="218"/>
                </a:cubicBezTo>
                <a:cubicBezTo>
                  <a:pt x="129" y="218"/>
                  <a:pt x="129" y="218"/>
                  <a:pt x="129" y="218"/>
                </a:cubicBezTo>
                <a:cubicBezTo>
                  <a:pt x="77" y="218"/>
                  <a:pt x="35" y="175"/>
                  <a:pt x="35" y="123"/>
                </a:cubicBezTo>
                <a:cubicBezTo>
                  <a:pt x="35" y="0"/>
                  <a:pt x="35" y="0"/>
                  <a:pt x="35" y="0"/>
                </a:cubicBezTo>
                <a:cubicBezTo>
                  <a:pt x="0" y="0"/>
                  <a:pt x="0" y="0"/>
                  <a:pt x="0" y="0"/>
                </a:cubicBezTo>
                <a:cubicBezTo>
                  <a:pt x="1" y="130"/>
                  <a:pt x="1" y="130"/>
                  <a:pt x="1" y="130"/>
                </a:cubicBezTo>
                <a:cubicBezTo>
                  <a:pt x="2" y="148"/>
                  <a:pt x="6" y="163"/>
                  <a:pt x="13" y="179"/>
                </a:cubicBezTo>
                <a:cubicBezTo>
                  <a:pt x="19" y="190"/>
                  <a:pt x="19" y="190"/>
                  <a:pt x="19" y="190"/>
                </a:cubicBezTo>
                <a:cubicBezTo>
                  <a:pt x="28" y="204"/>
                  <a:pt x="39" y="215"/>
                  <a:pt x="52" y="226"/>
                </a:cubicBezTo>
                <a:cubicBezTo>
                  <a:pt x="62" y="233"/>
                  <a:pt x="62" y="233"/>
                  <a:pt x="62" y="233"/>
                </a:cubicBezTo>
                <a:cubicBezTo>
                  <a:pt x="78" y="242"/>
                  <a:pt x="92" y="247"/>
                  <a:pt x="109" y="250"/>
                </a:cubicBezTo>
                <a:cubicBezTo>
                  <a:pt x="122" y="252"/>
                  <a:pt x="122" y="252"/>
                  <a:pt x="122" y="252"/>
                </a:cubicBezTo>
                <a:cubicBezTo>
                  <a:pt x="191" y="252"/>
                  <a:pt x="184" y="252"/>
                  <a:pt x="218" y="252"/>
                </a:cubicBezTo>
                <a:cubicBezTo>
                  <a:pt x="218" y="252"/>
                  <a:pt x="218" y="252"/>
                  <a:pt x="218" y="252"/>
                </a:cubicBezTo>
                <a:cubicBezTo>
                  <a:pt x="302" y="252"/>
                  <a:pt x="302" y="252"/>
                  <a:pt x="302" y="252"/>
                </a:cubicBezTo>
                <a:cubicBezTo>
                  <a:pt x="354" y="252"/>
                  <a:pt x="397" y="294"/>
                  <a:pt x="397" y="346"/>
                </a:cubicBezTo>
                <a:cubicBezTo>
                  <a:pt x="397" y="351"/>
                  <a:pt x="397" y="351"/>
                  <a:pt x="397" y="351"/>
                </a:cubicBezTo>
                <a:cubicBezTo>
                  <a:pt x="431" y="351"/>
                  <a:pt x="431" y="351"/>
                  <a:pt x="431" y="351"/>
                </a:cubicBezTo>
                <a:cubicBezTo>
                  <a:pt x="431" y="261"/>
                  <a:pt x="431" y="429"/>
                  <a:pt x="431" y="339"/>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8" name="Freeform 14"/>
          <p:cNvSpPr>
            <a:spLocks noChangeArrowheads="1"/>
          </p:cNvSpPr>
          <p:nvPr/>
        </p:nvSpPr>
        <p:spPr bwMode="auto">
          <a:xfrm>
            <a:off x="5267325" y="2692375"/>
            <a:ext cx="785813" cy="782637"/>
          </a:xfrm>
          <a:custGeom>
            <a:avLst/>
            <a:gdLst>
              <a:gd name="T0" fmla="*/ 0 w 430"/>
              <a:gd name="T1" fmla="*/ 339 h 429"/>
              <a:gd name="T2" fmla="*/ 1 w 430"/>
              <a:gd name="T3" fmla="*/ 326 h 429"/>
              <a:gd name="T4" fmla="*/ 19 w 430"/>
              <a:gd name="T5" fmla="*/ 279 h 429"/>
              <a:gd name="T6" fmla="*/ 25 w 430"/>
              <a:gd name="T7" fmla="*/ 269 h 429"/>
              <a:gd name="T8" fmla="*/ 62 w 430"/>
              <a:gd name="T9" fmla="*/ 236 h 429"/>
              <a:gd name="T10" fmla="*/ 73 w 430"/>
              <a:gd name="T11" fmla="*/ 230 h 429"/>
              <a:gd name="T12" fmla="*/ 122 w 430"/>
              <a:gd name="T13" fmla="*/ 218 h 429"/>
              <a:gd name="T14" fmla="*/ 168 w 430"/>
              <a:gd name="T15" fmla="*/ 218 h 429"/>
              <a:gd name="T16" fmla="*/ 168 w 430"/>
              <a:gd name="T17" fmla="*/ 218 h 429"/>
              <a:gd name="T18" fmla="*/ 213 w 430"/>
              <a:gd name="T19" fmla="*/ 218 h 429"/>
              <a:gd name="T20" fmla="*/ 302 w 430"/>
              <a:gd name="T21" fmla="*/ 218 h 429"/>
              <a:gd name="T22" fmla="*/ 396 w 430"/>
              <a:gd name="T23" fmla="*/ 123 h 429"/>
              <a:gd name="T24" fmla="*/ 396 w 430"/>
              <a:gd name="T25" fmla="*/ 0 h 429"/>
              <a:gd name="T26" fmla="*/ 430 w 430"/>
              <a:gd name="T27" fmla="*/ 0 h 429"/>
              <a:gd name="T28" fmla="*/ 430 w 430"/>
              <a:gd name="T29" fmla="*/ 130 h 429"/>
              <a:gd name="T30" fmla="*/ 418 w 430"/>
              <a:gd name="T31" fmla="*/ 179 h 429"/>
              <a:gd name="T32" fmla="*/ 412 w 430"/>
              <a:gd name="T33" fmla="*/ 190 h 429"/>
              <a:gd name="T34" fmla="*/ 379 w 430"/>
              <a:gd name="T35" fmla="*/ 226 h 429"/>
              <a:gd name="T36" fmla="*/ 368 w 430"/>
              <a:gd name="T37" fmla="*/ 233 h 429"/>
              <a:gd name="T38" fmla="*/ 321 w 430"/>
              <a:gd name="T39" fmla="*/ 250 h 429"/>
              <a:gd name="T40" fmla="*/ 308 w 430"/>
              <a:gd name="T41" fmla="*/ 252 h 429"/>
              <a:gd name="T42" fmla="*/ 213 w 430"/>
              <a:gd name="T43" fmla="*/ 252 h 429"/>
              <a:gd name="T44" fmla="*/ 213 w 430"/>
              <a:gd name="T45" fmla="*/ 252 h 429"/>
              <a:gd name="T46" fmla="*/ 128 w 430"/>
              <a:gd name="T47" fmla="*/ 252 h 429"/>
              <a:gd name="T48" fmla="*/ 34 w 430"/>
              <a:gd name="T49" fmla="*/ 346 h 429"/>
              <a:gd name="T50" fmla="*/ 34 w 430"/>
              <a:gd name="T51" fmla="*/ 351 h 429"/>
              <a:gd name="T52" fmla="*/ 0 w 430"/>
              <a:gd name="T53" fmla="*/ 351 h 429"/>
              <a:gd name="T54" fmla="*/ 0 w 430"/>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429"/>
              <a:gd name="T86" fmla="*/ 430 w 430"/>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429">
                <a:moveTo>
                  <a:pt x="0" y="339"/>
                </a:moveTo>
                <a:cubicBezTo>
                  <a:pt x="1" y="326"/>
                  <a:pt x="1" y="326"/>
                  <a:pt x="1" y="326"/>
                </a:cubicBezTo>
                <a:cubicBezTo>
                  <a:pt x="4" y="309"/>
                  <a:pt x="10" y="295"/>
                  <a:pt x="19" y="279"/>
                </a:cubicBezTo>
                <a:cubicBezTo>
                  <a:pt x="25" y="269"/>
                  <a:pt x="25" y="269"/>
                  <a:pt x="25" y="269"/>
                </a:cubicBezTo>
                <a:cubicBezTo>
                  <a:pt x="36" y="256"/>
                  <a:pt x="47" y="245"/>
                  <a:pt x="62" y="236"/>
                </a:cubicBezTo>
                <a:cubicBezTo>
                  <a:pt x="73" y="230"/>
                  <a:pt x="73" y="230"/>
                  <a:pt x="73" y="230"/>
                </a:cubicBezTo>
                <a:cubicBezTo>
                  <a:pt x="89" y="223"/>
                  <a:pt x="104" y="219"/>
                  <a:pt x="122" y="218"/>
                </a:cubicBezTo>
                <a:cubicBezTo>
                  <a:pt x="168" y="218"/>
                  <a:pt x="168" y="218"/>
                  <a:pt x="168" y="218"/>
                </a:cubicBezTo>
                <a:cubicBezTo>
                  <a:pt x="168" y="218"/>
                  <a:pt x="168" y="218"/>
                  <a:pt x="168" y="218"/>
                </a:cubicBezTo>
                <a:cubicBezTo>
                  <a:pt x="213" y="218"/>
                  <a:pt x="213" y="218"/>
                  <a:pt x="213" y="218"/>
                </a:cubicBezTo>
                <a:cubicBezTo>
                  <a:pt x="302" y="218"/>
                  <a:pt x="302" y="218"/>
                  <a:pt x="302" y="218"/>
                </a:cubicBezTo>
                <a:cubicBezTo>
                  <a:pt x="354" y="218"/>
                  <a:pt x="396" y="175"/>
                  <a:pt x="396" y="123"/>
                </a:cubicBezTo>
                <a:cubicBezTo>
                  <a:pt x="396" y="0"/>
                  <a:pt x="396" y="0"/>
                  <a:pt x="396" y="0"/>
                </a:cubicBezTo>
                <a:cubicBezTo>
                  <a:pt x="430" y="0"/>
                  <a:pt x="430" y="0"/>
                  <a:pt x="430" y="0"/>
                </a:cubicBezTo>
                <a:cubicBezTo>
                  <a:pt x="430" y="130"/>
                  <a:pt x="430" y="130"/>
                  <a:pt x="430" y="130"/>
                </a:cubicBezTo>
                <a:cubicBezTo>
                  <a:pt x="429" y="148"/>
                  <a:pt x="425" y="163"/>
                  <a:pt x="418" y="179"/>
                </a:cubicBezTo>
                <a:cubicBezTo>
                  <a:pt x="412" y="190"/>
                  <a:pt x="412" y="190"/>
                  <a:pt x="412" y="190"/>
                </a:cubicBezTo>
                <a:cubicBezTo>
                  <a:pt x="402" y="204"/>
                  <a:pt x="392" y="215"/>
                  <a:pt x="379" y="226"/>
                </a:cubicBezTo>
                <a:cubicBezTo>
                  <a:pt x="368" y="233"/>
                  <a:pt x="368" y="233"/>
                  <a:pt x="368" y="233"/>
                </a:cubicBezTo>
                <a:cubicBezTo>
                  <a:pt x="353" y="242"/>
                  <a:pt x="339" y="247"/>
                  <a:pt x="321" y="250"/>
                </a:cubicBezTo>
                <a:cubicBezTo>
                  <a:pt x="308" y="252"/>
                  <a:pt x="308" y="252"/>
                  <a:pt x="308" y="252"/>
                </a:cubicBezTo>
                <a:cubicBezTo>
                  <a:pt x="239" y="252"/>
                  <a:pt x="247" y="252"/>
                  <a:pt x="213" y="252"/>
                </a:cubicBezTo>
                <a:cubicBezTo>
                  <a:pt x="213" y="252"/>
                  <a:pt x="213" y="252"/>
                  <a:pt x="213" y="252"/>
                </a:cubicBezTo>
                <a:cubicBezTo>
                  <a:pt x="128" y="252"/>
                  <a:pt x="128" y="252"/>
                  <a:pt x="128" y="252"/>
                </a:cubicBezTo>
                <a:cubicBezTo>
                  <a:pt x="76" y="252"/>
                  <a:pt x="34" y="294"/>
                  <a:pt x="34" y="346"/>
                </a:cubicBezTo>
                <a:cubicBezTo>
                  <a:pt x="34" y="351"/>
                  <a:pt x="34" y="351"/>
                  <a:pt x="34" y="351"/>
                </a:cubicBezTo>
                <a:cubicBezTo>
                  <a:pt x="0" y="351"/>
                  <a:pt x="0" y="351"/>
                  <a:pt x="0" y="351"/>
                </a:cubicBezTo>
                <a:cubicBezTo>
                  <a:pt x="0" y="261"/>
                  <a:pt x="0" y="429"/>
                  <a:pt x="0" y="339"/>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9" name="Oval 19"/>
          <p:cNvSpPr>
            <a:spLocks noChangeArrowheads="1"/>
          </p:cNvSpPr>
          <p:nvPr/>
        </p:nvSpPr>
        <p:spPr bwMode="auto">
          <a:xfrm>
            <a:off x="2862263" y="1423962"/>
            <a:ext cx="525462"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0" name="Oval 20"/>
          <p:cNvSpPr>
            <a:spLocks noChangeArrowheads="1"/>
          </p:cNvSpPr>
          <p:nvPr/>
        </p:nvSpPr>
        <p:spPr bwMode="auto">
          <a:xfrm>
            <a:off x="2924175" y="1487462"/>
            <a:ext cx="400050" cy="400050"/>
          </a:xfrm>
          <a:prstGeom prst="ellipse">
            <a:avLst/>
          </a:prstGeom>
          <a:gradFill>
            <a:gsLst>
              <a:gs pos="0">
                <a:srgbClr val="FFF200"/>
              </a:gs>
              <a:gs pos="0">
                <a:schemeClr val="bg1"/>
              </a:gs>
              <a:gs pos="36000">
                <a:schemeClr val="accent2"/>
              </a:gs>
              <a:gs pos="100000">
                <a:schemeClr val="bg1">
                  <a:lumMod val="95000"/>
                </a:schemeClr>
              </a:gs>
            </a:gsLst>
            <a:lin ang="6000000" scaled="0"/>
          </a:gradFill>
          <a:ln>
            <a:noFill/>
          </a:ln>
        </p:spPr>
        <p:txBody>
          <a:bodyPr/>
          <a:lstStyle/>
          <a:p>
            <a:endParaRPr lang="zh-CN" altLang="zh-CN" sz="1600">
              <a:sym typeface="宋体" panose="02010600030101010101" pitchFamily="2" charset="-122"/>
            </a:endParaRPr>
          </a:p>
        </p:txBody>
      </p:sp>
      <p:sp>
        <p:nvSpPr>
          <p:cNvPr id="61" name="Freeform 21"/>
          <p:cNvSpPr>
            <a:spLocks noEditPoints="1" noChangeArrowheads="1"/>
          </p:cNvSpPr>
          <p:nvPr/>
        </p:nvSpPr>
        <p:spPr bwMode="auto">
          <a:xfrm>
            <a:off x="2997200" y="1543025"/>
            <a:ext cx="255588" cy="252412"/>
          </a:xfrm>
          <a:custGeom>
            <a:avLst/>
            <a:gdLst>
              <a:gd name="T0" fmla="*/ 132 w 177"/>
              <a:gd name="T1" fmla="*/ 62 h 175"/>
              <a:gd name="T2" fmla="*/ 45 w 177"/>
              <a:gd name="T3" fmla="*/ 62 h 175"/>
              <a:gd name="T4" fmla="*/ 45 w 177"/>
              <a:gd name="T5" fmla="*/ 52 h 175"/>
              <a:gd name="T6" fmla="*/ 132 w 177"/>
              <a:gd name="T7" fmla="*/ 52 h 175"/>
              <a:gd name="T8" fmla="*/ 132 w 177"/>
              <a:gd name="T9" fmla="*/ 52 h 175"/>
              <a:gd name="T10" fmla="*/ 132 w 177"/>
              <a:gd name="T11" fmla="*/ 62 h 175"/>
              <a:gd name="T12" fmla="*/ 132 w 177"/>
              <a:gd name="T13" fmla="*/ 62 h 175"/>
              <a:gd name="T14" fmla="*/ 132 w 177"/>
              <a:gd name="T15" fmla="*/ 82 h 175"/>
              <a:gd name="T16" fmla="*/ 45 w 177"/>
              <a:gd name="T17" fmla="*/ 82 h 175"/>
              <a:gd name="T18" fmla="*/ 45 w 177"/>
              <a:gd name="T19" fmla="*/ 72 h 175"/>
              <a:gd name="T20" fmla="*/ 132 w 177"/>
              <a:gd name="T21" fmla="*/ 72 h 175"/>
              <a:gd name="T22" fmla="*/ 132 w 177"/>
              <a:gd name="T23" fmla="*/ 72 h 175"/>
              <a:gd name="T24" fmla="*/ 132 w 177"/>
              <a:gd name="T25" fmla="*/ 82 h 175"/>
              <a:gd name="T26" fmla="*/ 132 w 177"/>
              <a:gd name="T27" fmla="*/ 82 h 175"/>
              <a:gd name="T28" fmla="*/ 89 w 177"/>
              <a:gd name="T29" fmla="*/ 0 h 175"/>
              <a:gd name="T30" fmla="*/ 177 w 177"/>
              <a:gd name="T31" fmla="*/ 58 h 175"/>
              <a:gd name="T32" fmla="*/ 177 w 177"/>
              <a:gd name="T33" fmla="*/ 58 h 175"/>
              <a:gd name="T34" fmla="*/ 146 w 177"/>
              <a:gd name="T35" fmla="*/ 78 h 175"/>
              <a:gd name="T36" fmla="*/ 146 w 177"/>
              <a:gd name="T37" fmla="*/ 38 h 175"/>
              <a:gd name="T38" fmla="*/ 31 w 177"/>
              <a:gd name="T39" fmla="*/ 38 h 175"/>
              <a:gd name="T40" fmla="*/ 31 w 177"/>
              <a:gd name="T41" fmla="*/ 78 h 175"/>
              <a:gd name="T42" fmla="*/ 1 w 177"/>
              <a:gd name="T43" fmla="*/ 58 h 175"/>
              <a:gd name="T44" fmla="*/ 0 w 177"/>
              <a:gd name="T45" fmla="*/ 58 h 175"/>
              <a:gd name="T46" fmla="*/ 89 w 177"/>
              <a:gd name="T47" fmla="*/ 0 h 175"/>
              <a:gd name="T48" fmla="*/ 89 w 177"/>
              <a:gd name="T49" fmla="*/ 0 h 175"/>
              <a:gd name="T50" fmla="*/ 177 w 177"/>
              <a:gd name="T51" fmla="*/ 69 h 175"/>
              <a:gd name="T52" fmla="*/ 177 w 177"/>
              <a:gd name="T53" fmla="*/ 163 h 175"/>
              <a:gd name="T54" fmla="*/ 107 w 177"/>
              <a:gd name="T55" fmla="*/ 116 h 175"/>
              <a:gd name="T56" fmla="*/ 177 w 177"/>
              <a:gd name="T57" fmla="*/ 69 h 175"/>
              <a:gd name="T58" fmla="*/ 177 w 177"/>
              <a:gd name="T59" fmla="*/ 69 h 175"/>
              <a:gd name="T60" fmla="*/ 71 w 177"/>
              <a:gd name="T61" fmla="*/ 116 h 175"/>
              <a:gd name="T62" fmla="*/ 0 w 177"/>
              <a:gd name="T63" fmla="*/ 163 h 175"/>
              <a:gd name="T64" fmla="*/ 0 w 177"/>
              <a:gd name="T65" fmla="*/ 69 h 175"/>
              <a:gd name="T66" fmla="*/ 71 w 177"/>
              <a:gd name="T67" fmla="*/ 116 h 175"/>
              <a:gd name="T68" fmla="*/ 71 w 177"/>
              <a:gd name="T69" fmla="*/ 116 h 175"/>
              <a:gd name="T70" fmla="*/ 177 w 177"/>
              <a:gd name="T71" fmla="*/ 175 h 175"/>
              <a:gd name="T72" fmla="*/ 1 w 177"/>
              <a:gd name="T73" fmla="*/ 175 h 175"/>
              <a:gd name="T74" fmla="*/ 89 w 177"/>
              <a:gd name="T75" fmla="*/ 116 h 175"/>
              <a:gd name="T76" fmla="*/ 177 w 177"/>
              <a:gd name="T77" fmla="*/ 175 h 175"/>
              <a:gd name="T78" fmla="*/ 177 w 177"/>
              <a:gd name="T79" fmla="*/ 175 h 175"/>
              <a:gd name="T80" fmla="*/ 111 w 177"/>
              <a:gd name="T81" fmla="*/ 102 h 175"/>
              <a:gd name="T82" fmla="*/ 67 w 177"/>
              <a:gd name="T83" fmla="*/ 102 h 175"/>
              <a:gd name="T84" fmla="*/ 52 w 177"/>
              <a:gd name="T85" fmla="*/ 92 h 175"/>
              <a:gd name="T86" fmla="*/ 125 w 177"/>
              <a:gd name="T87" fmla="*/ 92 h 175"/>
              <a:gd name="T88" fmla="*/ 111 w 177"/>
              <a:gd name="T89" fmla="*/ 102 h 175"/>
              <a:gd name="T90" fmla="*/ 111 w 177"/>
              <a:gd name="T91" fmla="*/ 102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7"/>
              <a:gd name="T139" fmla="*/ 0 h 175"/>
              <a:gd name="T140" fmla="*/ 177 w 177"/>
              <a:gd name="T141" fmla="*/ 175 h 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7" h="175">
                <a:moveTo>
                  <a:pt x="132" y="62"/>
                </a:moveTo>
                <a:lnTo>
                  <a:pt x="45" y="62"/>
                </a:lnTo>
                <a:lnTo>
                  <a:pt x="45" y="52"/>
                </a:lnTo>
                <a:lnTo>
                  <a:pt x="132" y="52"/>
                </a:lnTo>
                <a:lnTo>
                  <a:pt x="132" y="52"/>
                </a:lnTo>
                <a:lnTo>
                  <a:pt x="132" y="62"/>
                </a:lnTo>
                <a:lnTo>
                  <a:pt x="132" y="62"/>
                </a:lnTo>
                <a:close/>
                <a:moveTo>
                  <a:pt x="132" y="82"/>
                </a:moveTo>
                <a:lnTo>
                  <a:pt x="45" y="82"/>
                </a:lnTo>
                <a:lnTo>
                  <a:pt x="45" y="72"/>
                </a:lnTo>
                <a:lnTo>
                  <a:pt x="132" y="72"/>
                </a:lnTo>
                <a:lnTo>
                  <a:pt x="132" y="72"/>
                </a:lnTo>
                <a:lnTo>
                  <a:pt x="132" y="82"/>
                </a:lnTo>
                <a:lnTo>
                  <a:pt x="132" y="82"/>
                </a:lnTo>
                <a:close/>
                <a:moveTo>
                  <a:pt x="89" y="0"/>
                </a:moveTo>
                <a:lnTo>
                  <a:pt x="177" y="58"/>
                </a:lnTo>
                <a:lnTo>
                  <a:pt x="177" y="58"/>
                </a:lnTo>
                <a:lnTo>
                  <a:pt x="146" y="78"/>
                </a:lnTo>
                <a:lnTo>
                  <a:pt x="146" y="38"/>
                </a:lnTo>
                <a:lnTo>
                  <a:pt x="31" y="38"/>
                </a:lnTo>
                <a:lnTo>
                  <a:pt x="31" y="78"/>
                </a:lnTo>
                <a:lnTo>
                  <a:pt x="1" y="58"/>
                </a:lnTo>
                <a:lnTo>
                  <a:pt x="0" y="58"/>
                </a:lnTo>
                <a:lnTo>
                  <a:pt x="89" y="0"/>
                </a:lnTo>
                <a:lnTo>
                  <a:pt x="89" y="0"/>
                </a:lnTo>
                <a:close/>
                <a:moveTo>
                  <a:pt x="177" y="69"/>
                </a:moveTo>
                <a:lnTo>
                  <a:pt x="177" y="163"/>
                </a:lnTo>
                <a:lnTo>
                  <a:pt x="107" y="116"/>
                </a:lnTo>
                <a:lnTo>
                  <a:pt x="177" y="69"/>
                </a:lnTo>
                <a:lnTo>
                  <a:pt x="177" y="69"/>
                </a:lnTo>
                <a:close/>
                <a:moveTo>
                  <a:pt x="71" y="116"/>
                </a:moveTo>
                <a:lnTo>
                  <a:pt x="0" y="163"/>
                </a:lnTo>
                <a:lnTo>
                  <a:pt x="0" y="69"/>
                </a:lnTo>
                <a:lnTo>
                  <a:pt x="71" y="116"/>
                </a:lnTo>
                <a:lnTo>
                  <a:pt x="71" y="116"/>
                </a:lnTo>
                <a:close/>
                <a:moveTo>
                  <a:pt x="177" y="175"/>
                </a:moveTo>
                <a:lnTo>
                  <a:pt x="1" y="175"/>
                </a:lnTo>
                <a:lnTo>
                  <a:pt x="89" y="116"/>
                </a:lnTo>
                <a:lnTo>
                  <a:pt x="177" y="175"/>
                </a:lnTo>
                <a:lnTo>
                  <a:pt x="177" y="175"/>
                </a:lnTo>
                <a:close/>
                <a:moveTo>
                  <a:pt x="111" y="102"/>
                </a:moveTo>
                <a:lnTo>
                  <a:pt x="67" y="102"/>
                </a:lnTo>
                <a:lnTo>
                  <a:pt x="52" y="92"/>
                </a:lnTo>
                <a:lnTo>
                  <a:pt x="125" y="92"/>
                </a:lnTo>
                <a:lnTo>
                  <a:pt x="111" y="102"/>
                </a:lnTo>
                <a:lnTo>
                  <a:pt x="111" y="102"/>
                </a:lnTo>
                <a:close/>
              </a:path>
            </a:pathLst>
          </a:custGeom>
          <a:solidFill>
            <a:schemeClr val="bg1"/>
          </a:solidFill>
          <a:ln>
            <a:noFill/>
          </a:ln>
        </p:spPr>
        <p:txBody>
          <a:bodyPr/>
          <a:lstStyle/>
          <a:p>
            <a:endParaRPr lang="zh-CN" altLang="zh-CN">
              <a:sym typeface="宋体" panose="02010600030101010101" pitchFamily="2" charset="-122"/>
            </a:endParaRPr>
          </a:p>
        </p:txBody>
      </p:sp>
      <p:sp>
        <p:nvSpPr>
          <p:cNvPr id="62" name="Oval 22"/>
          <p:cNvSpPr>
            <a:spLocks noChangeArrowheads="1"/>
          </p:cNvSpPr>
          <p:nvPr/>
        </p:nvSpPr>
        <p:spPr bwMode="auto">
          <a:xfrm>
            <a:off x="5761038" y="1423962"/>
            <a:ext cx="523875"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3" name="Oval 23"/>
          <p:cNvSpPr>
            <a:spLocks noChangeArrowheads="1"/>
          </p:cNvSpPr>
          <p:nvPr/>
        </p:nvSpPr>
        <p:spPr bwMode="auto">
          <a:xfrm>
            <a:off x="5821363" y="1487462"/>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4" name="Freeform 24"/>
          <p:cNvSpPr>
            <a:spLocks noEditPoints="1" noChangeArrowheads="1"/>
          </p:cNvSpPr>
          <p:nvPr/>
        </p:nvSpPr>
        <p:spPr bwMode="auto">
          <a:xfrm>
            <a:off x="5891213" y="1570012"/>
            <a:ext cx="261937" cy="201613"/>
          </a:xfrm>
          <a:custGeom>
            <a:avLst/>
            <a:gdLst>
              <a:gd name="T0" fmla="*/ 142 w 142"/>
              <a:gd name="T1" fmla="*/ 62 h 111"/>
              <a:gd name="T2" fmla="*/ 142 w 142"/>
              <a:gd name="T3" fmla="*/ 104 h 111"/>
              <a:gd name="T4" fmla="*/ 135 w 142"/>
              <a:gd name="T5" fmla="*/ 111 h 111"/>
              <a:gd name="T6" fmla="*/ 7 w 142"/>
              <a:gd name="T7" fmla="*/ 111 h 111"/>
              <a:gd name="T8" fmla="*/ 0 w 142"/>
              <a:gd name="T9" fmla="*/ 104 h 111"/>
              <a:gd name="T10" fmla="*/ 0 w 142"/>
              <a:gd name="T11" fmla="*/ 62 h 111"/>
              <a:gd name="T12" fmla="*/ 63 w 142"/>
              <a:gd name="T13" fmla="*/ 62 h 111"/>
              <a:gd name="T14" fmla="*/ 63 w 142"/>
              <a:gd name="T15" fmla="*/ 70 h 111"/>
              <a:gd name="T16" fmla="*/ 67 w 142"/>
              <a:gd name="T17" fmla="*/ 74 h 111"/>
              <a:gd name="T18" fmla="*/ 75 w 142"/>
              <a:gd name="T19" fmla="*/ 74 h 111"/>
              <a:gd name="T20" fmla="*/ 80 w 142"/>
              <a:gd name="T21" fmla="*/ 70 h 111"/>
              <a:gd name="T22" fmla="*/ 80 w 142"/>
              <a:gd name="T23" fmla="*/ 62 h 111"/>
              <a:gd name="T24" fmla="*/ 142 w 142"/>
              <a:gd name="T25" fmla="*/ 62 h 111"/>
              <a:gd name="T26" fmla="*/ 57 w 142"/>
              <a:gd name="T27" fmla="*/ 21 h 111"/>
              <a:gd name="T28" fmla="*/ 86 w 142"/>
              <a:gd name="T29" fmla="*/ 21 h 111"/>
              <a:gd name="T30" fmla="*/ 86 w 142"/>
              <a:gd name="T31" fmla="*/ 12 h 111"/>
              <a:gd name="T32" fmla="*/ 82 w 142"/>
              <a:gd name="T33" fmla="*/ 8 h 111"/>
              <a:gd name="T34" fmla="*/ 61 w 142"/>
              <a:gd name="T35" fmla="*/ 8 h 111"/>
              <a:gd name="T36" fmla="*/ 57 w 142"/>
              <a:gd name="T37" fmla="*/ 12 h 111"/>
              <a:gd name="T38" fmla="*/ 57 w 142"/>
              <a:gd name="T39" fmla="*/ 21 h 111"/>
              <a:gd name="T40" fmla="*/ 7 w 142"/>
              <a:gd name="T41" fmla="*/ 21 h 111"/>
              <a:gd name="T42" fmla="*/ 49 w 142"/>
              <a:gd name="T43" fmla="*/ 21 h 111"/>
              <a:gd name="T44" fmla="*/ 49 w 142"/>
              <a:gd name="T45" fmla="*/ 12 h 111"/>
              <a:gd name="T46" fmla="*/ 61 w 142"/>
              <a:gd name="T47" fmla="*/ 0 h 111"/>
              <a:gd name="T48" fmla="*/ 82 w 142"/>
              <a:gd name="T49" fmla="*/ 0 h 111"/>
              <a:gd name="T50" fmla="*/ 94 w 142"/>
              <a:gd name="T51" fmla="*/ 12 h 111"/>
              <a:gd name="T52" fmla="*/ 94 w 142"/>
              <a:gd name="T53" fmla="*/ 21 h 111"/>
              <a:gd name="T54" fmla="*/ 135 w 142"/>
              <a:gd name="T55" fmla="*/ 21 h 111"/>
              <a:gd name="T56" fmla="*/ 142 w 142"/>
              <a:gd name="T57" fmla="*/ 29 h 111"/>
              <a:gd name="T58" fmla="*/ 142 w 142"/>
              <a:gd name="T59" fmla="*/ 53 h 111"/>
              <a:gd name="T60" fmla="*/ 0 w 142"/>
              <a:gd name="T61" fmla="*/ 53 h 111"/>
              <a:gd name="T62" fmla="*/ 0 w 142"/>
              <a:gd name="T63" fmla="*/ 29 h 111"/>
              <a:gd name="T64" fmla="*/ 7 w 142"/>
              <a:gd name="T65" fmla="*/ 21 h 111"/>
              <a:gd name="T66" fmla="*/ 7 w 142"/>
              <a:gd name="T67" fmla="*/ 21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111"/>
              <a:gd name="T104" fmla="*/ 142 w 142"/>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111">
                <a:moveTo>
                  <a:pt x="142" y="62"/>
                </a:moveTo>
                <a:cubicBezTo>
                  <a:pt x="142" y="104"/>
                  <a:pt x="142" y="104"/>
                  <a:pt x="142" y="104"/>
                </a:cubicBezTo>
                <a:cubicBezTo>
                  <a:pt x="142" y="108"/>
                  <a:pt x="139" y="111"/>
                  <a:pt x="135" y="111"/>
                </a:cubicBezTo>
                <a:cubicBezTo>
                  <a:pt x="7" y="111"/>
                  <a:pt x="7" y="111"/>
                  <a:pt x="7" y="111"/>
                </a:cubicBezTo>
                <a:cubicBezTo>
                  <a:pt x="3" y="111"/>
                  <a:pt x="0" y="108"/>
                  <a:pt x="0" y="104"/>
                </a:cubicBezTo>
                <a:cubicBezTo>
                  <a:pt x="0" y="62"/>
                  <a:pt x="0" y="62"/>
                  <a:pt x="0" y="62"/>
                </a:cubicBezTo>
                <a:cubicBezTo>
                  <a:pt x="63" y="62"/>
                  <a:pt x="63" y="62"/>
                  <a:pt x="63" y="62"/>
                </a:cubicBezTo>
                <a:cubicBezTo>
                  <a:pt x="63" y="70"/>
                  <a:pt x="63" y="70"/>
                  <a:pt x="63" y="70"/>
                </a:cubicBezTo>
                <a:cubicBezTo>
                  <a:pt x="63" y="72"/>
                  <a:pt x="65" y="74"/>
                  <a:pt x="67" y="74"/>
                </a:cubicBezTo>
                <a:cubicBezTo>
                  <a:pt x="75" y="74"/>
                  <a:pt x="75" y="74"/>
                  <a:pt x="75" y="74"/>
                </a:cubicBezTo>
                <a:cubicBezTo>
                  <a:pt x="78" y="74"/>
                  <a:pt x="80" y="72"/>
                  <a:pt x="80" y="70"/>
                </a:cubicBezTo>
                <a:cubicBezTo>
                  <a:pt x="80" y="62"/>
                  <a:pt x="80" y="62"/>
                  <a:pt x="80" y="62"/>
                </a:cubicBezTo>
                <a:cubicBezTo>
                  <a:pt x="142" y="62"/>
                  <a:pt x="142" y="62"/>
                  <a:pt x="142" y="62"/>
                </a:cubicBezTo>
                <a:close/>
                <a:moveTo>
                  <a:pt x="57" y="21"/>
                </a:moveTo>
                <a:cubicBezTo>
                  <a:pt x="86" y="21"/>
                  <a:pt x="86" y="21"/>
                  <a:pt x="86" y="21"/>
                </a:cubicBezTo>
                <a:cubicBezTo>
                  <a:pt x="86" y="12"/>
                  <a:pt x="86" y="12"/>
                  <a:pt x="86" y="12"/>
                </a:cubicBezTo>
                <a:cubicBezTo>
                  <a:pt x="86" y="10"/>
                  <a:pt x="84" y="8"/>
                  <a:pt x="82" y="8"/>
                </a:cubicBezTo>
                <a:cubicBezTo>
                  <a:pt x="61" y="8"/>
                  <a:pt x="61" y="8"/>
                  <a:pt x="61" y="8"/>
                </a:cubicBezTo>
                <a:cubicBezTo>
                  <a:pt x="59" y="8"/>
                  <a:pt x="57" y="10"/>
                  <a:pt x="57" y="12"/>
                </a:cubicBezTo>
                <a:cubicBezTo>
                  <a:pt x="57" y="21"/>
                  <a:pt x="57" y="21"/>
                  <a:pt x="57" y="21"/>
                </a:cubicBezTo>
                <a:close/>
                <a:moveTo>
                  <a:pt x="7" y="21"/>
                </a:moveTo>
                <a:cubicBezTo>
                  <a:pt x="49" y="21"/>
                  <a:pt x="49" y="21"/>
                  <a:pt x="49" y="21"/>
                </a:cubicBezTo>
                <a:cubicBezTo>
                  <a:pt x="49" y="12"/>
                  <a:pt x="49" y="12"/>
                  <a:pt x="49" y="12"/>
                </a:cubicBezTo>
                <a:cubicBezTo>
                  <a:pt x="49" y="5"/>
                  <a:pt x="54" y="0"/>
                  <a:pt x="61" y="0"/>
                </a:cubicBezTo>
                <a:cubicBezTo>
                  <a:pt x="82" y="0"/>
                  <a:pt x="82" y="0"/>
                  <a:pt x="82" y="0"/>
                </a:cubicBezTo>
                <a:cubicBezTo>
                  <a:pt x="89" y="0"/>
                  <a:pt x="94" y="5"/>
                  <a:pt x="94" y="12"/>
                </a:cubicBezTo>
                <a:cubicBezTo>
                  <a:pt x="94" y="21"/>
                  <a:pt x="94" y="21"/>
                  <a:pt x="94" y="21"/>
                </a:cubicBezTo>
                <a:cubicBezTo>
                  <a:pt x="135" y="21"/>
                  <a:pt x="135" y="21"/>
                  <a:pt x="135" y="21"/>
                </a:cubicBezTo>
                <a:cubicBezTo>
                  <a:pt x="139" y="21"/>
                  <a:pt x="142" y="25"/>
                  <a:pt x="142" y="29"/>
                </a:cubicBezTo>
                <a:cubicBezTo>
                  <a:pt x="142" y="53"/>
                  <a:pt x="142" y="53"/>
                  <a:pt x="142" y="53"/>
                </a:cubicBezTo>
                <a:cubicBezTo>
                  <a:pt x="0" y="53"/>
                  <a:pt x="0" y="53"/>
                  <a:pt x="0" y="53"/>
                </a:cubicBezTo>
                <a:cubicBezTo>
                  <a:pt x="0" y="29"/>
                  <a:pt x="0" y="29"/>
                  <a:pt x="0" y="29"/>
                </a:cubicBezTo>
                <a:cubicBezTo>
                  <a:pt x="0" y="25"/>
                  <a:pt x="3" y="21"/>
                  <a:pt x="7" y="21"/>
                </a:cubicBezTo>
                <a:cubicBezTo>
                  <a:pt x="7" y="21"/>
                  <a:pt x="7" y="21"/>
                  <a:pt x="7" y="2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ym typeface="宋体" panose="02010600030101010101" pitchFamily="2" charset="-122"/>
            </a:endParaRPr>
          </a:p>
        </p:txBody>
      </p:sp>
      <p:sp>
        <p:nvSpPr>
          <p:cNvPr id="65" name="Oval 25"/>
          <p:cNvSpPr>
            <a:spLocks noChangeArrowheads="1"/>
          </p:cNvSpPr>
          <p:nvPr/>
        </p:nvSpPr>
        <p:spPr bwMode="auto">
          <a:xfrm>
            <a:off x="4310063" y="1611287"/>
            <a:ext cx="525462"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6" name="Oval 26"/>
          <p:cNvSpPr>
            <a:spLocks noChangeArrowheads="1"/>
          </p:cNvSpPr>
          <p:nvPr/>
        </p:nvSpPr>
        <p:spPr bwMode="auto">
          <a:xfrm>
            <a:off x="4310063" y="2573312"/>
            <a:ext cx="525462"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7" name="Oval 27"/>
          <p:cNvSpPr>
            <a:spLocks noChangeArrowheads="1"/>
          </p:cNvSpPr>
          <p:nvPr/>
        </p:nvSpPr>
        <p:spPr bwMode="auto">
          <a:xfrm>
            <a:off x="4373563" y="1674787"/>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8" name="Oval 28"/>
          <p:cNvSpPr>
            <a:spLocks noChangeArrowheads="1"/>
          </p:cNvSpPr>
          <p:nvPr/>
        </p:nvSpPr>
        <p:spPr bwMode="auto">
          <a:xfrm>
            <a:off x="4373563" y="2635225"/>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9" name="Freeform 29"/>
          <p:cNvSpPr>
            <a:spLocks noEditPoints="1" noChangeArrowheads="1"/>
          </p:cNvSpPr>
          <p:nvPr/>
        </p:nvSpPr>
        <p:spPr bwMode="auto">
          <a:xfrm>
            <a:off x="4443413" y="1724000"/>
            <a:ext cx="258762" cy="303212"/>
          </a:xfrm>
          <a:custGeom>
            <a:avLst/>
            <a:gdLst>
              <a:gd name="T0" fmla="*/ 90 w 142"/>
              <a:gd name="T1" fmla="*/ 141 h 165"/>
              <a:gd name="T2" fmla="*/ 92 w 142"/>
              <a:gd name="T3" fmla="*/ 148 h 165"/>
              <a:gd name="T4" fmla="*/ 51 w 142"/>
              <a:gd name="T5" fmla="*/ 150 h 165"/>
              <a:gd name="T6" fmla="*/ 49 w 142"/>
              <a:gd name="T7" fmla="*/ 144 h 165"/>
              <a:gd name="T8" fmla="*/ 51 w 142"/>
              <a:gd name="T9" fmla="*/ 141 h 165"/>
              <a:gd name="T10" fmla="*/ 85 w 142"/>
              <a:gd name="T11" fmla="*/ 160 h 165"/>
              <a:gd name="T12" fmla="*/ 61 w 142"/>
              <a:gd name="T13" fmla="*/ 165 h 165"/>
              <a:gd name="T14" fmla="*/ 56 w 142"/>
              <a:gd name="T15" fmla="*/ 155 h 165"/>
              <a:gd name="T16" fmla="*/ 71 w 142"/>
              <a:gd name="T17" fmla="*/ 38 h 165"/>
              <a:gd name="T18" fmla="*/ 89 w 142"/>
              <a:gd name="T19" fmla="*/ 136 h 165"/>
              <a:gd name="T20" fmla="*/ 34 w 142"/>
              <a:gd name="T21" fmla="*/ 74 h 165"/>
              <a:gd name="T22" fmla="*/ 71 w 142"/>
              <a:gd name="T23" fmla="*/ 38 h 165"/>
              <a:gd name="T24" fmla="*/ 78 w 142"/>
              <a:gd name="T25" fmla="*/ 45 h 165"/>
              <a:gd name="T26" fmla="*/ 85 w 142"/>
              <a:gd name="T27" fmla="*/ 49 h 165"/>
              <a:gd name="T28" fmla="*/ 77 w 142"/>
              <a:gd name="T29" fmla="*/ 48 h 165"/>
              <a:gd name="T30" fmla="*/ 54 w 142"/>
              <a:gd name="T31" fmla="*/ 58 h 165"/>
              <a:gd name="T32" fmla="*/ 45 w 142"/>
              <a:gd name="T33" fmla="*/ 75 h 165"/>
              <a:gd name="T34" fmla="*/ 43 w 142"/>
              <a:gd name="T35" fmla="*/ 89 h 165"/>
              <a:gd name="T36" fmla="*/ 41 w 142"/>
              <a:gd name="T37" fmla="*/ 81 h 165"/>
              <a:gd name="T38" fmla="*/ 41 w 142"/>
              <a:gd name="T39" fmla="*/ 65 h 165"/>
              <a:gd name="T40" fmla="*/ 50 w 142"/>
              <a:gd name="T41" fmla="*/ 52 h 165"/>
              <a:gd name="T42" fmla="*/ 71 w 142"/>
              <a:gd name="T43" fmla="*/ 44 h 165"/>
              <a:gd name="T44" fmla="*/ 75 w 142"/>
              <a:gd name="T45" fmla="*/ 44 h 165"/>
              <a:gd name="T46" fmla="*/ 75 w 142"/>
              <a:gd name="T47" fmla="*/ 0 h 165"/>
              <a:gd name="T48" fmla="*/ 71 w 142"/>
              <a:gd name="T49" fmla="*/ 25 h 165"/>
              <a:gd name="T50" fmla="*/ 67 w 142"/>
              <a:gd name="T51" fmla="*/ 0 h 165"/>
              <a:gd name="T52" fmla="*/ 124 w 142"/>
              <a:gd name="T53" fmla="*/ 24 h 165"/>
              <a:gd name="T54" fmla="*/ 101 w 142"/>
              <a:gd name="T55" fmla="*/ 35 h 165"/>
              <a:gd name="T56" fmla="*/ 37 w 142"/>
              <a:gd name="T57" fmla="*/ 111 h 165"/>
              <a:gd name="T58" fmla="*/ 18 w 142"/>
              <a:gd name="T59" fmla="*/ 118 h 165"/>
              <a:gd name="T60" fmla="*/ 37 w 142"/>
              <a:gd name="T61" fmla="*/ 111 h 165"/>
              <a:gd name="T62" fmla="*/ 24 w 142"/>
              <a:gd name="T63" fmla="*/ 18 h 165"/>
              <a:gd name="T64" fmla="*/ 34 w 142"/>
              <a:gd name="T65" fmla="*/ 41 h 165"/>
              <a:gd name="T66" fmla="*/ 24 w 142"/>
              <a:gd name="T67" fmla="*/ 18 h 165"/>
              <a:gd name="T68" fmla="*/ 118 w 142"/>
              <a:gd name="T69" fmla="*/ 124 h 165"/>
              <a:gd name="T70" fmla="*/ 111 w 142"/>
              <a:gd name="T71" fmla="*/ 105 h 165"/>
              <a:gd name="T72" fmla="*/ 105 w 142"/>
              <a:gd name="T73" fmla="*/ 111 h 165"/>
              <a:gd name="T74" fmla="*/ 142 w 142"/>
              <a:gd name="T75" fmla="*/ 75 h 165"/>
              <a:gd name="T76" fmla="*/ 121 w 142"/>
              <a:gd name="T77" fmla="*/ 75 h 165"/>
              <a:gd name="T78" fmla="*/ 142 w 142"/>
              <a:gd name="T79" fmla="*/ 67 h 165"/>
              <a:gd name="T80" fmla="*/ 0 w 142"/>
              <a:gd name="T81" fmla="*/ 75 h 165"/>
              <a:gd name="T82" fmla="*/ 22 w 142"/>
              <a:gd name="T83" fmla="*/ 67 h 165"/>
              <a:gd name="T84" fmla="*/ 21 w 142"/>
              <a:gd name="T85" fmla="*/ 75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
              <a:gd name="T130" fmla="*/ 0 h 165"/>
              <a:gd name="T131" fmla="*/ 142 w 142"/>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 h="165">
                <a:moveTo>
                  <a:pt x="51" y="141"/>
                </a:moveTo>
                <a:cubicBezTo>
                  <a:pt x="90" y="141"/>
                  <a:pt x="90" y="141"/>
                  <a:pt x="90" y="141"/>
                </a:cubicBezTo>
                <a:cubicBezTo>
                  <a:pt x="91" y="141"/>
                  <a:pt x="92" y="143"/>
                  <a:pt x="92" y="144"/>
                </a:cubicBezTo>
                <a:cubicBezTo>
                  <a:pt x="92" y="148"/>
                  <a:pt x="92" y="148"/>
                  <a:pt x="92" y="148"/>
                </a:cubicBezTo>
                <a:cubicBezTo>
                  <a:pt x="92" y="149"/>
                  <a:pt x="91" y="150"/>
                  <a:pt x="90" y="150"/>
                </a:cubicBezTo>
                <a:cubicBezTo>
                  <a:pt x="51" y="150"/>
                  <a:pt x="51" y="150"/>
                  <a:pt x="51" y="150"/>
                </a:cubicBezTo>
                <a:cubicBezTo>
                  <a:pt x="50" y="150"/>
                  <a:pt x="49" y="149"/>
                  <a:pt x="49" y="148"/>
                </a:cubicBezTo>
                <a:cubicBezTo>
                  <a:pt x="49" y="144"/>
                  <a:pt x="49" y="144"/>
                  <a:pt x="49" y="144"/>
                </a:cubicBezTo>
                <a:cubicBezTo>
                  <a:pt x="49" y="143"/>
                  <a:pt x="50" y="141"/>
                  <a:pt x="51" y="141"/>
                </a:cubicBezTo>
                <a:cubicBezTo>
                  <a:pt x="51" y="141"/>
                  <a:pt x="51" y="141"/>
                  <a:pt x="51" y="141"/>
                </a:cubicBezTo>
                <a:close/>
                <a:moveTo>
                  <a:pt x="85" y="155"/>
                </a:moveTo>
                <a:cubicBezTo>
                  <a:pt x="85" y="160"/>
                  <a:pt x="85" y="160"/>
                  <a:pt x="85" y="160"/>
                </a:cubicBezTo>
                <a:cubicBezTo>
                  <a:pt x="85" y="162"/>
                  <a:pt x="83" y="165"/>
                  <a:pt x="80" y="165"/>
                </a:cubicBezTo>
                <a:cubicBezTo>
                  <a:pt x="61" y="165"/>
                  <a:pt x="61" y="165"/>
                  <a:pt x="61" y="165"/>
                </a:cubicBezTo>
                <a:cubicBezTo>
                  <a:pt x="58" y="165"/>
                  <a:pt x="56" y="162"/>
                  <a:pt x="56" y="160"/>
                </a:cubicBezTo>
                <a:cubicBezTo>
                  <a:pt x="56" y="155"/>
                  <a:pt x="56" y="155"/>
                  <a:pt x="56" y="155"/>
                </a:cubicBezTo>
                <a:cubicBezTo>
                  <a:pt x="85" y="155"/>
                  <a:pt x="85" y="155"/>
                  <a:pt x="85" y="155"/>
                </a:cubicBezTo>
                <a:close/>
                <a:moveTo>
                  <a:pt x="71" y="38"/>
                </a:moveTo>
                <a:cubicBezTo>
                  <a:pt x="91" y="38"/>
                  <a:pt x="107" y="54"/>
                  <a:pt x="107" y="74"/>
                </a:cubicBezTo>
                <a:cubicBezTo>
                  <a:pt x="107" y="97"/>
                  <a:pt x="89" y="103"/>
                  <a:pt x="89" y="136"/>
                </a:cubicBezTo>
                <a:cubicBezTo>
                  <a:pt x="52" y="136"/>
                  <a:pt x="52" y="136"/>
                  <a:pt x="52" y="136"/>
                </a:cubicBezTo>
                <a:cubicBezTo>
                  <a:pt x="52" y="103"/>
                  <a:pt x="34" y="97"/>
                  <a:pt x="34" y="74"/>
                </a:cubicBezTo>
                <a:cubicBezTo>
                  <a:pt x="34" y="54"/>
                  <a:pt x="50" y="38"/>
                  <a:pt x="71" y="38"/>
                </a:cubicBezTo>
                <a:cubicBezTo>
                  <a:pt x="71" y="38"/>
                  <a:pt x="71" y="38"/>
                  <a:pt x="71" y="38"/>
                </a:cubicBezTo>
                <a:close/>
                <a:moveTo>
                  <a:pt x="75" y="44"/>
                </a:moveTo>
                <a:cubicBezTo>
                  <a:pt x="78" y="45"/>
                  <a:pt x="78" y="45"/>
                  <a:pt x="78" y="45"/>
                </a:cubicBezTo>
                <a:cubicBezTo>
                  <a:pt x="83" y="46"/>
                  <a:pt x="86" y="48"/>
                  <a:pt x="90" y="51"/>
                </a:cubicBezTo>
                <a:cubicBezTo>
                  <a:pt x="88" y="50"/>
                  <a:pt x="87" y="50"/>
                  <a:pt x="85" y="49"/>
                </a:cubicBezTo>
                <a:cubicBezTo>
                  <a:pt x="82" y="48"/>
                  <a:pt x="82" y="48"/>
                  <a:pt x="82" y="48"/>
                </a:cubicBezTo>
                <a:cubicBezTo>
                  <a:pt x="80" y="48"/>
                  <a:pt x="79" y="48"/>
                  <a:pt x="77" y="48"/>
                </a:cubicBezTo>
                <a:cubicBezTo>
                  <a:pt x="74" y="48"/>
                  <a:pt x="71" y="48"/>
                  <a:pt x="69" y="49"/>
                </a:cubicBezTo>
                <a:cubicBezTo>
                  <a:pt x="63" y="51"/>
                  <a:pt x="59" y="54"/>
                  <a:pt x="54" y="58"/>
                </a:cubicBezTo>
                <a:cubicBezTo>
                  <a:pt x="52" y="60"/>
                  <a:pt x="52" y="60"/>
                  <a:pt x="52" y="60"/>
                </a:cubicBezTo>
                <a:cubicBezTo>
                  <a:pt x="49" y="65"/>
                  <a:pt x="46" y="69"/>
                  <a:pt x="45" y="75"/>
                </a:cubicBezTo>
                <a:cubicBezTo>
                  <a:pt x="44" y="79"/>
                  <a:pt x="44" y="79"/>
                  <a:pt x="44" y="79"/>
                </a:cubicBezTo>
                <a:cubicBezTo>
                  <a:pt x="43" y="82"/>
                  <a:pt x="43" y="85"/>
                  <a:pt x="43" y="89"/>
                </a:cubicBezTo>
                <a:cubicBezTo>
                  <a:pt x="43" y="87"/>
                  <a:pt x="42" y="85"/>
                  <a:pt x="41" y="84"/>
                </a:cubicBezTo>
                <a:cubicBezTo>
                  <a:pt x="41" y="81"/>
                  <a:pt x="41" y="81"/>
                  <a:pt x="41" y="81"/>
                </a:cubicBezTo>
                <a:cubicBezTo>
                  <a:pt x="40" y="77"/>
                  <a:pt x="40" y="73"/>
                  <a:pt x="41" y="68"/>
                </a:cubicBezTo>
                <a:cubicBezTo>
                  <a:pt x="41" y="65"/>
                  <a:pt x="41" y="65"/>
                  <a:pt x="41" y="65"/>
                </a:cubicBezTo>
                <a:cubicBezTo>
                  <a:pt x="43" y="61"/>
                  <a:pt x="45" y="58"/>
                  <a:pt x="48" y="54"/>
                </a:cubicBezTo>
                <a:cubicBezTo>
                  <a:pt x="50" y="52"/>
                  <a:pt x="50" y="52"/>
                  <a:pt x="50" y="52"/>
                </a:cubicBezTo>
                <a:cubicBezTo>
                  <a:pt x="54" y="48"/>
                  <a:pt x="58" y="46"/>
                  <a:pt x="63" y="45"/>
                </a:cubicBezTo>
                <a:cubicBezTo>
                  <a:pt x="66" y="44"/>
                  <a:pt x="68" y="44"/>
                  <a:pt x="71" y="44"/>
                </a:cubicBezTo>
                <a:cubicBezTo>
                  <a:pt x="72" y="44"/>
                  <a:pt x="74" y="44"/>
                  <a:pt x="75" y="44"/>
                </a:cubicBezTo>
                <a:cubicBezTo>
                  <a:pt x="75" y="44"/>
                  <a:pt x="75" y="44"/>
                  <a:pt x="75" y="44"/>
                </a:cubicBezTo>
                <a:close/>
                <a:moveTo>
                  <a:pt x="67" y="0"/>
                </a:moveTo>
                <a:cubicBezTo>
                  <a:pt x="75" y="0"/>
                  <a:pt x="75" y="0"/>
                  <a:pt x="75" y="0"/>
                </a:cubicBezTo>
                <a:cubicBezTo>
                  <a:pt x="75" y="25"/>
                  <a:pt x="75" y="25"/>
                  <a:pt x="75" y="25"/>
                </a:cubicBezTo>
                <a:cubicBezTo>
                  <a:pt x="74" y="25"/>
                  <a:pt x="72" y="25"/>
                  <a:pt x="71" y="25"/>
                </a:cubicBezTo>
                <a:cubicBezTo>
                  <a:pt x="69" y="25"/>
                  <a:pt x="68" y="25"/>
                  <a:pt x="67" y="25"/>
                </a:cubicBezTo>
                <a:cubicBezTo>
                  <a:pt x="67" y="0"/>
                  <a:pt x="67" y="0"/>
                  <a:pt x="67" y="0"/>
                </a:cubicBezTo>
                <a:close/>
                <a:moveTo>
                  <a:pt x="118" y="18"/>
                </a:moveTo>
                <a:cubicBezTo>
                  <a:pt x="124" y="24"/>
                  <a:pt x="124" y="24"/>
                  <a:pt x="124" y="24"/>
                </a:cubicBezTo>
                <a:cubicBezTo>
                  <a:pt x="107" y="41"/>
                  <a:pt x="107" y="41"/>
                  <a:pt x="107" y="41"/>
                </a:cubicBezTo>
                <a:cubicBezTo>
                  <a:pt x="105" y="39"/>
                  <a:pt x="103" y="37"/>
                  <a:pt x="101" y="35"/>
                </a:cubicBezTo>
                <a:cubicBezTo>
                  <a:pt x="118" y="18"/>
                  <a:pt x="118" y="18"/>
                  <a:pt x="118" y="18"/>
                </a:cubicBezTo>
                <a:close/>
                <a:moveTo>
                  <a:pt x="37" y="111"/>
                </a:moveTo>
                <a:cubicBezTo>
                  <a:pt x="24" y="124"/>
                  <a:pt x="24" y="124"/>
                  <a:pt x="24" y="124"/>
                </a:cubicBezTo>
                <a:cubicBezTo>
                  <a:pt x="18" y="118"/>
                  <a:pt x="18" y="118"/>
                  <a:pt x="18" y="118"/>
                </a:cubicBezTo>
                <a:cubicBezTo>
                  <a:pt x="31" y="105"/>
                  <a:pt x="31" y="105"/>
                  <a:pt x="31" y="105"/>
                </a:cubicBezTo>
                <a:cubicBezTo>
                  <a:pt x="33" y="107"/>
                  <a:pt x="35" y="109"/>
                  <a:pt x="37" y="111"/>
                </a:cubicBezTo>
                <a:cubicBezTo>
                  <a:pt x="37" y="111"/>
                  <a:pt x="37" y="111"/>
                  <a:pt x="37" y="111"/>
                </a:cubicBezTo>
                <a:close/>
                <a:moveTo>
                  <a:pt x="24" y="18"/>
                </a:moveTo>
                <a:cubicBezTo>
                  <a:pt x="18" y="24"/>
                  <a:pt x="18" y="24"/>
                  <a:pt x="18" y="24"/>
                </a:cubicBezTo>
                <a:cubicBezTo>
                  <a:pt x="34" y="41"/>
                  <a:pt x="34" y="41"/>
                  <a:pt x="34" y="41"/>
                </a:cubicBezTo>
                <a:cubicBezTo>
                  <a:pt x="37" y="39"/>
                  <a:pt x="39" y="37"/>
                  <a:pt x="41" y="35"/>
                </a:cubicBezTo>
                <a:cubicBezTo>
                  <a:pt x="24" y="18"/>
                  <a:pt x="24" y="18"/>
                  <a:pt x="24" y="18"/>
                </a:cubicBezTo>
                <a:close/>
                <a:moveTo>
                  <a:pt x="105" y="111"/>
                </a:moveTo>
                <a:cubicBezTo>
                  <a:pt x="118" y="124"/>
                  <a:pt x="118" y="124"/>
                  <a:pt x="118" y="124"/>
                </a:cubicBezTo>
                <a:cubicBezTo>
                  <a:pt x="124" y="118"/>
                  <a:pt x="124" y="118"/>
                  <a:pt x="124" y="118"/>
                </a:cubicBezTo>
                <a:cubicBezTo>
                  <a:pt x="111" y="105"/>
                  <a:pt x="111" y="105"/>
                  <a:pt x="111" y="105"/>
                </a:cubicBezTo>
                <a:cubicBezTo>
                  <a:pt x="109" y="107"/>
                  <a:pt x="107" y="109"/>
                  <a:pt x="105" y="111"/>
                </a:cubicBezTo>
                <a:cubicBezTo>
                  <a:pt x="105" y="111"/>
                  <a:pt x="105" y="111"/>
                  <a:pt x="105" y="111"/>
                </a:cubicBezTo>
                <a:close/>
                <a:moveTo>
                  <a:pt x="142" y="67"/>
                </a:moveTo>
                <a:cubicBezTo>
                  <a:pt x="142" y="75"/>
                  <a:pt x="142" y="75"/>
                  <a:pt x="142" y="75"/>
                </a:cubicBezTo>
                <a:cubicBezTo>
                  <a:pt x="121" y="75"/>
                  <a:pt x="121" y="75"/>
                  <a:pt x="121" y="75"/>
                </a:cubicBezTo>
                <a:cubicBezTo>
                  <a:pt x="121" y="75"/>
                  <a:pt x="121" y="75"/>
                  <a:pt x="121" y="75"/>
                </a:cubicBezTo>
                <a:cubicBezTo>
                  <a:pt x="121" y="72"/>
                  <a:pt x="120" y="69"/>
                  <a:pt x="120" y="67"/>
                </a:cubicBezTo>
                <a:cubicBezTo>
                  <a:pt x="142" y="67"/>
                  <a:pt x="142" y="67"/>
                  <a:pt x="142" y="67"/>
                </a:cubicBezTo>
                <a:close/>
                <a:moveTo>
                  <a:pt x="21" y="75"/>
                </a:moveTo>
                <a:cubicBezTo>
                  <a:pt x="0" y="75"/>
                  <a:pt x="0" y="75"/>
                  <a:pt x="0" y="75"/>
                </a:cubicBezTo>
                <a:cubicBezTo>
                  <a:pt x="0" y="67"/>
                  <a:pt x="0" y="67"/>
                  <a:pt x="0" y="67"/>
                </a:cubicBezTo>
                <a:cubicBezTo>
                  <a:pt x="22" y="67"/>
                  <a:pt x="22" y="67"/>
                  <a:pt x="22" y="67"/>
                </a:cubicBezTo>
                <a:cubicBezTo>
                  <a:pt x="21" y="69"/>
                  <a:pt x="21" y="72"/>
                  <a:pt x="21" y="75"/>
                </a:cubicBezTo>
                <a:cubicBezTo>
                  <a:pt x="21" y="75"/>
                  <a:pt x="21" y="75"/>
                  <a:pt x="21" y="75"/>
                </a:cubicBezTo>
                <a:cubicBezTo>
                  <a:pt x="21" y="75"/>
                  <a:pt x="21" y="75"/>
                  <a:pt x="21" y="75"/>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0" name="Oval 30"/>
          <p:cNvSpPr>
            <a:spLocks noChangeArrowheads="1"/>
          </p:cNvSpPr>
          <p:nvPr/>
        </p:nvSpPr>
        <p:spPr bwMode="auto">
          <a:xfrm>
            <a:off x="3587750" y="1987525"/>
            <a:ext cx="523875"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1" name="Oval 31"/>
          <p:cNvSpPr>
            <a:spLocks noChangeArrowheads="1"/>
          </p:cNvSpPr>
          <p:nvPr/>
        </p:nvSpPr>
        <p:spPr bwMode="auto">
          <a:xfrm>
            <a:off x="5033963" y="1987525"/>
            <a:ext cx="527050"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2" name="Oval 32"/>
          <p:cNvSpPr>
            <a:spLocks noChangeArrowheads="1"/>
          </p:cNvSpPr>
          <p:nvPr/>
        </p:nvSpPr>
        <p:spPr bwMode="auto">
          <a:xfrm>
            <a:off x="5095875" y="2049437"/>
            <a:ext cx="403225" cy="40322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3" name="Oval 33"/>
          <p:cNvSpPr>
            <a:spLocks noChangeArrowheads="1"/>
          </p:cNvSpPr>
          <p:nvPr/>
        </p:nvSpPr>
        <p:spPr bwMode="auto">
          <a:xfrm>
            <a:off x="3648075" y="2049437"/>
            <a:ext cx="401638" cy="40322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4" name="Freeform 34"/>
          <p:cNvSpPr>
            <a:spLocks noEditPoints="1" noChangeArrowheads="1"/>
          </p:cNvSpPr>
          <p:nvPr/>
        </p:nvSpPr>
        <p:spPr bwMode="auto">
          <a:xfrm>
            <a:off x="5195888" y="2120875"/>
            <a:ext cx="204787" cy="249237"/>
          </a:xfrm>
          <a:custGeom>
            <a:avLst/>
            <a:gdLst>
              <a:gd name="T0" fmla="*/ 56 w 112"/>
              <a:gd name="T1" fmla="*/ 0 h 137"/>
              <a:gd name="T2" fmla="*/ 102 w 112"/>
              <a:gd name="T3" fmla="*/ 46 h 137"/>
              <a:gd name="T4" fmla="*/ 56 w 112"/>
              <a:gd name="T5" fmla="*/ 91 h 137"/>
              <a:gd name="T6" fmla="*/ 10 w 112"/>
              <a:gd name="T7" fmla="*/ 46 h 137"/>
              <a:gd name="T8" fmla="*/ 56 w 112"/>
              <a:gd name="T9" fmla="*/ 0 h 137"/>
              <a:gd name="T10" fmla="*/ 56 w 112"/>
              <a:gd name="T11" fmla="*/ 0 h 137"/>
              <a:gd name="T12" fmla="*/ 56 w 112"/>
              <a:gd name="T13" fmla="*/ 20 h 137"/>
              <a:gd name="T14" fmla="*/ 82 w 112"/>
              <a:gd name="T15" fmla="*/ 46 h 137"/>
              <a:gd name="T16" fmla="*/ 56 w 112"/>
              <a:gd name="T17" fmla="*/ 72 h 137"/>
              <a:gd name="T18" fmla="*/ 30 w 112"/>
              <a:gd name="T19" fmla="*/ 46 h 137"/>
              <a:gd name="T20" fmla="*/ 56 w 112"/>
              <a:gd name="T21" fmla="*/ 20 h 137"/>
              <a:gd name="T22" fmla="*/ 56 w 112"/>
              <a:gd name="T23" fmla="*/ 20 h 137"/>
              <a:gd name="T24" fmla="*/ 56 w 112"/>
              <a:gd name="T25" fmla="*/ 28 h 137"/>
              <a:gd name="T26" fmla="*/ 69 w 112"/>
              <a:gd name="T27" fmla="*/ 33 h 137"/>
              <a:gd name="T28" fmla="*/ 61 w 112"/>
              <a:gd name="T29" fmla="*/ 31 h 137"/>
              <a:gd name="T30" fmla="*/ 42 w 112"/>
              <a:gd name="T31" fmla="*/ 50 h 137"/>
              <a:gd name="T32" fmla="*/ 44 w 112"/>
              <a:gd name="T33" fmla="*/ 59 h 137"/>
              <a:gd name="T34" fmla="*/ 38 w 112"/>
              <a:gd name="T35" fmla="*/ 46 h 137"/>
              <a:gd name="T36" fmla="*/ 56 w 112"/>
              <a:gd name="T37" fmla="*/ 28 h 137"/>
              <a:gd name="T38" fmla="*/ 56 w 112"/>
              <a:gd name="T39" fmla="*/ 28 h 137"/>
              <a:gd name="T40" fmla="*/ 56 w 112"/>
              <a:gd name="T41" fmla="*/ 6 h 137"/>
              <a:gd name="T42" fmla="*/ 60 w 112"/>
              <a:gd name="T43" fmla="*/ 10 h 137"/>
              <a:gd name="T44" fmla="*/ 56 w 112"/>
              <a:gd name="T45" fmla="*/ 14 h 137"/>
              <a:gd name="T46" fmla="*/ 52 w 112"/>
              <a:gd name="T47" fmla="*/ 10 h 137"/>
              <a:gd name="T48" fmla="*/ 56 w 112"/>
              <a:gd name="T49" fmla="*/ 6 h 137"/>
              <a:gd name="T50" fmla="*/ 56 w 112"/>
              <a:gd name="T51" fmla="*/ 6 h 137"/>
              <a:gd name="T52" fmla="*/ 0 w 112"/>
              <a:gd name="T53" fmla="*/ 125 h 137"/>
              <a:gd name="T54" fmla="*/ 10 w 112"/>
              <a:gd name="T55" fmla="*/ 125 h 137"/>
              <a:gd name="T56" fmla="*/ 30 w 112"/>
              <a:gd name="T57" fmla="*/ 93 h 137"/>
              <a:gd name="T58" fmla="*/ 56 w 112"/>
              <a:gd name="T59" fmla="*/ 100 h 137"/>
              <a:gd name="T60" fmla="*/ 83 w 112"/>
              <a:gd name="T61" fmla="*/ 93 h 137"/>
              <a:gd name="T62" fmla="*/ 103 w 112"/>
              <a:gd name="T63" fmla="*/ 125 h 137"/>
              <a:gd name="T64" fmla="*/ 112 w 112"/>
              <a:gd name="T65" fmla="*/ 125 h 137"/>
              <a:gd name="T66" fmla="*/ 112 w 112"/>
              <a:gd name="T67" fmla="*/ 137 h 137"/>
              <a:gd name="T68" fmla="*/ 110 w 112"/>
              <a:gd name="T69" fmla="*/ 137 h 137"/>
              <a:gd name="T70" fmla="*/ 2 w 112"/>
              <a:gd name="T71" fmla="*/ 137 h 137"/>
              <a:gd name="T72" fmla="*/ 0 w 112"/>
              <a:gd name="T73" fmla="*/ 137 h 137"/>
              <a:gd name="T74" fmla="*/ 0 w 112"/>
              <a:gd name="T75" fmla="*/ 125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56" y="0"/>
                </a:moveTo>
                <a:cubicBezTo>
                  <a:pt x="81" y="0"/>
                  <a:pt x="102" y="21"/>
                  <a:pt x="102" y="46"/>
                </a:cubicBezTo>
                <a:cubicBezTo>
                  <a:pt x="102" y="71"/>
                  <a:pt x="81" y="91"/>
                  <a:pt x="56" y="91"/>
                </a:cubicBezTo>
                <a:cubicBezTo>
                  <a:pt x="31" y="91"/>
                  <a:pt x="10" y="71"/>
                  <a:pt x="10" y="46"/>
                </a:cubicBezTo>
                <a:cubicBezTo>
                  <a:pt x="10" y="21"/>
                  <a:pt x="31" y="0"/>
                  <a:pt x="56" y="0"/>
                </a:cubicBezTo>
                <a:cubicBezTo>
                  <a:pt x="56" y="0"/>
                  <a:pt x="56" y="0"/>
                  <a:pt x="56" y="0"/>
                </a:cubicBezTo>
                <a:close/>
                <a:moveTo>
                  <a:pt x="56" y="20"/>
                </a:moveTo>
                <a:cubicBezTo>
                  <a:pt x="71" y="20"/>
                  <a:pt x="82" y="31"/>
                  <a:pt x="82" y="46"/>
                </a:cubicBezTo>
                <a:cubicBezTo>
                  <a:pt x="82" y="60"/>
                  <a:pt x="71" y="72"/>
                  <a:pt x="56" y="72"/>
                </a:cubicBezTo>
                <a:cubicBezTo>
                  <a:pt x="42" y="72"/>
                  <a:pt x="30" y="60"/>
                  <a:pt x="30" y="46"/>
                </a:cubicBezTo>
                <a:cubicBezTo>
                  <a:pt x="30" y="31"/>
                  <a:pt x="42" y="20"/>
                  <a:pt x="56" y="20"/>
                </a:cubicBezTo>
                <a:cubicBezTo>
                  <a:pt x="56" y="20"/>
                  <a:pt x="56" y="20"/>
                  <a:pt x="56" y="20"/>
                </a:cubicBezTo>
                <a:close/>
                <a:moveTo>
                  <a:pt x="56" y="28"/>
                </a:moveTo>
                <a:cubicBezTo>
                  <a:pt x="61" y="28"/>
                  <a:pt x="65" y="30"/>
                  <a:pt x="69" y="33"/>
                </a:cubicBezTo>
                <a:cubicBezTo>
                  <a:pt x="66" y="32"/>
                  <a:pt x="64" y="31"/>
                  <a:pt x="61" y="31"/>
                </a:cubicBezTo>
                <a:cubicBezTo>
                  <a:pt x="51" y="31"/>
                  <a:pt x="42" y="40"/>
                  <a:pt x="42" y="50"/>
                </a:cubicBezTo>
                <a:cubicBezTo>
                  <a:pt x="42" y="53"/>
                  <a:pt x="43" y="56"/>
                  <a:pt x="44" y="59"/>
                </a:cubicBezTo>
                <a:cubicBezTo>
                  <a:pt x="41" y="56"/>
                  <a:pt x="38" y="51"/>
                  <a:pt x="38" y="46"/>
                </a:cubicBezTo>
                <a:cubicBezTo>
                  <a:pt x="38" y="36"/>
                  <a:pt x="46" y="28"/>
                  <a:pt x="56" y="28"/>
                </a:cubicBezTo>
                <a:cubicBezTo>
                  <a:pt x="56" y="28"/>
                  <a:pt x="56" y="28"/>
                  <a:pt x="56" y="28"/>
                </a:cubicBezTo>
                <a:close/>
                <a:moveTo>
                  <a:pt x="56" y="6"/>
                </a:moveTo>
                <a:cubicBezTo>
                  <a:pt x="58" y="6"/>
                  <a:pt x="60" y="7"/>
                  <a:pt x="60" y="10"/>
                </a:cubicBezTo>
                <a:cubicBezTo>
                  <a:pt x="60" y="12"/>
                  <a:pt x="58" y="14"/>
                  <a:pt x="56" y="14"/>
                </a:cubicBezTo>
                <a:cubicBezTo>
                  <a:pt x="54" y="14"/>
                  <a:pt x="52" y="12"/>
                  <a:pt x="52" y="10"/>
                </a:cubicBezTo>
                <a:cubicBezTo>
                  <a:pt x="52" y="7"/>
                  <a:pt x="54" y="6"/>
                  <a:pt x="56" y="6"/>
                </a:cubicBezTo>
                <a:cubicBezTo>
                  <a:pt x="56" y="6"/>
                  <a:pt x="56" y="6"/>
                  <a:pt x="56" y="6"/>
                </a:cubicBezTo>
                <a:close/>
                <a:moveTo>
                  <a:pt x="0" y="125"/>
                </a:moveTo>
                <a:cubicBezTo>
                  <a:pt x="10" y="125"/>
                  <a:pt x="10" y="125"/>
                  <a:pt x="10" y="125"/>
                </a:cubicBezTo>
                <a:cubicBezTo>
                  <a:pt x="30" y="93"/>
                  <a:pt x="30" y="93"/>
                  <a:pt x="30" y="93"/>
                </a:cubicBezTo>
                <a:cubicBezTo>
                  <a:pt x="38" y="98"/>
                  <a:pt x="46" y="100"/>
                  <a:pt x="56" y="100"/>
                </a:cubicBezTo>
                <a:cubicBezTo>
                  <a:pt x="66" y="100"/>
                  <a:pt x="75" y="97"/>
                  <a:pt x="83" y="93"/>
                </a:cubicBezTo>
                <a:cubicBezTo>
                  <a:pt x="103" y="125"/>
                  <a:pt x="103" y="125"/>
                  <a:pt x="103" y="125"/>
                </a:cubicBezTo>
                <a:cubicBezTo>
                  <a:pt x="112" y="125"/>
                  <a:pt x="112" y="125"/>
                  <a:pt x="112" y="125"/>
                </a:cubicBezTo>
                <a:cubicBezTo>
                  <a:pt x="112" y="137"/>
                  <a:pt x="112" y="137"/>
                  <a:pt x="112" y="137"/>
                </a:cubicBezTo>
                <a:cubicBezTo>
                  <a:pt x="110" y="137"/>
                  <a:pt x="110" y="137"/>
                  <a:pt x="110" y="137"/>
                </a:cubicBezTo>
                <a:cubicBezTo>
                  <a:pt x="2" y="137"/>
                  <a:pt x="2" y="137"/>
                  <a:pt x="2" y="137"/>
                </a:cubicBezTo>
                <a:cubicBezTo>
                  <a:pt x="0" y="137"/>
                  <a:pt x="0" y="137"/>
                  <a:pt x="0" y="137"/>
                </a:cubicBezTo>
                <a:cubicBezTo>
                  <a:pt x="0" y="125"/>
                  <a:pt x="0" y="125"/>
                  <a:pt x="0" y="125"/>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5" name="Freeform 35"/>
          <p:cNvSpPr>
            <a:spLocks noEditPoints="1" noChangeArrowheads="1"/>
          </p:cNvSpPr>
          <p:nvPr/>
        </p:nvSpPr>
        <p:spPr bwMode="auto">
          <a:xfrm>
            <a:off x="3711575" y="2130400"/>
            <a:ext cx="263525" cy="255587"/>
          </a:xfrm>
          <a:custGeom>
            <a:avLst/>
            <a:gdLst>
              <a:gd name="T0" fmla="*/ 132 w 144"/>
              <a:gd name="T1" fmla="*/ 31 h 139"/>
              <a:gd name="T2" fmla="*/ 144 w 144"/>
              <a:gd name="T3" fmla="*/ 56 h 139"/>
              <a:gd name="T4" fmla="*/ 132 w 144"/>
              <a:gd name="T5" fmla="*/ 82 h 139"/>
              <a:gd name="T6" fmla="*/ 132 w 144"/>
              <a:gd name="T7" fmla="*/ 31 h 139"/>
              <a:gd name="T8" fmla="*/ 41 w 144"/>
              <a:gd name="T9" fmla="*/ 34 h 139"/>
              <a:gd name="T10" fmla="*/ 6 w 144"/>
              <a:gd name="T11" fmla="*/ 34 h 139"/>
              <a:gd name="T12" fmla="*/ 0 w 144"/>
              <a:gd name="T13" fmla="*/ 40 h 139"/>
              <a:gd name="T14" fmla="*/ 0 w 144"/>
              <a:gd name="T15" fmla="*/ 43 h 139"/>
              <a:gd name="T16" fmla="*/ 9 w 144"/>
              <a:gd name="T17" fmla="*/ 43 h 139"/>
              <a:gd name="T18" fmla="*/ 9 w 144"/>
              <a:gd name="T19" fmla="*/ 48 h 139"/>
              <a:gd name="T20" fmla="*/ 0 w 144"/>
              <a:gd name="T21" fmla="*/ 48 h 139"/>
              <a:gd name="T22" fmla="*/ 0 w 144"/>
              <a:gd name="T23" fmla="*/ 54 h 139"/>
              <a:gd name="T24" fmla="*/ 9 w 144"/>
              <a:gd name="T25" fmla="*/ 54 h 139"/>
              <a:gd name="T26" fmla="*/ 9 w 144"/>
              <a:gd name="T27" fmla="*/ 59 h 139"/>
              <a:gd name="T28" fmla="*/ 0 w 144"/>
              <a:gd name="T29" fmla="*/ 59 h 139"/>
              <a:gd name="T30" fmla="*/ 0 w 144"/>
              <a:gd name="T31" fmla="*/ 65 h 139"/>
              <a:gd name="T32" fmla="*/ 9 w 144"/>
              <a:gd name="T33" fmla="*/ 65 h 139"/>
              <a:gd name="T34" fmla="*/ 9 w 144"/>
              <a:gd name="T35" fmla="*/ 70 h 139"/>
              <a:gd name="T36" fmla="*/ 0 w 144"/>
              <a:gd name="T37" fmla="*/ 70 h 139"/>
              <a:gd name="T38" fmla="*/ 0 w 144"/>
              <a:gd name="T39" fmla="*/ 73 h 139"/>
              <a:gd name="T40" fmla="*/ 6 w 144"/>
              <a:gd name="T41" fmla="*/ 79 h 139"/>
              <a:gd name="T42" fmla="*/ 19 w 144"/>
              <a:gd name="T43" fmla="*/ 79 h 139"/>
              <a:gd name="T44" fmla="*/ 30 w 144"/>
              <a:gd name="T45" fmla="*/ 133 h 139"/>
              <a:gd name="T46" fmla="*/ 38 w 144"/>
              <a:gd name="T47" fmla="*/ 139 h 139"/>
              <a:gd name="T48" fmla="*/ 52 w 144"/>
              <a:gd name="T49" fmla="*/ 139 h 139"/>
              <a:gd name="T50" fmla="*/ 56 w 144"/>
              <a:gd name="T51" fmla="*/ 130 h 139"/>
              <a:gd name="T52" fmla="*/ 41 w 144"/>
              <a:gd name="T53" fmla="*/ 78 h 139"/>
              <a:gd name="T54" fmla="*/ 41 w 144"/>
              <a:gd name="T55" fmla="*/ 76 h 139"/>
              <a:gd name="T56" fmla="*/ 41 w 144"/>
              <a:gd name="T57" fmla="*/ 34 h 139"/>
              <a:gd name="T58" fmla="*/ 124 w 144"/>
              <a:gd name="T59" fmla="*/ 0 h 139"/>
              <a:gd name="T60" fmla="*/ 124 w 144"/>
              <a:gd name="T61" fmla="*/ 113 h 139"/>
              <a:gd name="T62" fmla="*/ 48 w 144"/>
              <a:gd name="T63" fmla="*/ 78 h 139"/>
              <a:gd name="T64" fmla="*/ 48 w 144"/>
              <a:gd name="T65" fmla="*/ 35 h 139"/>
              <a:gd name="T66" fmla="*/ 124 w 144"/>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4"/>
              <a:gd name="T103" fmla="*/ 0 h 139"/>
              <a:gd name="T104" fmla="*/ 144 w 144"/>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4" h="139">
                <a:moveTo>
                  <a:pt x="132" y="31"/>
                </a:moveTo>
                <a:cubicBezTo>
                  <a:pt x="139" y="34"/>
                  <a:pt x="144" y="45"/>
                  <a:pt x="144" y="56"/>
                </a:cubicBezTo>
                <a:cubicBezTo>
                  <a:pt x="144" y="68"/>
                  <a:pt x="139" y="78"/>
                  <a:pt x="132" y="82"/>
                </a:cubicBezTo>
                <a:cubicBezTo>
                  <a:pt x="132" y="31"/>
                  <a:pt x="132" y="31"/>
                  <a:pt x="132" y="31"/>
                </a:cubicBezTo>
                <a:close/>
                <a:moveTo>
                  <a:pt x="41" y="34"/>
                </a:moveTo>
                <a:cubicBezTo>
                  <a:pt x="6" y="34"/>
                  <a:pt x="6" y="34"/>
                  <a:pt x="6" y="34"/>
                </a:cubicBezTo>
                <a:cubicBezTo>
                  <a:pt x="2" y="34"/>
                  <a:pt x="0" y="37"/>
                  <a:pt x="0" y="40"/>
                </a:cubicBezTo>
                <a:cubicBezTo>
                  <a:pt x="0" y="43"/>
                  <a:pt x="0" y="43"/>
                  <a:pt x="0" y="43"/>
                </a:cubicBezTo>
                <a:cubicBezTo>
                  <a:pt x="9" y="43"/>
                  <a:pt x="9" y="43"/>
                  <a:pt x="9" y="43"/>
                </a:cubicBezTo>
                <a:cubicBezTo>
                  <a:pt x="9" y="48"/>
                  <a:pt x="9" y="48"/>
                  <a:pt x="9" y="48"/>
                </a:cubicBezTo>
                <a:cubicBezTo>
                  <a:pt x="0" y="48"/>
                  <a:pt x="0" y="48"/>
                  <a:pt x="0" y="48"/>
                </a:cubicBezTo>
                <a:cubicBezTo>
                  <a:pt x="0" y="54"/>
                  <a:pt x="0" y="54"/>
                  <a:pt x="0" y="54"/>
                </a:cubicBezTo>
                <a:cubicBezTo>
                  <a:pt x="3" y="54"/>
                  <a:pt x="6" y="54"/>
                  <a:pt x="9" y="54"/>
                </a:cubicBezTo>
                <a:cubicBezTo>
                  <a:pt x="9" y="56"/>
                  <a:pt x="9" y="57"/>
                  <a:pt x="9" y="59"/>
                </a:cubicBezTo>
                <a:cubicBezTo>
                  <a:pt x="6" y="59"/>
                  <a:pt x="3" y="59"/>
                  <a:pt x="0" y="59"/>
                </a:cubicBezTo>
                <a:cubicBezTo>
                  <a:pt x="0" y="65"/>
                  <a:pt x="0" y="65"/>
                  <a:pt x="0" y="65"/>
                </a:cubicBezTo>
                <a:cubicBezTo>
                  <a:pt x="9" y="65"/>
                  <a:pt x="9" y="65"/>
                  <a:pt x="9" y="65"/>
                </a:cubicBezTo>
                <a:cubicBezTo>
                  <a:pt x="9" y="70"/>
                  <a:pt x="9" y="70"/>
                  <a:pt x="9" y="70"/>
                </a:cubicBezTo>
                <a:cubicBezTo>
                  <a:pt x="0" y="70"/>
                  <a:pt x="0" y="70"/>
                  <a:pt x="0" y="70"/>
                </a:cubicBezTo>
                <a:cubicBezTo>
                  <a:pt x="0" y="73"/>
                  <a:pt x="0" y="73"/>
                  <a:pt x="0" y="73"/>
                </a:cubicBezTo>
                <a:cubicBezTo>
                  <a:pt x="0" y="76"/>
                  <a:pt x="2" y="79"/>
                  <a:pt x="6" y="79"/>
                </a:cubicBezTo>
                <a:cubicBezTo>
                  <a:pt x="19" y="79"/>
                  <a:pt x="19" y="79"/>
                  <a:pt x="19" y="79"/>
                </a:cubicBezTo>
                <a:cubicBezTo>
                  <a:pt x="19" y="97"/>
                  <a:pt x="24" y="118"/>
                  <a:pt x="30" y="133"/>
                </a:cubicBezTo>
                <a:cubicBezTo>
                  <a:pt x="31" y="135"/>
                  <a:pt x="33" y="139"/>
                  <a:pt x="38" y="139"/>
                </a:cubicBezTo>
                <a:cubicBezTo>
                  <a:pt x="52" y="139"/>
                  <a:pt x="52" y="139"/>
                  <a:pt x="52" y="139"/>
                </a:cubicBezTo>
                <a:cubicBezTo>
                  <a:pt x="58" y="139"/>
                  <a:pt x="57" y="134"/>
                  <a:pt x="56" y="130"/>
                </a:cubicBezTo>
                <a:cubicBezTo>
                  <a:pt x="49" y="114"/>
                  <a:pt x="41" y="96"/>
                  <a:pt x="41" y="78"/>
                </a:cubicBezTo>
                <a:cubicBezTo>
                  <a:pt x="41" y="76"/>
                  <a:pt x="41" y="76"/>
                  <a:pt x="41" y="76"/>
                </a:cubicBezTo>
                <a:cubicBezTo>
                  <a:pt x="41" y="34"/>
                  <a:pt x="41" y="34"/>
                  <a:pt x="41" y="34"/>
                </a:cubicBezTo>
                <a:close/>
                <a:moveTo>
                  <a:pt x="124" y="0"/>
                </a:moveTo>
                <a:cubicBezTo>
                  <a:pt x="124" y="113"/>
                  <a:pt x="124" y="113"/>
                  <a:pt x="124" y="113"/>
                </a:cubicBezTo>
                <a:cubicBezTo>
                  <a:pt x="48" y="78"/>
                  <a:pt x="48" y="78"/>
                  <a:pt x="48" y="78"/>
                </a:cubicBezTo>
                <a:cubicBezTo>
                  <a:pt x="48" y="35"/>
                  <a:pt x="48" y="35"/>
                  <a:pt x="48" y="35"/>
                </a:cubicBezTo>
                <a:cubicBezTo>
                  <a:pt x="124" y="0"/>
                  <a:pt x="124" y="0"/>
                  <a:pt x="124" y="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6" name="Oval 36"/>
          <p:cNvSpPr>
            <a:spLocks noChangeArrowheads="1"/>
          </p:cNvSpPr>
          <p:nvPr/>
        </p:nvSpPr>
        <p:spPr bwMode="auto">
          <a:xfrm>
            <a:off x="2862263" y="2366937"/>
            <a:ext cx="525462"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7" name="Oval 37"/>
          <p:cNvSpPr>
            <a:spLocks noChangeArrowheads="1"/>
          </p:cNvSpPr>
          <p:nvPr/>
        </p:nvSpPr>
        <p:spPr bwMode="auto">
          <a:xfrm>
            <a:off x="5761038" y="2366937"/>
            <a:ext cx="523875"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8" name="Oval 38"/>
          <p:cNvSpPr>
            <a:spLocks noChangeArrowheads="1"/>
          </p:cNvSpPr>
          <p:nvPr/>
        </p:nvSpPr>
        <p:spPr bwMode="auto">
          <a:xfrm>
            <a:off x="2924175" y="2428850"/>
            <a:ext cx="400050"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9" name="Oval 39"/>
          <p:cNvSpPr>
            <a:spLocks noChangeArrowheads="1"/>
          </p:cNvSpPr>
          <p:nvPr/>
        </p:nvSpPr>
        <p:spPr bwMode="auto">
          <a:xfrm>
            <a:off x="5821363" y="2428850"/>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0" name="Freeform 40"/>
          <p:cNvSpPr>
            <a:spLocks noEditPoints="1" noChangeArrowheads="1"/>
          </p:cNvSpPr>
          <p:nvPr/>
        </p:nvSpPr>
        <p:spPr bwMode="auto">
          <a:xfrm>
            <a:off x="2960688" y="2541562"/>
            <a:ext cx="276225" cy="234950"/>
          </a:xfrm>
          <a:custGeom>
            <a:avLst/>
            <a:gdLst>
              <a:gd name="T0" fmla="*/ 138 w 152"/>
              <a:gd name="T1" fmla="*/ 38 h 129"/>
              <a:gd name="T2" fmla="*/ 136 w 152"/>
              <a:gd name="T3" fmla="*/ 46 h 129"/>
              <a:gd name="T4" fmla="*/ 79 w 152"/>
              <a:gd name="T5" fmla="*/ 54 h 129"/>
              <a:gd name="T6" fmla="*/ 76 w 152"/>
              <a:gd name="T7" fmla="*/ 30 h 129"/>
              <a:gd name="T8" fmla="*/ 76 w 152"/>
              <a:gd name="T9" fmla="*/ 30 h 129"/>
              <a:gd name="T10" fmla="*/ 42 w 152"/>
              <a:gd name="T11" fmla="*/ 36 h 129"/>
              <a:gd name="T12" fmla="*/ 42 w 152"/>
              <a:gd name="T13" fmla="*/ 37 h 129"/>
              <a:gd name="T14" fmla="*/ 46 w 152"/>
              <a:gd name="T15" fmla="*/ 47 h 129"/>
              <a:gd name="T16" fmla="*/ 130 w 152"/>
              <a:gd name="T17" fmla="*/ 62 h 129"/>
              <a:gd name="T18" fmla="*/ 100 w 152"/>
              <a:gd name="T19" fmla="*/ 70 h 129"/>
              <a:gd name="T20" fmla="*/ 66 w 152"/>
              <a:gd name="T21" fmla="*/ 101 h 129"/>
              <a:gd name="T22" fmla="*/ 66 w 152"/>
              <a:gd name="T23" fmla="*/ 101 h 129"/>
              <a:gd name="T24" fmla="*/ 59 w 152"/>
              <a:gd name="T25" fmla="*/ 115 h 129"/>
              <a:gd name="T26" fmla="*/ 31 w 152"/>
              <a:gd name="T27" fmla="*/ 6 h 129"/>
              <a:gd name="T28" fmla="*/ 30 w 152"/>
              <a:gd name="T29" fmla="*/ 3 h 129"/>
              <a:gd name="T30" fmla="*/ 29 w 152"/>
              <a:gd name="T31" fmla="*/ 1 h 129"/>
              <a:gd name="T32" fmla="*/ 45 w 152"/>
              <a:gd name="T33" fmla="*/ 46 h 129"/>
              <a:gd name="T34" fmla="*/ 45 w 152"/>
              <a:gd name="T35" fmla="*/ 47 h 129"/>
              <a:gd name="T36" fmla="*/ 46 w 152"/>
              <a:gd name="T37" fmla="*/ 47 h 129"/>
              <a:gd name="T38" fmla="*/ 46 w 152"/>
              <a:gd name="T39" fmla="*/ 48 h 129"/>
              <a:gd name="T40" fmla="*/ 48 w 152"/>
              <a:gd name="T41" fmla="*/ 54 h 129"/>
              <a:gd name="T42" fmla="*/ 42 w 152"/>
              <a:gd name="T43" fmla="*/ 37 h 129"/>
              <a:gd name="T44" fmla="*/ 39 w 152"/>
              <a:gd name="T45" fmla="*/ 30 h 129"/>
              <a:gd name="T46" fmla="*/ 40 w 152"/>
              <a:gd name="T47" fmla="*/ 31 h 129"/>
              <a:gd name="T48" fmla="*/ 40 w 152"/>
              <a:gd name="T49" fmla="*/ 32 h 129"/>
              <a:gd name="T50" fmla="*/ 41 w 152"/>
              <a:gd name="T51" fmla="*/ 33 h 129"/>
              <a:gd name="T52" fmla="*/ 41 w 152"/>
              <a:gd name="T53" fmla="*/ 34 h 129"/>
              <a:gd name="T54" fmla="*/ 41 w 152"/>
              <a:gd name="T55" fmla="*/ 34 h 129"/>
              <a:gd name="T56" fmla="*/ 41 w 152"/>
              <a:gd name="T57" fmla="*/ 35 h 129"/>
              <a:gd name="T58" fmla="*/ 42 w 152"/>
              <a:gd name="T59" fmla="*/ 37 h 129"/>
              <a:gd name="T60" fmla="*/ 42 w 152"/>
              <a:gd name="T61" fmla="*/ 37 h 129"/>
              <a:gd name="T62" fmla="*/ 115 w 152"/>
              <a:gd name="T63" fmla="*/ 129 h 129"/>
              <a:gd name="T64" fmla="*/ 121 w 152"/>
              <a:gd name="T65" fmla="*/ 115 h 129"/>
              <a:gd name="T66" fmla="*/ 0 w 152"/>
              <a:gd name="T67" fmla="*/ 0 h 129"/>
              <a:gd name="T68" fmla="*/ 29 w 152"/>
              <a:gd name="T69" fmla="*/ 1 h 129"/>
              <a:gd name="T70" fmla="*/ 29 w 152"/>
              <a:gd name="T71" fmla="*/ 1 h 129"/>
              <a:gd name="T72" fmla="*/ 29 w 152"/>
              <a:gd name="T73" fmla="*/ 2 h 129"/>
              <a:gd name="T74" fmla="*/ 30 w 152"/>
              <a:gd name="T75" fmla="*/ 3 h 129"/>
              <a:gd name="T76" fmla="*/ 30 w 152"/>
              <a:gd name="T77" fmla="*/ 3 h 129"/>
              <a:gd name="T78" fmla="*/ 30 w 152"/>
              <a:gd name="T79" fmla="*/ 3 h 129"/>
              <a:gd name="T80" fmla="*/ 30 w 152"/>
              <a:gd name="T81" fmla="*/ 4 h 129"/>
              <a:gd name="T82" fmla="*/ 30 w 152"/>
              <a:gd name="T83" fmla="*/ 4 h 129"/>
              <a:gd name="T84" fmla="*/ 30 w 152"/>
              <a:gd name="T85" fmla="*/ 5 h 129"/>
              <a:gd name="T86" fmla="*/ 31 w 152"/>
              <a:gd name="T87" fmla="*/ 6 h 129"/>
              <a:gd name="T88" fmla="*/ 32 w 152"/>
              <a:gd name="T89" fmla="*/ 8 h 129"/>
              <a:gd name="T90" fmla="*/ 106 w 152"/>
              <a:gd name="T91" fmla="*/ 22 h 129"/>
              <a:gd name="T92" fmla="*/ 152 w 152"/>
              <a:gd name="T93" fmla="*/ 22 h 129"/>
              <a:gd name="T94" fmla="*/ 106 w 152"/>
              <a:gd name="T95" fmla="*/ 78 h 129"/>
              <a:gd name="T96" fmla="*/ 57 w 152"/>
              <a:gd name="T97" fmla="*/ 78 h 129"/>
              <a:gd name="T98" fmla="*/ 65 w 152"/>
              <a:gd name="T99" fmla="*/ 101 h 129"/>
              <a:gd name="T100" fmla="*/ 48 w 152"/>
              <a:gd name="T101" fmla="*/ 78 h 129"/>
              <a:gd name="T102" fmla="*/ 0 w 152"/>
              <a:gd name="T103" fmla="*/ 0 h 129"/>
              <a:gd name="T104" fmla="*/ 51 w 152"/>
              <a:gd name="T105" fmla="*/ 62 h 1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2"/>
              <a:gd name="T160" fmla="*/ 0 h 129"/>
              <a:gd name="T161" fmla="*/ 152 w 152"/>
              <a:gd name="T162" fmla="*/ 129 h 1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2" h="129">
                <a:moveTo>
                  <a:pt x="112" y="38"/>
                </a:moveTo>
                <a:cubicBezTo>
                  <a:pt x="112" y="35"/>
                  <a:pt x="113" y="33"/>
                  <a:pt x="113" y="30"/>
                </a:cubicBezTo>
                <a:cubicBezTo>
                  <a:pt x="141" y="30"/>
                  <a:pt x="141" y="30"/>
                  <a:pt x="141" y="30"/>
                </a:cubicBezTo>
                <a:cubicBezTo>
                  <a:pt x="140" y="33"/>
                  <a:pt x="139" y="35"/>
                  <a:pt x="138" y="38"/>
                </a:cubicBezTo>
                <a:cubicBezTo>
                  <a:pt x="130" y="38"/>
                  <a:pt x="121" y="38"/>
                  <a:pt x="112" y="38"/>
                </a:cubicBezTo>
                <a:close/>
                <a:moveTo>
                  <a:pt x="110" y="54"/>
                </a:moveTo>
                <a:cubicBezTo>
                  <a:pt x="110" y="51"/>
                  <a:pt x="110" y="48"/>
                  <a:pt x="111" y="46"/>
                </a:cubicBezTo>
                <a:cubicBezTo>
                  <a:pt x="119" y="46"/>
                  <a:pt x="128" y="46"/>
                  <a:pt x="136" y="46"/>
                </a:cubicBezTo>
                <a:cubicBezTo>
                  <a:pt x="135" y="48"/>
                  <a:pt x="134" y="51"/>
                  <a:pt x="133" y="54"/>
                </a:cubicBezTo>
                <a:cubicBezTo>
                  <a:pt x="125" y="54"/>
                  <a:pt x="118" y="54"/>
                  <a:pt x="110" y="54"/>
                </a:cubicBezTo>
                <a:close/>
                <a:moveTo>
                  <a:pt x="78" y="46"/>
                </a:moveTo>
                <a:cubicBezTo>
                  <a:pt x="78" y="48"/>
                  <a:pt x="78" y="51"/>
                  <a:pt x="79" y="54"/>
                </a:cubicBezTo>
                <a:cubicBezTo>
                  <a:pt x="86" y="54"/>
                  <a:pt x="94" y="54"/>
                  <a:pt x="102" y="54"/>
                </a:cubicBezTo>
                <a:cubicBezTo>
                  <a:pt x="102" y="51"/>
                  <a:pt x="102" y="48"/>
                  <a:pt x="103" y="46"/>
                </a:cubicBezTo>
                <a:cubicBezTo>
                  <a:pt x="95" y="46"/>
                  <a:pt x="86" y="46"/>
                  <a:pt x="78" y="46"/>
                </a:cubicBezTo>
                <a:close/>
                <a:moveTo>
                  <a:pt x="76" y="30"/>
                </a:moveTo>
                <a:cubicBezTo>
                  <a:pt x="76" y="33"/>
                  <a:pt x="76" y="35"/>
                  <a:pt x="77" y="38"/>
                </a:cubicBezTo>
                <a:cubicBezTo>
                  <a:pt x="86" y="38"/>
                  <a:pt x="95" y="38"/>
                  <a:pt x="104" y="38"/>
                </a:cubicBezTo>
                <a:cubicBezTo>
                  <a:pt x="104" y="35"/>
                  <a:pt x="105" y="33"/>
                  <a:pt x="105" y="30"/>
                </a:cubicBezTo>
                <a:cubicBezTo>
                  <a:pt x="76" y="30"/>
                  <a:pt x="76" y="30"/>
                  <a:pt x="76" y="30"/>
                </a:cubicBezTo>
                <a:close/>
                <a:moveTo>
                  <a:pt x="42" y="37"/>
                </a:moveTo>
                <a:cubicBezTo>
                  <a:pt x="42" y="37"/>
                  <a:pt x="42" y="37"/>
                  <a:pt x="42" y="37"/>
                </a:cubicBezTo>
                <a:cubicBezTo>
                  <a:pt x="42" y="37"/>
                  <a:pt x="42" y="37"/>
                  <a:pt x="42" y="37"/>
                </a:cubicBezTo>
                <a:close/>
                <a:moveTo>
                  <a:pt x="42" y="36"/>
                </a:moveTo>
                <a:cubicBezTo>
                  <a:pt x="42" y="36"/>
                  <a:pt x="42" y="36"/>
                  <a:pt x="42" y="36"/>
                </a:cubicBezTo>
                <a:cubicBezTo>
                  <a:pt x="42" y="36"/>
                  <a:pt x="42" y="36"/>
                  <a:pt x="42" y="36"/>
                </a:cubicBezTo>
                <a:cubicBezTo>
                  <a:pt x="42" y="36"/>
                  <a:pt x="42" y="36"/>
                  <a:pt x="42" y="36"/>
                </a:cubicBezTo>
                <a:cubicBezTo>
                  <a:pt x="42" y="36"/>
                  <a:pt x="42" y="37"/>
                  <a:pt x="42" y="37"/>
                </a:cubicBezTo>
                <a:cubicBezTo>
                  <a:pt x="42" y="37"/>
                  <a:pt x="42" y="37"/>
                  <a:pt x="42" y="37"/>
                </a:cubicBezTo>
                <a:cubicBezTo>
                  <a:pt x="42" y="36"/>
                  <a:pt x="42" y="36"/>
                  <a:pt x="42" y="36"/>
                </a:cubicBezTo>
                <a:close/>
                <a:moveTo>
                  <a:pt x="46" y="47"/>
                </a:moveTo>
                <a:cubicBezTo>
                  <a:pt x="46" y="47"/>
                  <a:pt x="46" y="47"/>
                  <a:pt x="46" y="47"/>
                </a:cubicBezTo>
                <a:cubicBezTo>
                  <a:pt x="46" y="47"/>
                  <a:pt x="46" y="47"/>
                  <a:pt x="46" y="47"/>
                </a:cubicBezTo>
                <a:close/>
                <a:moveTo>
                  <a:pt x="107" y="70"/>
                </a:moveTo>
                <a:cubicBezTo>
                  <a:pt x="127" y="70"/>
                  <a:pt x="127" y="70"/>
                  <a:pt x="127" y="70"/>
                </a:cubicBezTo>
                <a:cubicBezTo>
                  <a:pt x="128" y="67"/>
                  <a:pt x="129" y="64"/>
                  <a:pt x="130" y="62"/>
                </a:cubicBezTo>
                <a:cubicBezTo>
                  <a:pt x="123" y="62"/>
                  <a:pt x="116" y="62"/>
                  <a:pt x="108" y="62"/>
                </a:cubicBezTo>
                <a:cubicBezTo>
                  <a:pt x="108" y="64"/>
                  <a:pt x="108" y="67"/>
                  <a:pt x="107" y="70"/>
                </a:cubicBezTo>
                <a:close/>
                <a:moveTo>
                  <a:pt x="81" y="70"/>
                </a:moveTo>
                <a:cubicBezTo>
                  <a:pt x="100" y="70"/>
                  <a:pt x="100" y="70"/>
                  <a:pt x="100" y="70"/>
                </a:cubicBezTo>
                <a:cubicBezTo>
                  <a:pt x="100" y="67"/>
                  <a:pt x="100" y="64"/>
                  <a:pt x="101" y="62"/>
                </a:cubicBezTo>
                <a:cubicBezTo>
                  <a:pt x="94" y="62"/>
                  <a:pt x="87" y="62"/>
                  <a:pt x="80" y="62"/>
                </a:cubicBezTo>
                <a:cubicBezTo>
                  <a:pt x="80" y="64"/>
                  <a:pt x="81" y="67"/>
                  <a:pt x="81" y="70"/>
                </a:cubicBezTo>
                <a:close/>
                <a:moveTo>
                  <a:pt x="66" y="101"/>
                </a:moveTo>
                <a:cubicBezTo>
                  <a:pt x="73" y="101"/>
                  <a:pt x="79" y="108"/>
                  <a:pt x="79" y="115"/>
                </a:cubicBezTo>
                <a:cubicBezTo>
                  <a:pt x="79" y="123"/>
                  <a:pt x="73" y="129"/>
                  <a:pt x="66" y="129"/>
                </a:cubicBezTo>
                <a:cubicBezTo>
                  <a:pt x="58" y="129"/>
                  <a:pt x="52" y="123"/>
                  <a:pt x="52" y="115"/>
                </a:cubicBezTo>
                <a:cubicBezTo>
                  <a:pt x="52" y="108"/>
                  <a:pt x="58" y="101"/>
                  <a:pt x="66" y="101"/>
                </a:cubicBezTo>
                <a:close/>
                <a:moveTo>
                  <a:pt x="66" y="109"/>
                </a:moveTo>
                <a:cubicBezTo>
                  <a:pt x="69" y="109"/>
                  <a:pt x="72" y="112"/>
                  <a:pt x="72" y="115"/>
                </a:cubicBezTo>
                <a:cubicBezTo>
                  <a:pt x="72" y="119"/>
                  <a:pt x="69" y="121"/>
                  <a:pt x="66" y="121"/>
                </a:cubicBezTo>
                <a:cubicBezTo>
                  <a:pt x="62" y="121"/>
                  <a:pt x="59" y="119"/>
                  <a:pt x="59" y="115"/>
                </a:cubicBezTo>
                <a:cubicBezTo>
                  <a:pt x="59" y="112"/>
                  <a:pt x="62" y="109"/>
                  <a:pt x="66" y="109"/>
                </a:cubicBezTo>
                <a:close/>
                <a:moveTo>
                  <a:pt x="31" y="6"/>
                </a:moveTo>
                <a:cubicBezTo>
                  <a:pt x="31" y="6"/>
                  <a:pt x="31" y="7"/>
                  <a:pt x="31" y="7"/>
                </a:cubicBezTo>
                <a:cubicBezTo>
                  <a:pt x="31" y="6"/>
                  <a:pt x="31" y="6"/>
                  <a:pt x="31" y="6"/>
                </a:cubicBezTo>
                <a:close/>
                <a:moveTo>
                  <a:pt x="30" y="4"/>
                </a:moveTo>
                <a:cubicBezTo>
                  <a:pt x="30" y="4"/>
                  <a:pt x="30" y="4"/>
                  <a:pt x="30" y="4"/>
                </a:cubicBezTo>
                <a:cubicBezTo>
                  <a:pt x="30" y="4"/>
                  <a:pt x="30" y="4"/>
                  <a:pt x="30" y="4"/>
                </a:cubicBezTo>
                <a:close/>
                <a:moveTo>
                  <a:pt x="30" y="3"/>
                </a:moveTo>
                <a:cubicBezTo>
                  <a:pt x="30" y="3"/>
                  <a:pt x="30" y="3"/>
                  <a:pt x="30" y="4"/>
                </a:cubicBezTo>
                <a:cubicBezTo>
                  <a:pt x="30" y="3"/>
                  <a:pt x="30" y="3"/>
                  <a:pt x="30" y="3"/>
                </a:cubicBezTo>
                <a:close/>
                <a:moveTo>
                  <a:pt x="29" y="0"/>
                </a:moveTo>
                <a:cubicBezTo>
                  <a:pt x="29" y="0"/>
                  <a:pt x="29" y="1"/>
                  <a:pt x="29" y="1"/>
                </a:cubicBezTo>
                <a:cubicBezTo>
                  <a:pt x="29" y="0"/>
                  <a:pt x="29" y="0"/>
                  <a:pt x="29" y="0"/>
                </a:cubicBezTo>
                <a:close/>
                <a:moveTo>
                  <a:pt x="45" y="46"/>
                </a:moveTo>
                <a:cubicBezTo>
                  <a:pt x="45" y="46"/>
                  <a:pt x="45" y="46"/>
                  <a:pt x="45" y="46"/>
                </a:cubicBezTo>
                <a:cubicBezTo>
                  <a:pt x="45" y="46"/>
                  <a:pt x="45" y="46"/>
                  <a:pt x="45" y="46"/>
                </a:cubicBezTo>
                <a:cubicBezTo>
                  <a:pt x="45" y="46"/>
                  <a:pt x="45" y="46"/>
                  <a:pt x="45" y="46"/>
                </a:cubicBezTo>
                <a:cubicBezTo>
                  <a:pt x="45" y="46"/>
                  <a:pt x="45" y="46"/>
                  <a:pt x="45" y="46"/>
                </a:cubicBezTo>
                <a:cubicBezTo>
                  <a:pt x="45" y="47"/>
                  <a:pt x="45" y="47"/>
                  <a:pt x="45" y="47"/>
                </a:cubicBezTo>
                <a:cubicBezTo>
                  <a:pt x="45" y="47"/>
                  <a:pt x="45" y="47"/>
                  <a:pt x="45" y="47"/>
                </a:cubicBezTo>
                <a:cubicBezTo>
                  <a:pt x="45" y="47"/>
                  <a:pt x="45" y="47"/>
                  <a:pt x="45" y="47"/>
                </a:cubicBezTo>
                <a:cubicBezTo>
                  <a:pt x="45" y="47"/>
                  <a:pt x="45"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7" y="50"/>
                  <a:pt x="47" y="52"/>
                  <a:pt x="48" y="54"/>
                </a:cubicBezTo>
                <a:cubicBezTo>
                  <a:pt x="55" y="54"/>
                  <a:pt x="63" y="54"/>
                  <a:pt x="71" y="54"/>
                </a:cubicBezTo>
                <a:cubicBezTo>
                  <a:pt x="71" y="51"/>
                  <a:pt x="70" y="48"/>
                  <a:pt x="70" y="46"/>
                </a:cubicBezTo>
                <a:cubicBezTo>
                  <a:pt x="61" y="46"/>
                  <a:pt x="53" y="46"/>
                  <a:pt x="45" y="46"/>
                </a:cubicBezTo>
                <a:close/>
                <a:moveTo>
                  <a:pt x="42" y="37"/>
                </a:moveTo>
                <a:cubicBezTo>
                  <a:pt x="42" y="38"/>
                  <a:pt x="42" y="38"/>
                  <a:pt x="42" y="38"/>
                </a:cubicBezTo>
                <a:cubicBezTo>
                  <a:pt x="51" y="38"/>
                  <a:pt x="60" y="38"/>
                  <a:pt x="69" y="38"/>
                </a:cubicBezTo>
                <a:cubicBezTo>
                  <a:pt x="68" y="35"/>
                  <a:pt x="68" y="33"/>
                  <a:pt x="68" y="30"/>
                </a:cubicBezTo>
                <a:cubicBezTo>
                  <a:pt x="39" y="30"/>
                  <a:pt x="39" y="30"/>
                  <a:pt x="39" y="30"/>
                </a:cubicBezTo>
                <a:cubicBezTo>
                  <a:pt x="39" y="30"/>
                  <a:pt x="39" y="30"/>
                  <a:pt x="39" y="30"/>
                </a:cubicBezTo>
                <a:cubicBezTo>
                  <a:pt x="39" y="30"/>
                  <a:pt x="40" y="30"/>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2"/>
                </a:cubicBezTo>
                <a:cubicBezTo>
                  <a:pt x="40" y="32"/>
                  <a:pt x="40" y="32"/>
                  <a:pt x="40" y="32"/>
                </a:cubicBezTo>
                <a:cubicBezTo>
                  <a:pt x="40" y="32"/>
                  <a:pt x="40" y="32"/>
                  <a:pt x="40" y="32"/>
                </a:cubicBezTo>
                <a:cubicBezTo>
                  <a:pt x="40" y="32"/>
                  <a:pt x="40" y="32"/>
                  <a:pt x="40" y="32"/>
                </a:cubicBezTo>
                <a:cubicBezTo>
                  <a:pt x="40" y="32"/>
                  <a:pt x="40" y="33"/>
                  <a:pt x="41" y="33"/>
                </a:cubicBezTo>
                <a:cubicBezTo>
                  <a:pt x="41" y="33"/>
                  <a:pt x="41" y="33"/>
                  <a:pt x="41" y="33"/>
                </a:cubicBezTo>
                <a:cubicBezTo>
                  <a:pt x="41" y="33"/>
                  <a:pt x="41" y="33"/>
                  <a:pt x="41" y="33"/>
                </a:cubicBezTo>
                <a:cubicBezTo>
                  <a:pt x="41" y="33"/>
                  <a:pt x="41" y="33"/>
                  <a:pt x="41" y="33"/>
                </a:cubicBezTo>
                <a:cubicBezTo>
                  <a:pt x="41" y="33"/>
                  <a:pt x="41" y="33"/>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5"/>
                </a:cubicBezTo>
                <a:cubicBezTo>
                  <a:pt x="41" y="35"/>
                  <a:pt x="41" y="35"/>
                  <a:pt x="41" y="35"/>
                </a:cubicBezTo>
                <a:cubicBezTo>
                  <a:pt x="42" y="37"/>
                  <a:pt x="42" y="37"/>
                  <a:pt x="42" y="37"/>
                </a:cubicBezTo>
                <a:close/>
                <a:moveTo>
                  <a:pt x="42" y="37"/>
                </a:move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lose/>
                <a:moveTo>
                  <a:pt x="115" y="101"/>
                </a:moveTo>
                <a:cubicBezTo>
                  <a:pt x="122" y="101"/>
                  <a:pt x="129" y="108"/>
                  <a:pt x="129" y="115"/>
                </a:cubicBezTo>
                <a:cubicBezTo>
                  <a:pt x="129" y="123"/>
                  <a:pt x="122" y="129"/>
                  <a:pt x="115" y="129"/>
                </a:cubicBezTo>
                <a:cubicBezTo>
                  <a:pt x="107" y="129"/>
                  <a:pt x="101" y="123"/>
                  <a:pt x="101" y="115"/>
                </a:cubicBezTo>
                <a:cubicBezTo>
                  <a:pt x="101" y="108"/>
                  <a:pt x="107" y="101"/>
                  <a:pt x="115" y="101"/>
                </a:cubicBezTo>
                <a:close/>
                <a:moveTo>
                  <a:pt x="115" y="109"/>
                </a:moveTo>
                <a:cubicBezTo>
                  <a:pt x="118" y="109"/>
                  <a:pt x="121" y="112"/>
                  <a:pt x="121" y="115"/>
                </a:cubicBezTo>
                <a:cubicBezTo>
                  <a:pt x="121" y="119"/>
                  <a:pt x="118" y="121"/>
                  <a:pt x="115" y="121"/>
                </a:cubicBezTo>
                <a:cubicBezTo>
                  <a:pt x="111" y="121"/>
                  <a:pt x="109" y="119"/>
                  <a:pt x="109" y="115"/>
                </a:cubicBezTo>
                <a:cubicBezTo>
                  <a:pt x="109" y="112"/>
                  <a:pt x="111" y="109"/>
                  <a:pt x="115" y="109"/>
                </a:cubicBezTo>
                <a:close/>
                <a:moveTo>
                  <a:pt x="0" y="0"/>
                </a:moveTo>
                <a:cubicBezTo>
                  <a:pt x="21" y="0"/>
                  <a:pt x="21" y="0"/>
                  <a:pt x="21" y="0"/>
                </a:cubicBezTo>
                <a:cubicBezTo>
                  <a:pt x="29" y="0"/>
                  <a:pt x="29" y="0"/>
                  <a:pt x="29" y="0"/>
                </a:cubicBezTo>
                <a:cubicBezTo>
                  <a:pt x="29" y="0"/>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30" y="2"/>
                </a:cubicBezTo>
                <a:cubicBezTo>
                  <a:pt x="30" y="2"/>
                  <a:pt x="30" y="2"/>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5"/>
                  <a:pt x="30" y="5"/>
                </a:cubicBezTo>
                <a:cubicBezTo>
                  <a:pt x="30" y="5"/>
                  <a:pt x="30" y="5"/>
                  <a:pt x="30" y="5"/>
                </a:cubicBezTo>
                <a:cubicBezTo>
                  <a:pt x="30" y="5"/>
                  <a:pt x="30" y="5"/>
                  <a:pt x="30" y="5"/>
                </a:cubicBezTo>
                <a:cubicBezTo>
                  <a:pt x="30" y="5"/>
                  <a:pt x="30" y="5"/>
                  <a:pt x="30" y="5"/>
                </a:cubicBezTo>
                <a:cubicBezTo>
                  <a:pt x="30" y="5"/>
                  <a:pt x="31" y="5"/>
                  <a:pt x="31" y="5"/>
                </a:cubicBezTo>
                <a:cubicBezTo>
                  <a:pt x="31" y="5"/>
                  <a:pt x="31" y="5"/>
                  <a:pt x="31" y="5"/>
                </a:cubicBezTo>
                <a:cubicBezTo>
                  <a:pt x="31" y="6"/>
                  <a:pt x="31" y="6"/>
                  <a:pt x="31" y="6"/>
                </a:cubicBezTo>
                <a:cubicBezTo>
                  <a:pt x="31" y="6"/>
                  <a:pt x="31" y="6"/>
                  <a:pt x="31" y="6"/>
                </a:cubicBezTo>
                <a:cubicBezTo>
                  <a:pt x="31" y="6"/>
                  <a:pt x="31" y="6"/>
                  <a:pt x="31" y="6"/>
                </a:cubicBezTo>
                <a:cubicBezTo>
                  <a:pt x="31" y="6"/>
                  <a:pt x="31" y="7"/>
                  <a:pt x="31" y="7"/>
                </a:cubicBezTo>
                <a:cubicBezTo>
                  <a:pt x="31" y="7"/>
                  <a:pt x="31" y="7"/>
                  <a:pt x="31" y="7"/>
                </a:cubicBezTo>
                <a:cubicBezTo>
                  <a:pt x="31" y="7"/>
                  <a:pt x="31" y="8"/>
                  <a:pt x="32" y="8"/>
                </a:cubicBezTo>
                <a:cubicBezTo>
                  <a:pt x="33" y="13"/>
                  <a:pt x="35" y="17"/>
                  <a:pt x="37" y="22"/>
                </a:cubicBezTo>
                <a:cubicBezTo>
                  <a:pt x="67" y="22"/>
                  <a:pt x="67" y="22"/>
                  <a:pt x="67" y="22"/>
                </a:cubicBezTo>
                <a:cubicBezTo>
                  <a:pt x="74" y="22"/>
                  <a:pt x="74" y="22"/>
                  <a:pt x="74" y="22"/>
                </a:cubicBezTo>
                <a:cubicBezTo>
                  <a:pt x="106" y="22"/>
                  <a:pt x="106" y="22"/>
                  <a:pt x="106" y="22"/>
                </a:cubicBezTo>
                <a:cubicBezTo>
                  <a:pt x="114" y="22"/>
                  <a:pt x="114" y="22"/>
                  <a:pt x="114" y="22"/>
                </a:cubicBezTo>
                <a:cubicBezTo>
                  <a:pt x="144" y="22"/>
                  <a:pt x="144" y="22"/>
                  <a:pt x="144" y="22"/>
                </a:cubicBezTo>
                <a:cubicBezTo>
                  <a:pt x="146" y="22"/>
                  <a:pt x="146" y="22"/>
                  <a:pt x="146" y="22"/>
                </a:cubicBezTo>
                <a:cubicBezTo>
                  <a:pt x="152" y="22"/>
                  <a:pt x="152" y="22"/>
                  <a:pt x="152" y="22"/>
                </a:cubicBezTo>
                <a:cubicBezTo>
                  <a:pt x="146" y="41"/>
                  <a:pt x="139" y="59"/>
                  <a:pt x="132" y="78"/>
                </a:cubicBezTo>
                <a:cubicBezTo>
                  <a:pt x="127" y="78"/>
                  <a:pt x="127" y="78"/>
                  <a:pt x="127" y="78"/>
                </a:cubicBezTo>
                <a:cubicBezTo>
                  <a:pt x="124" y="78"/>
                  <a:pt x="124" y="78"/>
                  <a:pt x="124" y="78"/>
                </a:cubicBezTo>
                <a:cubicBezTo>
                  <a:pt x="106" y="78"/>
                  <a:pt x="106" y="78"/>
                  <a:pt x="106" y="78"/>
                </a:cubicBezTo>
                <a:cubicBezTo>
                  <a:pt x="98" y="78"/>
                  <a:pt x="98" y="78"/>
                  <a:pt x="98" y="78"/>
                </a:cubicBezTo>
                <a:cubicBezTo>
                  <a:pt x="82" y="78"/>
                  <a:pt x="82" y="78"/>
                  <a:pt x="82" y="78"/>
                </a:cubicBezTo>
                <a:cubicBezTo>
                  <a:pt x="74" y="78"/>
                  <a:pt x="74" y="78"/>
                  <a:pt x="74" y="78"/>
                </a:cubicBezTo>
                <a:cubicBezTo>
                  <a:pt x="57" y="78"/>
                  <a:pt x="57" y="78"/>
                  <a:pt x="57" y="78"/>
                </a:cubicBezTo>
                <a:cubicBezTo>
                  <a:pt x="58" y="83"/>
                  <a:pt x="60" y="88"/>
                  <a:pt x="62" y="93"/>
                </a:cubicBezTo>
                <a:cubicBezTo>
                  <a:pt x="127" y="93"/>
                  <a:pt x="127" y="93"/>
                  <a:pt x="127" y="93"/>
                </a:cubicBezTo>
                <a:cubicBezTo>
                  <a:pt x="124" y="101"/>
                  <a:pt x="124" y="101"/>
                  <a:pt x="124" y="101"/>
                </a:cubicBezTo>
                <a:cubicBezTo>
                  <a:pt x="65" y="101"/>
                  <a:pt x="65" y="101"/>
                  <a:pt x="65" y="101"/>
                </a:cubicBezTo>
                <a:cubicBezTo>
                  <a:pt x="57" y="101"/>
                  <a:pt x="57" y="101"/>
                  <a:pt x="57" y="101"/>
                </a:cubicBezTo>
                <a:cubicBezTo>
                  <a:pt x="57" y="101"/>
                  <a:pt x="57" y="101"/>
                  <a:pt x="57" y="101"/>
                </a:cubicBezTo>
                <a:cubicBezTo>
                  <a:pt x="57" y="101"/>
                  <a:pt x="57" y="101"/>
                  <a:pt x="57" y="101"/>
                </a:cubicBezTo>
                <a:cubicBezTo>
                  <a:pt x="54" y="93"/>
                  <a:pt x="51" y="85"/>
                  <a:pt x="48" y="78"/>
                </a:cubicBezTo>
                <a:cubicBezTo>
                  <a:pt x="48" y="78"/>
                  <a:pt x="48" y="78"/>
                  <a:pt x="48" y="78"/>
                </a:cubicBezTo>
                <a:cubicBezTo>
                  <a:pt x="40" y="54"/>
                  <a:pt x="32" y="31"/>
                  <a:pt x="23" y="8"/>
                </a:cubicBezTo>
                <a:cubicBezTo>
                  <a:pt x="0" y="8"/>
                  <a:pt x="0" y="8"/>
                  <a:pt x="0" y="8"/>
                </a:cubicBezTo>
                <a:cubicBezTo>
                  <a:pt x="0" y="0"/>
                  <a:pt x="0" y="0"/>
                  <a:pt x="0" y="0"/>
                </a:cubicBezTo>
                <a:close/>
                <a:moveTo>
                  <a:pt x="54" y="70"/>
                </a:moveTo>
                <a:cubicBezTo>
                  <a:pt x="73" y="70"/>
                  <a:pt x="73" y="70"/>
                  <a:pt x="73" y="70"/>
                </a:cubicBezTo>
                <a:cubicBezTo>
                  <a:pt x="73" y="67"/>
                  <a:pt x="72" y="64"/>
                  <a:pt x="72" y="62"/>
                </a:cubicBezTo>
                <a:cubicBezTo>
                  <a:pt x="65" y="62"/>
                  <a:pt x="58" y="62"/>
                  <a:pt x="51" y="62"/>
                </a:cubicBezTo>
                <a:cubicBezTo>
                  <a:pt x="52" y="64"/>
                  <a:pt x="53" y="67"/>
                  <a:pt x="54" y="7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1" name="Freeform 41"/>
          <p:cNvSpPr>
            <a:spLocks noChangeArrowheads="1"/>
          </p:cNvSpPr>
          <p:nvPr/>
        </p:nvSpPr>
        <p:spPr bwMode="auto">
          <a:xfrm>
            <a:off x="3057525" y="2501875"/>
            <a:ext cx="138113" cy="74612"/>
          </a:xfrm>
          <a:custGeom>
            <a:avLst/>
            <a:gdLst>
              <a:gd name="T0" fmla="*/ 77 w 96"/>
              <a:gd name="T1" fmla="*/ 0 h 52"/>
              <a:gd name="T2" fmla="*/ 96 w 96"/>
              <a:gd name="T3" fmla="*/ 52 h 52"/>
              <a:gd name="T4" fmla="*/ 9 w 96"/>
              <a:gd name="T5" fmla="*/ 52 h 52"/>
              <a:gd name="T6" fmla="*/ 0 w 96"/>
              <a:gd name="T7" fmla="*/ 28 h 52"/>
              <a:gd name="T8" fmla="*/ 77 w 96"/>
              <a:gd name="T9" fmla="*/ 0 h 52"/>
              <a:gd name="T10" fmla="*/ 77 w 96"/>
              <a:gd name="T11" fmla="*/ 0 h 52"/>
              <a:gd name="T12" fmla="*/ 0 60000 65536"/>
              <a:gd name="T13" fmla="*/ 0 60000 65536"/>
              <a:gd name="T14" fmla="*/ 0 60000 65536"/>
              <a:gd name="T15" fmla="*/ 0 60000 65536"/>
              <a:gd name="T16" fmla="*/ 0 60000 65536"/>
              <a:gd name="T17" fmla="*/ 0 60000 65536"/>
              <a:gd name="T18" fmla="*/ 0 w 96"/>
              <a:gd name="T19" fmla="*/ 0 h 52"/>
              <a:gd name="T20" fmla="*/ 96 w 9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96" h="52">
                <a:moveTo>
                  <a:pt x="77" y="0"/>
                </a:moveTo>
                <a:lnTo>
                  <a:pt x="96" y="52"/>
                </a:lnTo>
                <a:lnTo>
                  <a:pt x="9" y="52"/>
                </a:lnTo>
                <a:lnTo>
                  <a:pt x="0" y="28"/>
                </a:lnTo>
                <a:lnTo>
                  <a:pt x="77" y="0"/>
                </a:lnTo>
                <a:lnTo>
                  <a:pt x="77" y="0"/>
                </a:lnTo>
                <a:close/>
              </a:path>
            </a:pathLst>
          </a:custGeom>
          <a:solidFill>
            <a:schemeClr val="bg1"/>
          </a:solidFill>
          <a:ln>
            <a:noFill/>
          </a:ln>
        </p:spPr>
        <p:txBody>
          <a:bodyPr/>
          <a:lstStyle/>
          <a:p>
            <a:endParaRPr lang="zh-CN" altLang="zh-CN">
              <a:sym typeface="宋体" panose="02010600030101010101" pitchFamily="2" charset="-122"/>
            </a:endParaRPr>
          </a:p>
        </p:txBody>
      </p:sp>
      <p:sp>
        <p:nvSpPr>
          <p:cNvPr id="82" name="Freeform 42"/>
          <p:cNvSpPr>
            <a:spLocks noChangeArrowheads="1"/>
          </p:cNvSpPr>
          <p:nvPr/>
        </p:nvSpPr>
        <p:spPr bwMode="auto">
          <a:xfrm>
            <a:off x="5878513" y="2484412"/>
            <a:ext cx="288925" cy="288925"/>
          </a:xfrm>
          <a:custGeom>
            <a:avLst/>
            <a:gdLst>
              <a:gd name="T0" fmla="*/ 89 w 157"/>
              <a:gd name="T1" fmla="*/ 0 h 157"/>
              <a:gd name="T2" fmla="*/ 93 w 157"/>
              <a:gd name="T3" fmla="*/ 21 h 157"/>
              <a:gd name="T4" fmla="*/ 108 w 157"/>
              <a:gd name="T5" fmla="*/ 27 h 157"/>
              <a:gd name="T6" fmla="*/ 126 w 157"/>
              <a:gd name="T7" fmla="*/ 15 h 157"/>
              <a:gd name="T8" fmla="*/ 141 w 157"/>
              <a:gd name="T9" fmla="*/ 31 h 157"/>
              <a:gd name="T10" fmla="*/ 130 w 157"/>
              <a:gd name="T11" fmla="*/ 48 h 157"/>
              <a:gd name="T12" fmla="*/ 136 w 157"/>
              <a:gd name="T13" fmla="*/ 64 h 157"/>
              <a:gd name="T14" fmla="*/ 157 w 157"/>
              <a:gd name="T15" fmla="*/ 67 h 157"/>
              <a:gd name="T16" fmla="*/ 157 w 157"/>
              <a:gd name="T17" fmla="*/ 90 h 157"/>
              <a:gd name="T18" fmla="*/ 136 w 157"/>
              <a:gd name="T19" fmla="*/ 93 h 157"/>
              <a:gd name="T20" fmla="*/ 132 w 157"/>
              <a:gd name="T21" fmla="*/ 104 h 157"/>
              <a:gd name="T22" fmla="*/ 118 w 157"/>
              <a:gd name="T23" fmla="*/ 91 h 157"/>
              <a:gd name="T24" fmla="*/ 120 w 157"/>
              <a:gd name="T25" fmla="*/ 84 h 157"/>
              <a:gd name="T26" fmla="*/ 84 w 157"/>
              <a:gd name="T27" fmla="*/ 37 h 157"/>
              <a:gd name="T28" fmla="*/ 36 w 157"/>
              <a:gd name="T29" fmla="*/ 73 h 157"/>
              <a:gd name="T30" fmla="*/ 72 w 157"/>
              <a:gd name="T31" fmla="*/ 120 h 157"/>
              <a:gd name="T32" fmla="*/ 92 w 157"/>
              <a:gd name="T33" fmla="*/ 118 h 157"/>
              <a:gd name="T34" fmla="*/ 104 w 157"/>
              <a:gd name="T35" fmla="*/ 132 h 157"/>
              <a:gd name="T36" fmla="*/ 93 w 157"/>
              <a:gd name="T37" fmla="*/ 136 h 157"/>
              <a:gd name="T38" fmla="*/ 89 w 157"/>
              <a:gd name="T39" fmla="*/ 157 h 157"/>
              <a:gd name="T40" fmla="*/ 67 w 157"/>
              <a:gd name="T41" fmla="*/ 157 h 157"/>
              <a:gd name="T42" fmla="*/ 63 w 157"/>
              <a:gd name="T43" fmla="*/ 136 h 157"/>
              <a:gd name="T44" fmla="*/ 48 w 157"/>
              <a:gd name="T45" fmla="*/ 130 h 157"/>
              <a:gd name="T46" fmla="*/ 31 w 157"/>
              <a:gd name="T47" fmla="*/ 142 h 157"/>
              <a:gd name="T48" fmla="*/ 15 w 157"/>
              <a:gd name="T49" fmla="*/ 126 h 157"/>
              <a:gd name="T50" fmla="*/ 27 w 157"/>
              <a:gd name="T51" fmla="*/ 109 h 157"/>
              <a:gd name="T52" fmla="*/ 20 w 157"/>
              <a:gd name="T53" fmla="*/ 93 h 157"/>
              <a:gd name="T54" fmla="*/ 0 w 157"/>
              <a:gd name="T55" fmla="*/ 90 h 157"/>
              <a:gd name="T56" fmla="*/ 0 w 157"/>
              <a:gd name="T57" fmla="*/ 67 h 157"/>
              <a:gd name="T58" fmla="*/ 20 w 157"/>
              <a:gd name="T59" fmla="*/ 63 h 157"/>
              <a:gd name="T60" fmla="*/ 27 w 157"/>
              <a:gd name="T61" fmla="*/ 48 h 157"/>
              <a:gd name="T62" fmla="*/ 15 w 157"/>
              <a:gd name="T63" fmla="*/ 31 h 157"/>
              <a:gd name="T64" fmla="*/ 31 w 157"/>
              <a:gd name="T65" fmla="*/ 15 h 157"/>
              <a:gd name="T66" fmla="*/ 48 w 157"/>
              <a:gd name="T67" fmla="*/ 27 h 157"/>
              <a:gd name="T68" fmla="*/ 63 w 157"/>
              <a:gd name="T69" fmla="*/ 20 h 157"/>
              <a:gd name="T70" fmla="*/ 67 w 157"/>
              <a:gd name="T71" fmla="*/ 0 h 157"/>
              <a:gd name="T72" fmla="*/ 89 w 157"/>
              <a:gd name="T73" fmla="*/ 0 h 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
              <a:gd name="T112" fmla="*/ 0 h 157"/>
              <a:gd name="T113" fmla="*/ 157 w 157"/>
              <a:gd name="T114" fmla="*/ 157 h 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 h="157">
                <a:moveTo>
                  <a:pt x="89" y="0"/>
                </a:moveTo>
                <a:cubicBezTo>
                  <a:pt x="93" y="21"/>
                  <a:pt x="93" y="21"/>
                  <a:pt x="93" y="21"/>
                </a:cubicBezTo>
                <a:cubicBezTo>
                  <a:pt x="108" y="27"/>
                  <a:pt x="108" y="27"/>
                  <a:pt x="108" y="27"/>
                </a:cubicBezTo>
                <a:cubicBezTo>
                  <a:pt x="126" y="15"/>
                  <a:pt x="126" y="15"/>
                  <a:pt x="126" y="15"/>
                </a:cubicBezTo>
                <a:cubicBezTo>
                  <a:pt x="141" y="31"/>
                  <a:pt x="141" y="31"/>
                  <a:pt x="141" y="31"/>
                </a:cubicBezTo>
                <a:cubicBezTo>
                  <a:pt x="130" y="48"/>
                  <a:pt x="130" y="48"/>
                  <a:pt x="130" y="48"/>
                </a:cubicBezTo>
                <a:cubicBezTo>
                  <a:pt x="136" y="64"/>
                  <a:pt x="136" y="64"/>
                  <a:pt x="136" y="64"/>
                </a:cubicBezTo>
                <a:cubicBezTo>
                  <a:pt x="157" y="67"/>
                  <a:pt x="157" y="67"/>
                  <a:pt x="157" y="67"/>
                </a:cubicBezTo>
                <a:cubicBezTo>
                  <a:pt x="157" y="90"/>
                  <a:pt x="157" y="90"/>
                  <a:pt x="157" y="90"/>
                </a:cubicBezTo>
                <a:cubicBezTo>
                  <a:pt x="136" y="93"/>
                  <a:pt x="136" y="93"/>
                  <a:pt x="136" y="93"/>
                </a:cubicBezTo>
                <a:cubicBezTo>
                  <a:pt x="132" y="104"/>
                  <a:pt x="132" y="104"/>
                  <a:pt x="132" y="104"/>
                </a:cubicBezTo>
                <a:cubicBezTo>
                  <a:pt x="118" y="91"/>
                  <a:pt x="118" y="91"/>
                  <a:pt x="118" y="91"/>
                </a:cubicBezTo>
                <a:cubicBezTo>
                  <a:pt x="119" y="89"/>
                  <a:pt x="119" y="86"/>
                  <a:pt x="120" y="84"/>
                </a:cubicBezTo>
                <a:cubicBezTo>
                  <a:pt x="123" y="61"/>
                  <a:pt x="107" y="40"/>
                  <a:pt x="84" y="37"/>
                </a:cubicBezTo>
                <a:cubicBezTo>
                  <a:pt x="61" y="34"/>
                  <a:pt x="40" y="50"/>
                  <a:pt x="36" y="73"/>
                </a:cubicBezTo>
                <a:cubicBezTo>
                  <a:pt x="33" y="96"/>
                  <a:pt x="50" y="117"/>
                  <a:pt x="72" y="120"/>
                </a:cubicBezTo>
                <a:cubicBezTo>
                  <a:pt x="79" y="121"/>
                  <a:pt x="86" y="120"/>
                  <a:pt x="92" y="118"/>
                </a:cubicBezTo>
                <a:cubicBezTo>
                  <a:pt x="104" y="132"/>
                  <a:pt x="104" y="132"/>
                  <a:pt x="104" y="132"/>
                </a:cubicBezTo>
                <a:cubicBezTo>
                  <a:pt x="93" y="136"/>
                  <a:pt x="93" y="136"/>
                  <a:pt x="93" y="136"/>
                </a:cubicBezTo>
                <a:cubicBezTo>
                  <a:pt x="89" y="157"/>
                  <a:pt x="89" y="157"/>
                  <a:pt x="89" y="157"/>
                </a:cubicBezTo>
                <a:cubicBezTo>
                  <a:pt x="67" y="157"/>
                  <a:pt x="67" y="157"/>
                  <a:pt x="67" y="157"/>
                </a:cubicBezTo>
                <a:cubicBezTo>
                  <a:pt x="63" y="136"/>
                  <a:pt x="63" y="136"/>
                  <a:pt x="63" y="136"/>
                </a:cubicBezTo>
                <a:cubicBezTo>
                  <a:pt x="48" y="130"/>
                  <a:pt x="48" y="130"/>
                  <a:pt x="48" y="130"/>
                </a:cubicBezTo>
                <a:cubicBezTo>
                  <a:pt x="31" y="142"/>
                  <a:pt x="31" y="142"/>
                  <a:pt x="31" y="142"/>
                </a:cubicBezTo>
                <a:cubicBezTo>
                  <a:pt x="15" y="126"/>
                  <a:pt x="15" y="126"/>
                  <a:pt x="15" y="126"/>
                </a:cubicBezTo>
                <a:cubicBezTo>
                  <a:pt x="27" y="109"/>
                  <a:pt x="27" y="109"/>
                  <a:pt x="27" y="109"/>
                </a:cubicBezTo>
                <a:cubicBezTo>
                  <a:pt x="20" y="93"/>
                  <a:pt x="20" y="93"/>
                  <a:pt x="20" y="93"/>
                </a:cubicBezTo>
                <a:cubicBezTo>
                  <a:pt x="0" y="90"/>
                  <a:pt x="0" y="90"/>
                  <a:pt x="0" y="90"/>
                </a:cubicBezTo>
                <a:cubicBezTo>
                  <a:pt x="0" y="67"/>
                  <a:pt x="0" y="67"/>
                  <a:pt x="0" y="67"/>
                </a:cubicBezTo>
                <a:cubicBezTo>
                  <a:pt x="20" y="63"/>
                  <a:pt x="20" y="63"/>
                  <a:pt x="20" y="63"/>
                </a:cubicBezTo>
                <a:cubicBezTo>
                  <a:pt x="27" y="48"/>
                  <a:pt x="27" y="48"/>
                  <a:pt x="27" y="48"/>
                </a:cubicBezTo>
                <a:cubicBezTo>
                  <a:pt x="15" y="31"/>
                  <a:pt x="15" y="31"/>
                  <a:pt x="15" y="31"/>
                </a:cubicBezTo>
                <a:cubicBezTo>
                  <a:pt x="31" y="15"/>
                  <a:pt x="31" y="15"/>
                  <a:pt x="31" y="15"/>
                </a:cubicBezTo>
                <a:cubicBezTo>
                  <a:pt x="48" y="27"/>
                  <a:pt x="48" y="27"/>
                  <a:pt x="48" y="27"/>
                </a:cubicBezTo>
                <a:cubicBezTo>
                  <a:pt x="63" y="20"/>
                  <a:pt x="63" y="20"/>
                  <a:pt x="63" y="20"/>
                </a:cubicBezTo>
                <a:cubicBezTo>
                  <a:pt x="67" y="0"/>
                  <a:pt x="67" y="0"/>
                  <a:pt x="67" y="0"/>
                </a:cubicBezTo>
                <a:cubicBezTo>
                  <a:pt x="89" y="0"/>
                  <a:pt x="89" y="0"/>
                  <a:pt x="89" y="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3" name="Freeform 43"/>
          <p:cNvSpPr>
            <a:spLocks noEditPoints="1" noChangeArrowheads="1"/>
          </p:cNvSpPr>
          <p:nvPr/>
        </p:nvSpPr>
        <p:spPr bwMode="auto">
          <a:xfrm>
            <a:off x="5984875" y="2592362"/>
            <a:ext cx="161925" cy="160338"/>
          </a:xfrm>
          <a:custGeom>
            <a:avLst/>
            <a:gdLst>
              <a:gd name="T0" fmla="*/ 74 w 88"/>
              <a:gd name="T1" fmla="*/ 74 h 88"/>
              <a:gd name="T2" fmla="*/ 80 w 88"/>
              <a:gd name="T3" fmla="*/ 74 h 88"/>
              <a:gd name="T4" fmla="*/ 80 w 88"/>
              <a:gd name="T5" fmla="*/ 80 h 88"/>
              <a:gd name="T6" fmla="*/ 74 w 88"/>
              <a:gd name="T7" fmla="*/ 80 h 88"/>
              <a:gd name="T8" fmla="*/ 74 w 88"/>
              <a:gd name="T9" fmla="*/ 74 h 88"/>
              <a:gd name="T10" fmla="*/ 74 w 88"/>
              <a:gd name="T11" fmla="*/ 74 h 88"/>
              <a:gd name="T12" fmla="*/ 17 w 88"/>
              <a:gd name="T13" fmla="*/ 3 h 88"/>
              <a:gd name="T14" fmla="*/ 17 w 88"/>
              <a:gd name="T15" fmla="*/ 3 h 88"/>
              <a:gd name="T16" fmla="*/ 28 w 88"/>
              <a:gd name="T17" fmla="*/ 0 h 88"/>
              <a:gd name="T18" fmla="*/ 44 w 88"/>
              <a:gd name="T19" fmla="*/ 15 h 88"/>
              <a:gd name="T20" fmla="*/ 41 w 88"/>
              <a:gd name="T21" fmla="*/ 27 h 88"/>
              <a:gd name="T22" fmla="*/ 40 w 88"/>
              <a:gd name="T23" fmla="*/ 28 h 88"/>
              <a:gd name="T24" fmla="*/ 84 w 88"/>
              <a:gd name="T25" fmla="*/ 70 h 88"/>
              <a:gd name="T26" fmla="*/ 84 w 88"/>
              <a:gd name="T27" fmla="*/ 84 h 88"/>
              <a:gd name="T28" fmla="*/ 84 w 88"/>
              <a:gd name="T29" fmla="*/ 84 h 88"/>
              <a:gd name="T30" fmla="*/ 70 w 88"/>
              <a:gd name="T31" fmla="*/ 84 h 88"/>
              <a:gd name="T32" fmla="*/ 28 w 88"/>
              <a:gd name="T33" fmla="*/ 41 h 88"/>
              <a:gd name="T34" fmla="*/ 27 w 88"/>
              <a:gd name="T35" fmla="*/ 41 h 88"/>
              <a:gd name="T36" fmla="*/ 15 w 88"/>
              <a:gd name="T37" fmla="*/ 45 h 88"/>
              <a:gd name="T38" fmla="*/ 0 w 88"/>
              <a:gd name="T39" fmla="*/ 28 h 88"/>
              <a:gd name="T40" fmla="*/ 3 w 88"/>
              <a:gd name="T41" fmla="*/ 17 h 88"/>
              <a:gd name="T42" fmla="*/ 3 w 88"/>
              <a:gd name="T43" fmla="*/ 17 h 88"/>
              <a:gd name="T44" fmla="*/ 4 w 88"/>
              <a:gd name="T45" fmla="*/ 17 h 88"/>
              <a:gd name="T46" fmla="*/ 15 w 88"/>
              <a:gd name="T47" fmla="*/ 28 h 88"/>
              <a:gd name="T48" fmla="*/ 24 w 88"/>
              <a:gd name="T49" fmla="*/ 24 h 88"/>
              <a:gd name="T50" fmla="*/ 28 w 88"/>
              <a:gd name="T51" fmla="*/ 15 h 88"/>
              <a:gd name="T52" fmla="*/ 17 w 88"/>
              <a:gd name="T53" fmla="*/ 4 h 88"/>
              <a:gd name="T54" fmla="*/ 17 w 88"/>
              <a:gd name="T55" fmla="*/ 3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88"/>
              <a:gd name="T86" fmla="*/ 88 w 88"/>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88">
                <a:moveTo>
                  <a:pt x="74" y="74"/>
                </a:moveTo>
                <a:cubicBezTo>
                  <a:pt x="75" y="72"/>
                  <a:pt x="78" y="72"/>
                  <a:pt x="80" y="74"/>
                </a:cubicBezTo>
                <a:cubicBezTo>
                  <a:pt x="82" y="76"/>
                  <a:pt x="82" y="78"/>
                  <a:pt x="80" y="80"/>
                </a:cubicBezTo>
                <a:cubicBezTo>
                  <a:pt x="78" y="82"/>
                  <a:pt x="75" y="82"/>
                  <a:pt x="74" y="80"/>
                </a:cubicBezTo>
                <a:cubicBezTo>
                  <a:pt x="72" y="78"/>
                  <a:pt x="72" y="76"/>
                  <a:pt x="74" y="74"/>
                </a:cubicBezTo>
                <a:cubicBezTo>
                  <a:pt x="74" y="74"/>
                  <a:pt x="74" y="74"/>
                  <a:pt x="74" y="74"/>
                </a:cubicBezTo>
                <a:close/>
                <a:moveTo>
                  <a:pt x="17" y="3"/>
                </a:moveTo>
                <a:cubicBezTo>
                  <a:pt x="17" y="3"/>
                  <a:pt x="17" y="3"/>
                  <a:pt x="17" y="3"/>
                </a:cubicBezTo>
                <a:cubicBezTo>
                  <a:pt x="28" y="0"/>
                  <a:pt x="28" y="0"/>
                  <a:pt x="28" y="0"/>
                </a:cubicBezTo>
                <a:cubicBezTo>
                  <a:pt x="44" y="15"/>
                  <a:pt x="44" y="15"/>
                  <a:pt x="44" y="15"/>
                </a:cubicBezTo>
                <a:cubicBezTo>
                  <a:pt x="41" y="27"/>
                  <a:pt x="41" y="27"/>
                  <a:pt x="41" y="27"/>
                </a:cubicBezTo>
                <a:cubicBezTo>
                  <a:pt x="40" y="28"/>
                  <a:pt x="40" y="28"/>
                  <a:pt x="40" y="28"/>
                </a:cubicBezTo>
                <a:cubicBezTo>
                  <a:pt x="84" y="70"/>
                  <a:pt x="84" y="70"/>
                  <a:pt x="84" y="70"/>
                </a:cubicBezTo>
                <a:cubicBezTo>
                  <a:pt x="88" y="74"/>
                  <a:pt x="88" y="80"/>
                  <a:pt x="84" y="84"/>
                </a:cubicBezTo>
                <a:cubicBezTo>
                  <a:pt x="84" y="84"/>
                  <a:pt x="84" y="84"/>
                  <a:pt x="84" y="84"/>
                </a:cubicBezTo>
                <a:cubicBezTo>
                  <a:pt x="80" y="88"/>
                  <a:pt x="74" y="88"/>
                  <a:pt x="70" y="84"/>
                </a:cubicBezTo>
                <a:cubicBezTo>
                  <a:pt x="28" y="41"/>
                  <a:pt x="28" y="41"/>
                  <a:pt x="28" y="41"/>
                </a:cubicBezTo>
                <a:cubicBezTo>
                  <a:pt x="27" y="41"/>
                  <a:pt x="27" y="41"/>
                  <a:pt x="27" y="41"/>
                </a:cubicBezTo>
                <a:cubicBezTo>
                  <a:pt x="15" y="45"/>
                  <a:pt x="15" y="45"/>
                  <a:pt x="15" y="45"/>
                </a:cubicBezTo>
                <a:cubicBezTo>
                  <a:pt x="0" y="28"/>
                  <a:pt x="0" y="28"/>
                  <a:pt x="0" y="28"/>
                </a:cubicBezTo>
                <a:cubicBezTo>
                  <a:pt x="3" y="17"/>
                  <a:pt x="3" y="17"/>
                  <a:pt x="3" y="17"/>
                </a:cubicBezTo>
                <a:cubicBezTo>
                  <a:pt x="3" y="17"/>
                  <a:pt x="3" y="17"/>
                  <a:pt x="3" y="17"/>
                </a:cubicBezTo>
                <a:cubicBezTo>
                  <a:pt x="4" y="17"/>
                  <a:pt x="4" y="17"/>
                  <a:pt x="4" y="17"/>
                </a:cubicBezTo>
                <a:cubicBezTo>
                  <a:pt x="15" y="28"/>
                  <a:pt x="15" y="28"/>
                  <a:pt x="15" y="28"/>
                </a:cubicBezTo>
                <a:cubicBezTo>
                  <a:pt x="24" y="24"/>
                  <a:pt x="24" y="24"/>
                  <a:pt x="24" y="24"/>
                </a:cubicBezTo>
                <a:cubicBezTo>
                  <a:pt x="28" y="15"/>
                  <a:pt x="28" y="15"/>
                  <a:pt x="28" y="15"/>
                </a:cubicBezTo>
                <a:cubicBezTo>
                  <a:pt x="17" y="4"/>
                  <a:pt x="17" y="4"/>
                  <a:pt x="17" y="4"/>
                </a:cubicBezTo>
                <a:cubicBezTo>
                  <a:pt x="17" y="3"/>
                  <a:pt x="17" y="3"/>
                  <a:pt x="17" y="3"/>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4" name="Freeform 44"/>
          <p:cNvSpPr>
            <a:spLocks noEditPoints="1" noChangeArrowheads="1"/>
          </p:cNvSpPr>
          <p:nvPr/>
        </p:nvSpPr>
        <p:spPr bwMode="auto">
          <a:xfrm>
            <a:off x="4449763" y="2692375"/>
            <a:ext cx="249237" cy="250825"/>
          </a:xfrm>
          <a:custGeom>
            <a:avLst/>
            <a:gdLst>
              <a:gd name="T0" fmla="*/ 0 w 136"/>
              <a:gd name="T1" fmla="*/ 104 h 137"/>
              <a:gd name="T2" fmla="*/ 13 w 136"/>
              <a:gd name="T3" fmla="*/ 84 h 137"/>
              <a:gd name="T4" fmla="*/ 45 w 136"/>
              <a:gd name="T5" fmla="*/ 74 h 137"/>
              <a:gd name="T6" fmla="*/ 68 w 136"/>
              <a:gd name="T7" fmla="*/ 113 h 137"/>
              <a:gd name="T8" fmla="*/ 91 w 136"/>
              <a:gd name="T9" fmla="*/ 74 h 137"/>
              <a:gd name="T10" fmla="*/ 123 w 136"/>
              <a:gd name="T11" fmla="*/ 84 h 137"/>
              <a:gd name="T12" fmla="*/ 136 w 136"/>
              <a:gd name="T13" fmla="*/ 104 h 137"/>
              <a:gd name="T14" fmla="*/ 136 w 136"/>
              <a:gd name="T15" fmla="*/ 137 h 137"/>
              <a:gd name="T16" fmla="*/ 68 w 136"/>
              <a:gd name="T17" fmla="*/ 137 h 137"/>
              <a:gd name="T18" fmla="*/ 0 w 136"/>
              <a:gd name="T19" fmla="*/ 137 h 137"/>
              <a:gd name="T20" fmla="*/ 0 w 136"/>
              <a:gd name="T21" fmla="*/ 104 h 137"/>
              <a:gd name="T22" fmla="*/ 68 w 136"/>
              <a:gd name="T23" fmla="*/ 74 h 137"/>
              <a:gd name="T24" fmla="*/ 46 w 136"/>
              <a:gd name="T25" fmla="*/ 58 h 137"/>
              <a:gd name="T26" fmla="*/ 39 w 136"/>
              <a:gd name="T27" fmla="*/ 21 h 137"/>
              <a:gd name="T28" fmla="*/ 68 w 136"/>
              <a:gd name="T29" fmla="*/ 0 h 137"/>
              <a:gd name="T30" fmla="*/ 96 w 136"/>
              <a:gd name="T31" fmla="*/ 21 h 137"/>
              <a:gd name="T32" fmla="*/ 90 w 136"/>
              <a:gd name="T33" fmla="*/ 58 h 137"/>
              <a:gd name="T34" fmla="*/ 68 w 136"/>
              <a:gd name="T35" fmla="*/ 74 h 137"/>
              <a:gd name="T36" fmla="*/ 92 w 136"/>
              <a:gd name="T37" fmla="*/ 108 h 137"/>
              <a:gd name="T38" fmla="*/ 115 w 136"/>
              <a:gd name="T39" fmla="*/ 108 h 137"/>
              <a:gd name="T40" fmla="*/ 117 w 136"/>
              <a:gd name="T41" fmla="*/ 110 h 137"/>
              <a:gd name="T42" fmla="*/ 117 w 136"/>
              <a:gd name="T43" fmla="*/ 122 h 137"/>
              <a:gd name="T44" fmla="*/ 115 w 136"/>
              <a:gd name="T45" fmla="*/ 124 h 137"/>
              <a:gd name="T46" fmla="*/ 92 w 136"/>
              <a:gd name="T47" fmla="*/ 124 h 137"/>
              <a:gd name="T48" fmla="*/ 90 w 136"/>
              <a:gd name="T49" fmla="*/ 122 h 137"/>
              <a:gd name="T50" fmla="*/ 90 w 136"/>
              <a:gd name="T51" fmla="*/ 110 h 137"/>
              <a:gd name="T52" fmla="*/ 92 w 136"/>
              <a:gd name="T53" fmla="*/ 108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6"/>
              <a:gd name="T82" fmla="*/ 0 h 137"/>
              <a:gd name="T83" fmla="*/ 136 w 136"/>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6" h="137">
                <a:moveTo>
                  <a:pt x="0" y="104"/>
                </a:moveTo>
                <a:cubicBezTo>
                  <a:pt x="0" y="94"/>
                  <a:pt x="4" y="87"/>
                  <a:pt x="13" y="84"/>
                </a:cubicBezTo>
                <a:cubicBezTo>
                  <a:pt x="45" y="74"/>
                  <a:pt x="45" y="74"/>
                  <a:pt x="45" y="74"/>
                </a:cubicBezTo>
                <a:cubicBezTo>
                  <a:pt x="68" y="113"/>
                  <a:pt x="68" y="113"/>
                  <a:pt x="68" y="113"/>
                </a:cubicBezTo>
                <a:cubicBezTo>
                  <a:pt x="91" y="74"/>
                  <a:pt x="91" y="74"/>
                  <a:pt x="91" y="74"/>
                </a:cubicBezTo>
                <a:cubicBezTo>
                  <a:pt x="123" y="84"/>
                  <a:pt x="123" y="84"/>
                  <a:pt x="123" y="84"/>
                </a:cubicBezTo>
                <a:cubicBezTo>
                  <a:pt x="132" y="87"/>
                  <a:pt x="136" y="94"/>
                  <a:pt x="136" y="104"/>
                </a:cubicBezTo>
                <a:cubicBezTo>
                  <a:pt x="136" y="137"/>
                  <a:pt x="136" y="137"/>
                  <a:pt x="136" y="137"/>
                </a:cubicBezTo>
                <a:cubicBezTo>
                  <a:pt x="68" y="137"/>
                  <a:pt x="68" y="137"/>
                  <a:pt x="68" y="137"/>
                </a:cubicBezTo>
                <a:cubicBezTo>
                  <a:pt x="0" y="137"/>
                  <a:pt x="0" y="137"/>
                  <a:pt x="0" y="137"/>
                </a:cubicBezTo>
                <a:cubicBezTo>
                  <a:pt x="0" y="104"/>
                  <a:pt x="0" y="104"/>
                  <a:pt x="0" y="104"/>
                </a:cubicBezTo>
                <a:close/>
                <a:moveTo>
                  <a:pt x="68" y="74"/>
                </a:moveTo>
                <a:cubicBezTo>
                  <a:pt x="58" y="74"/>
                  <a:pt x="50" y="66"/>
                  <a:pt x="46" y="58"/>
                </a:cubicBezTo>
                <a:cubicBezTo>
                  <a:pt x="39" y="47"/>
                  <a:pt x="36" y="33"/>
                  <a:pt x="39" y="21"/>
                </a:cubicBezTo>
                <a:cubicBezTo>
                  <a:pt x="42" y="9"/>
                  <a:pt x="51" y="0"/>
                  <a:pt x="68" y="0"/>
                </a:cubicBezTo>
                <a:cubicBezTo>
                  <a:pt x="85" y="0"/>
                  <a:pt x="93" y="9"/>
                  <a:pt x="96" y="21"/>
                </a:cubicBezTo>
                <a:cubicBezTo>
                  <a:pt x="100" y="33"/>
                  <a:pt x="97" y="47"/>
                  <a:pt x="90" y="58"/>
                </a:cubicBezTo>
                <a:cubicBezTo>
                  <a:pt x="85" y="67"/>
                  <a:pt x="77" y="74"/>
                  <a:pt x="68" y="74"/>
                </a:cubicBezTo>
                <a:close/>
                <a:moveTo>
                  <a:pt x="92" y="108"/>
                </a:moveTo>
                <a:cubicBezTo>
                  <a:pt x="115" y="108"/>
                  <a:pt x="115" y="108"/>
                  <a:pt x="115" y="108"/>
                </a:cubicBezTo>
                <a:cubicBezTo>
                  <a:pt x="116" y="108"/>
                  <a:pt x="117" y="109"/>
                  <a:pt x="117" y="110"/>
                </a:cubicBezTo>
                <a:cubicBezTo>
                  <a:pt x="117" y="122"/>
                  <a:pt x="117" y="122"/>
                  <a:pt x="117" y="122"/>
                </a:cubicBezTo>
                <a:cubicBezTo>
                  <a:pt x="117" y="123"/>
                  <a:pt x="116" y="124"/>
                  <a:pt x="115" y="124"/>
                </a:cubicBezTo>
                <a:cubicBezTo>
                  <a:pt x="92" y="124"/>
                  <a:pt x="92" y="124"/>
                  <a:pt x="92" y="124"/>
                </a:cubicBezTo>
                <a:cubicBezTo>
                  <a:pt x="91" y="124"/>
                  <a:pt x="90" y="123"/>
                  <a:pt x="90" y="122"/>
                </a:cubicBezTo>
                <a:cubicBezTo>
                  <a:pt x="90" y="110"/>
                  <a:pt x="90" y="110"/>
                  <a:pt x="90" y="110"/>
                </a:cubicBezTo>
                <a:cubicBezTo>
                  <a:pt x="90" y="109"/>
                  <a:pt x="91" y="108"/>
                  <a:pt x="92" y="108"/>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5" name="Oval 45"/>
          <p:cNvSpPr>
            <a:spLocks noChangeArrowheads="1"/>
          </p:cNvSpPr>
          <p:nvPr/>
        </p:nvSpPr>
        <p:spPr bwMode="auto">
          <a:xfrm>
            <a:off x="2862263" y="3306737"/>
            <a:ext cx="525462"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6" name="Oval 46"/>
          <p:cNvSpPr>
            <a:spLocks noChangeArrowheads="1"/>
          </p:cNvSpPr>
          <p:nvPr/>
        </p:nvSpPr>
        <p:spPr bwMode="auto">
          <a:xfrm>
            <a:off x="2924175" y="3370237"/>
            <a:ext cx="400050"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7" name="Freeform 47"/>
          <p:cNvSpPr>
            <a:spLocks noEditPoints="1" noChangeArrowheads="1"/>
          </p:cNvSpPr>
          <p:nvPr/>
        </p:nvSpPr>
        <p:spPr bwMode="auto">
          <a:xfrm>
            <a:off x="2995613" y="3481362"/>
            <a:ext cx="260350" cy="177800"/>
          </a:xfrm>
          <a:custGeom>
            <a:avLst/>
            <a:gdLst>
              <a:gd name="T0" fmla="*/ 130 w 143"/>
              <a:gd name="T1" fmla="*/ 6 h 97"/>
              <a:gd name="T2" fmla="*/ 128 w 143"/>
              <a:gd name="T3" fmla="*/ 0 h 97"/>
              <a:gd name="T4" fmla="*/ 109 w 143"/>
              <a:gd name="T5" fmla="*/ 2 h 97"/>
              <a:gd name="T6" fmla="*/ 23 w 143"/>
              <a:gd name="T7" fmla="*/ 6 h 97"/>
              <a:gd name="T8" fmla="*/ 21 w 143"/>
              <a:gd name="T9" fmla="*/ 0 h 97"/>
              <a:gd name="T10" fmla="*/ 13 w 143"/>
              <a:gd name="T11" fmla="*/ 2 h 97"/>
              <a:gd name="T12" fmla="*/ 4 w 143"/>
              <a:gd name="T13" fmla="*/ 6 h 97"/>
              <a:gd name="T14" fmla="*/ 0 w 143"/>
              <a:gd name="T15" fmla="*/ 93 h 97"/>
              <a:gd name="T16" fmla="*/ 139 w 143"/>
              <a:gd name="T17" fmla="*/ 97 h 97"/>
              <a:gd name="T18" fmla="*/ 143 w 143"/>
              <a:gd name="T19" fmla="*/ 10 h 97"/>
              <a:gd name="T20" fmla="*/ 139 w 143"/>
              <a:gd name="T21" fmla="*/ 6 h 97"/>
              <a:gd name="T22" fmla="*/ 12 w 143"/>
              <a:gd name="T23" fmla="*/ 18 h 97"/>
              <a:gd name="T24" fmla="*/ 24 w 143"/>
              <a:gd name="T25" fmla="*/ 18 h 97"/>
              <a:gd name="T26" fmla="*/ 18 w 143"/>
              <a:gd name="T27" fmla="*/ 12 h 97"/>
              <a:gd name="T28" fmla="*/ 111 w 143"/>
              <a:gd name="T29" fmla="*/ 15 h 97"/>
              <a:gd name="T30" fmla="*/ 109 w 143"/>
              <a:gd name="T31" fmla="*/ 19 h 97"/>
              <a:gd name="T32" fmla="*/ 128 w 143"/>
              <a:gd name="T33" fmla="*/ 22 h 97"/>
              <a:gd name="T34" fmla="*/ 130 w 143"/>
              <a:gd name="T35" fmla="*/ 17 h 97"/>
              <a:gd name="T36" fmla="*/ 128 w 143"/>
              <a:gd name="T37" fmla="*/ 15 h 97"/>
              <a:gd name="T38" fmla="*/ 112 w 143"/>
              <a:gd name="T39" fmla="*/ 51 h 97"/>
              <a:gd name="T40" fmla="*/ 31 w 143"/>
              <a:gd name="T41" fmla="*/ 51 h 97"/>
              <a:gd name="T42" fmla="*/ 72 w 143"/>
              <a:gd name="T43" fmla="*/ 11 h 97"/>
              <a:gd name="T44" fmla="*/ 104 w 143"/>
              <a:gd name="T45" fmla="*/ 51 h 97"/>
              <a:gd name="T46" fmla="*/ 39 w 143"/>
              <a:gd name="T47" fmla="*/ 51 h 97"/>
              <a:gd name="T48" fmla="*/ 72 w 143"/>
              <a:gd name="T49" fmla="*/ 19 h 97"/>
              <a:gd name="T50" fmla="*/ 95 w 143"/>
              <a:gd name="T51" fmla="*/ 51 h 97"/>
              <a:gd name="T52" fmla="*/ 49 w 143"/>
              <a:gd name="T53" fmla="*/ 51 h 97"/>
              <a:gd name="T54" fmla="*/ 72 w 143"/>
              <a:gd name="T55" fmla="*/ 28 h 97"/>
              <a:gd name="T56" fmla="*/ 85 w 143"/>
              <a:gd name="T57" fmla="*/ 40 h 97"/>
              <a:gd name="T58" fmla="*/ 57 w 143"/>
              <a:gd name="T59" fmla="*/ 55 h 97"/>
              <a:gd name="T60" fmla="*/ 54 w 143"/>
              <a:gd name="T61" fmla="*/ 51 h 97"/>
              <a:gd name="T62" fmla="*/ 72 w 143"/>
              <a:gd name="T63" fmla="*/ 34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97"/>
              <a:gd name="T98" fmla="*/ 143 w 143"/>
              <a:gd name="T99" fmla="*/ 97 h 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97">
                <a:moveTo>
                  <a:pt x="139" y="6"/>
                </a:moveTo>
                <a:cubicBezTo>
                  <a:pt x="130" y="6"/>
                  <a:pt x="130" y="6"/>
                  <a:pt x="130" y="6"/>
                </a:cubicBezTo>
                <a:cubicBezTo>
                  <a:pt x="130" y="2"/>
                  <a:pt x="130" y="2"/>
                  <a:pt x="130" y="2"/>
                </a:cubicBezTo>
                <a:cubicBezTo>
                  <a:pt x="130" y="1"/>
                  <a:pt x="129" y="0"/>
                  <a:pt x="128" y="0"/>
                </a:cubicBezTo>
                <a:cubicBezTo>
                  <a:pt x="111" y="0"/>
                  <a:pt x="111" y="0"/>
                  <a:pt x="111" y="0"/>
                </a:cubicBezTo>
                <a:cubicBezTo>
                  <a:pt x="110" y="0"/>
                  <a:pt x="109" y="1"/>
                  <a:pt x="109" y="2"/>
                </a:cubicBezTo>
                <a:cubicBezTo>
                  <a:pt x="109" y="6"/>
                  <a:pt x="109" y="6"/>
                  <a:pt x="109" y="6"/>
                </a:cubicBezTo>
                <a:cubicBezTo>
                  <a:pt x="23" y="6"/>
                  <a:pt x="23" y="6"/>
                  <a:pt x="23" y="6"/>
                </a:cubicBezTo>
                <a:cubicBezTo>
                  <a:pt x="23" y="2"/>
                  <a:pt x="23" y="2"/>
                  <a:pt x="23" y="2"/>
                </a:cubicBezTo>
                <a:cubicBezTo>
                  <a:pt x="23" y="1"/>
                  <a:pt x="22" y="0"/>
                  <a:pt x="21" y="0"/>
                </a:cubicBezTo>
                <a:cubicBezTo>
                  <a:pt x="15" y="0"/>
                  <a:pt x="15" y="0"/>
                  <a:pt x="15" y="0"/>
                </a:cubicBezTo>
                <a:cubicBezTo>
                  <a:pt x="14" y="0"/>
                  <a:pt x="13" y="1"/>
                  <a:pt x="13" y="2"/>
                </a:cubicBezTo>
                <a:cubicBezTo>
                  <a:pt x="13" y="6"/>
                  <a:pt x="13" y="6"/>
                  <a:pt x="13" y="6"/>
                </a:cubicBezTo>
                <a:cubicBezTo>
                  <a:pt x="4" y="6"/>
                  <a:pt x="4" y="6"/>
                  <a:pt x="4" y="6"/>
                </a:cubicBezTo>
                <a:cubicBezTo>
                  <a:pt x="2" y="6"/>
                  <a:pt x="0" y="8"/>
                  <a:pt x="0" y="10"/>
                </a:cubicBezTo>
                <a:cubicBezTo>
                  <a:pt x="0" y="93"/>
                  <a:pt x="0" y="93"/>
                  <a:pt x="0" y="93"/>
                </a:cubicBezTo>
                <a:cubicBezTo>
                  <a:pt x="0" y="95"/>
                  <a:pt x="2" y="97"/>
                  <a:pt x="4" y="97"/>
                </a:cubicBezTo>
                <a:cubicBezTo>
                  <a:pt x="139" y="97"/>
                  <a:pt x="139" y="97"/>
                  <a:pt x="139" y="97"/>
                </a:cubicBezTo>
                <a:cubicBezTo>
                  <a:pt x="141" y="97"/>
                  <a:pt x="143" y="95"/>
                  <a:pt x="143" y="93"/>
                </a:cubicBezTo>
                <a:cubicBezTo>
                  <a:pt x="143" y="10"/>
                  <a:pt x="143" y="10"/>
                  <a:pt x="143" y="10"/>
                </a:cubicBezTo>
                <a:cubicBezTo>
                  <a:pt x="143" y="8"/>
                  <a:pt x="141" y="6"/>
                  <a:pt x="139" y="6"/>
                </a:cubicBezTo>
                <a:cubicBezTo>
                  <a:pt x="139" y="6"/>
                  <a:pt x="139" y="6"/>
                  <a:pt x="139" y="6"/>
                </a:cubicBezTo>
                <a:close/>
                <a:moveTo>
                  <a:pt x="18" y="12"/>
                </a:moveTo>
                <a:cubicBezTo>
                  <a:pt x="14" y="12"/>
                  <a:pt x="12" y="15"/>
                  <a:pt x="12" y="18"/>
                </a:cubicBezTo>
                <a:cubicBezTo>
                  <a:pt x="12" y="21"/>
                  <a:pt x="14" y="24"/>
                  <a:pt x="18" y="24"/>
                </a:cubicBezTo>
                <a:cubicBezTo>
                  <a:pt x="21" y="24"/>
                  <a:pt x="24" y="21"/>
                  <a:pt x="24" y="18"/>
                </a:cubicBezTo>
                <a:cubicBezTo>
                  <a:pt x="24" y="15"/>
                  <a:pt x="21" y="12"/>
                  <a:pt x="18" y="12"/>
                </a:cubicBezTo>
                <a:cubicBezTo>
                  <a:pt x="18" y="12"/>
                  <a:pt x="18" y="12"/>
                  <a:pt x="18" y="12"/>
                </a:cubicBezTo>
                <a:close/>
                <a:moveTo>
                  <a:pt x="128" y="15"/>
                </a:moveTo>
                <a:cubicBezTo>
                  <a:pt x="111" y="15"/>
                  <a:pt x="111" y="15"/>
                  <a:pt x="111" y="15"/>
                </a:cubicBezTo>
                <a:cubicBezTo>
                  <a:pt x="110" y="15"/>
                  <a:pt x="109" y="16"/>
                  <a:pt x="109" y="17"/>
                </a:cubicBezTo>
                <a:cubicBezTo>
                  <a:pt x="109" y="19"/>
                  <a:pt x="109" y="19"/>
                  <a:pt x="109" y="19"/>
                </a:cubicBezTo>
                <a:cubicBezTo>
                  <a:pt x="109" y="21"/>
                  <a:pt x="110" y="22"/>
                  <a:pt x="111" y="22"/>
                </a:cubicBezTo>
                <a:cubicBezTo>
                  <a:pt x="128" y="22"/>
                  <a:pt x="128" y="22"/>
                  <a:pt x="128" y="22"/>
                </a:cubicBezTo>
                <a:cubicBezTo>
                  <a:pt x="129" y="22"/>
                  <a:pt x="130" y="21"/>
                  <a:pt x="130" y="19"/>
                </a:cubicBezTo>
                <a:cubicBezTo>
                  <a:pt x="130" y="17"/>
                  <a:pt x="130" y="17"/>
                  <a:pt x="130" y="17"/>
                </a:cubicBezTo>
                <a:cubicBezTo>
                  <a:pt x="130" y="16"/>
                  <a:pt x="129" y="15"/>
                  <a:pt x="128" y="15"/>
                </a:cubicBezTo>
                <a:cubicBezTo>
                  <a:pt x="128" y="15"/>
                  <a:pt x="128" y="15"/>
                  <a:pt x="128" y="15"/>
                </a:cubicBezTo>
                <a:close/>
                <a:moveTo>
                  <a:pt x="72" y="11"/>
                </a:moveTo>
                <a:cubicBezTo>
                  <a:pt x="94" y="11"/>
                  <a:pt x="112" y="29"/>
                  <a:pt x="112" y="51"/>
                </a:cubicBezTo>
                <a:cubicBezTo>
                  <a:pt x="112" y="73"/>
                  <a:pt x="94" y="91"/>
                  <a:pt x="72" y="91"/>
                </a:cubicBezTo>
                <a:cubicBezTo>
                  <a:pt x="50" y="91"/>
                  <a:pt x="31" y="73"/>
                  <a:pt x="31" y="51"/>
                </a:cubicBezTo>
                <a:cubicBezTo>
                  <a:pt x="31" y="29"/>
                  <a:pt x="50" y="11"/>
                  <a:pt x="72" y="11"/>
                </a:cubicBezTo>
                <a:cubicBezTo>
                  <a:pt x="72" y="11"/>
                  <a:pt x="72" y="11"/>
                  <a:pt x="72" y="11"/>
                </a:cubicBezTo>
                <a:close/>
                <a:moveTo>
                  <a:pt x="72" y="19"/>
                </a:moveTo>
                <a:cubicBezTo>
                  <a:pt x="89" y="19"/>
                  <a:pt x="104" y="34"/>
                  <a:pt x="104" y="51"/>
                </a:cubicBezTo>
                <a:cubicBezTo>
                  <a:pt x="104" y="69"/>
                  <a:pt x="89" y="83"/>
                  <a:pt x="72" y="83"/>
                </a:cubicBezTo>
                <a:cubicBezTo>
                  <a:pt x="54" y="83"/>
                  <a:pt x="39" y="69"/>
                  <a:pt x="39" y="51"/>
                </a:cubicBezTo>
                <a:cubicBezTo>
                  <a:pt x="39" y="34"/>
                  <a:pt x="54" y="19"/>
                  <a:pt x="72" y="19"/>
                </a:cubicBezTo>
                <a:cubicBezTo>
                  <a:pt x="72" y="19"/>
                  <a:pt x="72" y="19"/>
                  <a:pt x="72" y="19"/>
                </a:cubicBezTo>
                <a:close/>
                <a:moveTo>
                  <a:pt x="72" y="28"/>
                </a:moveTo>
                <a:cubicBezTo>
                  <a:pt x="84" y="28"/>
                  <a:pt x="95" y="39"/>
                  <a:pt x="95" y="51"/>
                </a:cubicBezTo>
                <a:cubicBezTo>
                  <a:pt x="95" y="64"/>
                  <a:pt x="84" y="74"/>
                  <a:pt x="72" y="74"/>
                </a:cubicBezTo>
                <a:cubicBezTo>
                  <a:pt x="59" y="74"/>
                  <a:pt x="49" y="64"/>
                  <a:pt x="49" y="51"/>
                </a:cubicBezTo>
                <a:cubicBezTo>
                  <a:pt x="49" y="39"/>
                  <a:pt x="59" y="28"/>
                  <a:pt x="72" y="28"/>
                </a:cubicBezTo>
                <a:cubicBezTo>
                  <a:pt x="72" y="28"/>
                  <a:pt x="72" y="28"/>
                  <a:pt x="72" y="28"/>
                </a:cubicBezTo>
                <a:close/>
                <a:moveTo>
                  <a:pt x="72" y="34"/>
                </a:moveTo>
                <a:cubicBezTo>
                  <a:pt x="77" y="34"/>
                  <a:pt x="82" y="37"/>
                  <a:pt x="85" y="40"/>
                </a:cubicBezTo>
                <a:cubicBezTo>
                  <a:pt x="82" y="38"/>
                  <a:pt x="79" y="37"/>
                  <a:pt x="75" y="37"/>
                </a:cubicBezTo>
                <a:cubicBezTo>
                  <a:pt x="65" y="37"/>
                  <a:pt x="57" y="45"/>
                  <a:pt x="57" y="55"/>
                </a:cubicBezTo>
                <a:cubicBezTo>
                  <a:pt x="57" y="58"/>
                  <a:pt x="58" y="61"/>
                  <a:pt x="59" y="63"/>
                </a:cubicBezTo>
                <a:cubicBezTo>
                  <a:pt x="56" y="60"/>
                  <a:pt x="54" y="56"/>
                  <a:pt x="54" y="51"/>
                </a:cubicBezTo>
                <a:cubicBezTo>
                  <a:pt x="54" y="42"/>
                  <a:pt x="62" y="34"/>
                  <a:pt x="72" y="34"/>
                </a:cubicBezTo>
                <a:cubicBezTo>
                  <a:pt x="72" y="34"/>
                  <a:pt x="72" y="34"/>
                  <a:pt x="72" y="34"/>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8" name="Oval 48"/>
          <p:cNvSpPr>
            <a:spLocks noChangeArrowheads="1"/>
          </p:cNvSpPr>
          <p:nvPr/>
        </p:nvSpPr>
        <p:spPr bwMode="auto">
          <a:xfrm>
            <a:off x="5761038" y="3306737"/>
            <a:ext cx="523875"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9" name="Oval 49"/>
          <p:cNvSpPr>
            <a:spLocks noChangeArrowheads="1"/>
          </p:cNvSpPr>
          <p:nvPr/>
        </p:nvSpPr>
        <p:spPr bwMode="auto">
          <a:xfrm>
            <a:off x="5821363" y="3370237"/>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90" name="Freeform 50"/>
          <p:cNvSpPr>
            <a:spLocks noEditPoints="1" noChangeArrowheads="1"/>
          </p:cNvSpPr>
          <p:nvPr/>
        </p:nvSpPr>
        <p:spPr bwMode="auto">
          <a:xfrm>
            <a:off x="5891213" y="3462312"/>
            <a:ext cx="261937" cy="217488"/>
          </a:xfrm>
          <a:custGeom>
            <a:avLst/>
            <a:gdLst>
              <a:gd name="T0" fmla="*/ 7 w 142"/>
              <a:gd name="T1" fmla="*/ 90 h 119"/>
              <a:gd name="T2" fmla="*/ 0 w 142"/>
              <a:gd name="T3" fmla="*/ 82 h 119"/>
              <a:gd name="T4" fmla="*/ 0 w 142"/>
              <a:gd name="T5" fmla="*/ 7 h 119"/>
              <a:gd name="T6" fmla="*/ 7 w 142"/>
              <a:gd name="T7" fmla="*/ 0 h 119"/>
              <a:gd name="T8" fmla="*/ 135 w 142"/>
              <a:gd name="T9" fmla="*/ 0 h 119"/>
              <a:gd name="T10" fmla="*/ 142 w 142"/>
              <a:gd name="T11" fmla="*/ 7 h 119"/>
              <a:gd name="T12" fmla="*/ 142 w 142"/>
              <a:gd name="T13" fmla="*/ 82 h 119"/>
              <a:gd name="T14" fmla="*/ 135 w 142"/>
              <a:gd name="T15" fmla="*/ 90 h 119"/>
              <a:gd name="T16" fmla="*/ 7 w 142"/>
              <a:gd name="T17" fmla="*/ 90 h 119"/>
              <a:gd name="T18" fmla="*/ 7 w 142"/>
              <a:gd name="T19" fmla="*/ 90 h 119"/>
              <a:gd name="T20" fmla="*/ 49 w 142"/>
              <a:gd name="T21" fmla="*/ 16 h 119"/>
              <a:gd name="T22" fmla="*/ 106 w 142"/>
              <a:gd name="T23" fmla="*/ 45 h 119"/>
              <a:gd name="T24" fmla="*/ 49 w 142"/>
              <a:gd name="T25" fmla="*/ 74 h 119"/>
              <a:gd name="T26" fmla="*/ 49 w 142"/>
              <a:gd name="T27" fmla="*/ 16 h 119"/>
              <a:gd name="T28" fmla="*/ 142 w 142"/>
              <a:gd name="T29" fmla="*/ 111 h 119"/>
              <a:gd name="T30" fmla="*/ 82 w 142"/>
              <a:gd name="T31" fmla="*/ 111 h 119"/>
              <a:gd name="T32" fmla="*/ 71 w 142"/>
              <a:gd name="T33" fmla="*/ 119 h 119"/>
              <a:gd name="T34" fmla="*/ 60 w 142"/>
              <a:gd name="T35" fmla="*/ 111 h 119"/>
              <a:gd name="T36" fmla="*/ 0 w 142"/>
              <a:gd name="T37" fmla="*/ 111 h 119"/>
              <a:gd name="T38" fmla="*/ 0 w 142"/>
              <a:gd name="T39" fmla="*/ 103 h 119"/>
              <a:gd name="T40" fmla="*/ 60 w 142"/>
              <a:gd name="T41" fmla="*/ 103 h 119"/>
              <a:gd name="T42" fmla="*/ 71 w 142"/>
              <a:gd name="T43" fmla="*/ 95 h 119"/>
              <a:gd name="T44" fmla="*/ 82 w 142"/>
              <a:gd name="T45" fmla="*/ 103 h 119"/>
              <a:gd name="T46" fmla="*/ 142 w 142"/>
              <a:gd name="T47" fmla="*/ 103 h 119"/>
              <a:gd name="T48" fmla="*/ 142 w 142"/>
              <a:gd name="T49" fmla="*/ 111 h 1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119"/>
              <a:gd name="T77" fmla="*/ 142 w 142"/>
              <a:gd name="T78" fmla="*/ 119 h 1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119">
                <a:moveTo>
                  <a:pt x="7" y="90"/>
                </a:moveTo>
                <a:cubicBezTo>
                  <a:pt x="3" y="90"/>
                  <a:pt x="0" y="87"/>
                  <a:pt x="0" y="82"/>
                </a:cubicBezTo>
                <a:cubicBezTo>
                  <a:pt x="0" y="57"/>
                  <a:pt x="0" y="32"/>
                  <a:pt x="0" y="7"/>
                </a:cubicBezTo>
                <a:cubicBezTo>
                  <a:pt x="0" y="3"/>
                  <a:pt x="3" y="0"/>
                  <a:pt x="7" y="0"/>
                </a:cubicBezTo>
                <a:cubicBezTo>
                  <a:pt x="135" y="0"/>
                  <a:pt x="135" y="0"/>
                  <a:pt x="135" y="0"/>
                </a:cubicBezTo>
                <a:cubicBezTo>
                  <a:pt x="139" y="0"/>
                  <a:pt x="142" y="3"/>
                  <a:pt x="142" y="7"/>
                </a:cubicBezTo>
                <a:cubicBezTo>
                  <a:pt x="142" y="32"/>
                  <a:pt x="142" y="57"/>
                  <a:pt x="142" y="82"/>
                </a:cubicBezTo>
                <a:cubicBezTo>
                  <a:pt x="142" y="87"/>
                  <a:pt x="139" y="90"/>
                  <a:pt x="135" y="90"/>
                </a:cubicBezTo>
                <a:cubicBezTo>
                  <a:pt x="71" y="90"/>
                  <a:pt x="71" y="90"/>
                  <a:pt x="7" y="90"/>
                </a:cubicBezTo>
                <a:cubicBezTo>
                  <a:pt x="7" y="90"/>
                  <a:pt x="7" y="90"/>
                  <a:pt x="7" y="90"/>
                </a:cubicBezTo>
                <a:close/>
                <a:moveTo>
                  <a:pt x="49" y="16"/>
                </a:moveTo>
                <a:cubicBezTo>
                  <a:pt x="106" y="45"/>
                  <a:pt x="106" y="45"/>
                  <a:pt x="106" y="45"/>
                </a:cubicBezTo>
                <a:cubicBezTo>
                  <a:pt x="49" y="74"/>
                  <a:pt x="49" y="74"/>
                  <a:pt x="49" y="74"/>
                </a:cubicBezTo>
                <a:cubicBezTo>
                  <a:pt x="49" y="16"/>
                  <a:pt x="49" y="16"/>
                  <a:pt x="49" y="16"/>
                </a:cubicBezTo>
                <a:close/>
                <a:moveTo>
                  <a:pt x="142" y="111"/>
                </a:moveTo>
                <a:cubicBezTo>
                  <a:pt x="82" y="111"/>
                  <a:pt x="82" y="111"/>
                  <a:pt x="82" y="111"/>
                </a:cubicBezTo>
                <a:cubicBezTo>
                  <a:pt x="80" y="115"/>
                  <a:pt x="76" y="119"/>
                  <a:pt x="71" y="119"/>
                </a:cubicBezTo>
                <a:cubicBezTo>
                  <a:pt x="66" y="119"/>
                  <a:pt x="62" y="115"/>
                  <a:pt x="60" y="111"/>
                </a:cubicBezTo>
                <a:cubicBezTo>
                  <a:pt x="0" y="111"/>
                  <a:pt x="0" y="111"/>
                  <a:pt x="0" y="111"/>
                </a:cubicBezTo>
                <a:cubicBezTo>
                  <a:pt x="0" y="103"/>
                  <a:pt x="0" y="103"/>
                  <a:pt x="0" y="103"/>
                </a:cubicBezTo>
                <a:cubicBezTo>
                  <a:pt x="60" y="103"/>
                  <a:pt x="60" y="103"/>
                  <a:pt x="60" y="103"/>
                </a:cubicBezTo>
                <a:cubicBezTo>
                  <a:pt x="62" y="99"/>
                  <a:pt x="66" y="95"/>
                  <a:pt x="71" y="95"/>
                </a:cubicBezTo>
                <a:cubicBezTo>
                  <a:pt x="76" y="95"/>
                  <a:pt x="80" y="99"/>
                  <a:pt x="82" y="103"/>
                </a:cubicBezTo>
                <a:cubicBezTo>
                  <a:pt x="142" y="103"/>
                  <a:pt x="142" y="103"/>
                  <a:pt x="142" y="103"/>
                </a:cubicBezTo>
                <a:cubicBezTo>
                  <a:pt x="142" y="111"/>
                  <a:pt x="142" y="111"/>
                  <a:pt x="142" y="111"/>
                </a:cubicBezTo>
                <a:close/>
              </a:path>
            </a:pathLst>
          </a:custGeom>
          <a:solidFill>
            <a:schemeClr val="bg1"/>
          </a:solidFill>
          <a:ln>
            <a:noFill/>
          </a:ln>
        </p:spPr>
        <p:txBody>
          <a:bodyPr/>
          <a:lstStyle/>
          <a:p>
            <a:endParaRPr lang="zh-CN" altLang="zh-CN">
              <a:sym typeface="宋体" panose="02010600030101010101" pitchFamily="2" charset="-122"/>
            </a:endParaRPr>
          </a:p>
        </p:txBody>
      </p:sp>
      <p:grpSp>
        <p:nvGrpSpPr>
          <p:cNvPr id="91" name="组合 90"/>
          <p:cNvGrpSpPr/>
          <p:nvPr/>
        </p:nvGrpSpPr>
        <p:grpSpPr>
          <a:xfrm>
            <a:off x="4279900" y="3690912"/>
            <a:ext cx="585788" cy="585788"/>
            <a:chOff x="4279900" y="3708400"/>
            <a:chExt cx="585788" cy="585788"/>
          </a:xfrm>
        </p:grpSpPr>
        <p:sp>
          <p:nvSpPr>
            <p:cNvPr id="92" name="Oval 51"/>
            <p:cNvSpPr>
              <a:spLocks noChangeArrowheads="1"/>
            </p:cNvSpPr>
            <p:nvPr/>
          </p:nvSpPr>
          <p:spPr bwMode="auto">
            <a:xfrm>
              <a:off x="4279900" y="3708400"/>
              <a:ext cx="585788" cy="585788"/>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93" name="椭圆 2"/>
            <p:cNvSpPr>
              <a:spLocks noChangeArrowheads="1"/>
            </p:cNvSpPr>
            <p:nvPr/>
          </p:nvSpPr>
          <p:spPr bwMode="auto">
            <a:xfrm>
              <a:off x="4411663" y="3840163"/>
              <a:ext cx="320675" cy="3206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grpSp>
      <p:sp>
        <p:nvSpPr>
          <p:cNvPr id="94" name="TextBox 86"/>
          <p:cNvSpPr>
            <a:spLocks noChangeArrowheads="1"/>
          </p:cNvSpPr>
          <p:nvPr/>
        </p:nvSpPr>
        <p:spPr bwMode="auto">
          <a:xfrm>
            <a:off x="1737261" y="34083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dirty="0"/>
          </a:p>
        </p:txBody>
      </p:sp>
      <p:sp>
        <p:nvSpPr>
          <p:cNvPr id="95" name="TextBox 87"/>
          <p:cNvSpPr>
            <a:spLocks noChangeArrowheads="1"/>
          </p:cNvSpPr>
          <p:nvPr/>
        </p:nvSpPr>
        <p:spPr bwMode="auto">
          <a:xfrm>
            <a:off x="6420386" y="34083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6" name="TextBox 88"/>
          <p:cNvSpPr>
            <a:spLocks noChangeArrowheads="1"/>
          </p:cNvSpPr>
          <p:nvPr/>
        </p:nvSpPr>
        <p:spPr bwMode="auto">
          <a:xfrm>
            <a:off x="1737261" y="24891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7" name="TextBox 89"/>
          <p:cNvSpPr>
            <a:spLocks noChangeArrowheads="1"/>
          </p:cNvSpPr>
          <p:nvPr/>
        </p:nvSpPr>
        <p:spPr bwMode="auto">
          <a:xfrm>
            <a:off x="6420386" y="24891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8" name="TextBox 90"/>
          <p:cNvSpPr>
            <a:spLocks noChangeArrowheads="1"/>
          </p:cNvSpPr>
          <p:nvPr/>
        </p:nvSpPr>
        <p:spPr bwMode="auto">
          <a:xfrm>
            <a:off x="2553236" y="204308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9" name="TextBox 91"/>
          <p:cNvSpPr>
            <a:spLocks noChangeArrowheads="1"/>
          </p:cNvSpPr>
          <p:nvPr/>
        </p:nvSpPr>
        <p:spPr bwMode="auto">
          <a:xfrm>
            <a:off x="5625049" y="204308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0" name="TextBox 92"/>
          <p:cNvSpPr>
            <a:spLocks noChangeArrowheads="1"/>
          </p:cNvSpPr>
          <p:nvPr/>
        </p:nvSpPr>
        <p:spPr bwMode="auto">
          <a:xfrm>
            <a:off x="1737261" y="1508100"/>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1" name="TextBox 93"/>
          <p:cNvSpPr>
            <a:spLocks noChangeArrowheads="1"/>
          </p:cNvSpPr>
          <p:nvPr/>
        </p:nvSpPr>
        <p:spPr bwMode="auto">
          <a:xfrm>
            <a:off x="6420386" y="1508100"/>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2" name="TextBox 94"/>
          <p:cNvSpPr>
            <a:spLocks noChangeArrowheads="1"/>
          </p:cNvSpPr>
          <p:nvPr/>
        </p:nvSpPr>
        <p:spPr bwMode="auto">
          <a:xfrm>
            <a:off x="4065330" y="11477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 calcmode="lin" valueType="num">
                                      <p:cBhvr>
                                        <p:cTn id="10" dur="500" fill="hold"/>
                                        <p:tgtEl>
                                          <p:spTgt spid="94"/>
                                        </p:tgtEl>
                                        <p:attrNameLst>
                                          <p:attrName>ppt_w</p:attrName>
                                        </p:attrNameLst>
                                      </p:cBhvr>
                                      <p:tavLst>
                                        <p:tav tm="0">
                                          <p:val>
                                            <p:fltVal val="0"/>
                                          </p:val>
                                        </p:tav>
                                        <p:tav tm="100000">
                                          <p:val>
                                            <p:strVal val="#ppt_w"/>
                                          </p:val>
                                        </p:tav>
                                      </p:tavLst>
                                    </p:anim>
                                    <p:anim calcmode="lin" valueType="num">
                                      <p:cBhvr>
                                        <p:cTn id="11" dur="500" fill="hold"/>
                                        <p:tgtEl>
                                          <p:spTgt spid="94"/>
                                        </p:tgtEl>
                                        <p:attrNameLst>
                                          <p:attrName>ppt_h</p:attrName>
                                        </p:attrNameLst>
                                      </p:cBhvr>
                                      <p:tavLst>
                                        <p:tav tm="0">
                                          <p:val>
                                            <p:fltVal val="0"/>
                                          </p:val>
                                        </p:tav>
                                        <p:tav tm="100000">
                                          <p:val>
                                            <p:strVal val="#ppt_h"/>
                                          </p:val>
                                        </p:tav>
                                      </p:tavLst>
                                    </p:anim>
                                    <p:animEffect transition="in" filter="fade">
                                      <p:cBhvr>
                                        <p:cTn id="12" dur="500"/>
                                        <p:tgtEl>
                                          <p:spTgt spid="9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p:cTn id="22" dur="500" fill="hold"/>
                                        <p:tgtEl>
                                          <p:spTgt spid="95"/>
                                        </p:tgtEl>
                                        <p:attrNameLst>
                                          <p:attrName>ppt_w</p:attrName>
                                        </p:attrNameLst>
                                      </p:cBhvr>
                                      <p:tavLst>
                                        <p:tav tm="0">
                                          <p:val>
                                            <p:fltVal val="0"/>
                                          </p:val>
                                        </p:tav>
                                        <p:tav tm="100000">
                                          <p:val>
                                            <p:strVal val="#ppt_w"/>
                                          </p:val>
                                        </p:tav>
                                      </p:tavLst>
                                    </p:anim>
                                    <p:anim calcmode="lin" valueType="num">
                                      <p:cBhvr>
                                        <p:cTn id="23" dur="500" fill="hold"/>
                                        <p:tgtEl>
                                          <p:spTgt spid="95"/>
                                        </p:tgtEl>
                                        <p:attrNameLst>
                                          <p:attrName>ppt_h</p:attrName>
                                        </p:attrNameLst>
                                      </p:cBhvr>
                                      <p:tavLst>
                                        <p:tav tm="0">
                                          <p:val>
                                            <p:fltVal val="0"/>
                                          </p:val>
                                        </p:tav>
                                        <p:tav tm="100000">
                                          <p:val>
                                            <p:strVal val="#ppt_h"/>
                                          </p:val>
                                        </p:tav>
                                      </p:tavLst>
                                    </p:anim>
                                    <p:animEffect transition="in" filter="fade">
                                      <p:cBhvr>
                                        <p:cTn id="24" dur="500"/>
                                        <p:tgtEl>
                                          <p:spTgt spid="9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p:cTn id="28" dur="500" fill="hold"/>
                                        <p:tgtEl>
                                          <p:spTgt spid="97"/>
                                        </p:tgtEl>
                                        <p:attrNameLst>
                                          <p:attrName>ppt_w</p:attrName>
                                        </p:attrNameLst>
                                      </p:cBhvr>
                                      <p:tavLst>
                                        <p:tav tm="0">
                                          <p:val>
                                            <p:fltVal val="0"/>
                                          </p:val>
                                        </p:tav>
                                        <p:tav tm="100000">
                                          <p:val>
                                            <p:strVal val="#ppt_w"/>
                                          </p:val>
                                        </p:tav>
                                      </p:tavLst>
                                    </p:anim>
                                    <p:anim calcmode="lin" valueType="num">
                                      <p:cBhvr>
                                        <p:cTn id="29" dur="500" fill="hold"/>
                                        <p:tgtEl>
                                          <p:spTgt spid="97"/>
                                        </p:tgtEl>
                                        <p:attrNameLst>
                                          <p:attrName>ppt_h</p:attrName>
                                        </p:attrNameLst>
                                      </p:cBhvr>
                                      <p:tavLst>
                                        <p:tav tm="0">
                                          <p:val>
                                            <p:fltVal val="0"/>
                                          </p:val>
                                        </p:tav>
                                        <p:tav tm="100000">
                                          <p:val>
                                            <p:strVal val="#ppt_h"/>
                                          </p:val>
                                        </p:tav>
                                      </p:tavLst>
                                    </p:anim>
                                    <p:animEffect transition="in" filter="fade">
                                      <p:cBhvr>
                                        <p:cTn id="30" dur="500"/>
                                        <p:tgtEl>
                                          <p:spTgt spid="97"/>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9"/>
                                        </p:tgtEl>
                                        <p:attrNameLst>
                                          <p:attrName>style.visibility</p:attrName>
                                        </p:attrNameLst>
                                      </p:cBhvr>
                                      <p:to>
                                        <p:strVal val="visible"/>
                                      </p:to>
                                    </p:set>
                                    <p:anim calcmode="lin" valueType="num">
                                      <p:cBhvr>
                                        <p:cTn id="34" dur="500" fill="hold"/>
                                        <p:tgtEl>
                                          <p:spTgt spid="99"/>
                                        </p:tgtEl>
                                        <p:attrNameLst>
                                          <p:attrName>ppt_w</p:attrName>
                                        </p:attrNameLst>
                                      </p:cBhvr>
                                      <p:tavLst>
                                        <p:tav tm="0">
                                          <p:val>
                                            <p:fltVal val="0"/>
                                          </p:val>
                                        </p:tav>
                                        <p:tav tm="100000">
                                          <p:val>
                                            <p:strVal val="#ppt_w"/>
                                          </p:val>
                                        </p:tav>
                                      </p:tavLst>
                                    </p:anim>
                                    <p:anim calcmode="lin" valueType="num">
                                      <p:cBhvr>
                                        <p:cTn id="35" dur="500" fill="hold"/>
                                        <p:tgtEl>
                                          <p:spTgt spid="99"/>
                                        </p:tgtEl>
                                        <p:attrNameLst>
                                          <p:attrName>ppt_h</p:attrName>
                                        </p:attrNameLst>
                                      </p:cBhvr>
                                      <p:tavLst>
                                        <p:tav tm="0">
                                          <p:val>
                                            <p:fltVal val="0"/>
                                          </p:val>
                                        </p:tav>
                                        <p:tav tm="100000">
                                          <p:val>
                                            <p:strVal val="#ppt_h"/>
                                          </p:val>
                                        </p:tav>
                                      </p:tavLst>
                                    </p:anim>
                                    <p:animEffect transition="in" filter="fade">
                                      <p:cBhvr>
                                        <p:cTn id="36" dur="500"/>
                                        <p:tgtEl>
                                          <p:spTgt spid="9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02"/>
                                        </p:tgtEl>
                                        <p:attrNameLst>
                                          <p:attrName>style.visibility</p:attrName>
                                        </p:attrNameLst>
                                      </p:cBhvr>
                                      <p:to>
                                        <p:strVal val="visible"/>
                                      </p:to>
                                    </p:set>
                                    <p:anim calcmode="lin" valueType="num">
                                      <p:cBhvr>
                                        <p:cTn id="46" dur="500" fill="hold"/>
                                        <p:tgtEl>
                                          <p:spTgt spid="102"/>
                                        </p:tgtEl>
                                        <p:attrNameLst>
                                          <p:attrName>ppt_w</p:attrName>
                                        </p:attrNameLst>
                                      </p:cBhvr>
                                      <p:tavLst>
                                        <p:tav tm="0">
                                          <p:val>
                                            <p:fltVal val="0"/>
                                          </p:val>
                                        </p:tav>
                                        <p:tav tm="100000">
                                          <p:val>
                                            <p:strVal val="#ppt_w"/>
                                          </p:val>
                                        </p:tav>
                                      </p:tavLst>
                                    </p:anim>
                                    <p:anim calcmode="lin" valueType="num">
                                      <p:cBhvr>
                                        <p:cTn id="47" dur="500" fill="hold"/>
                                        <p:tgtEl>
                                          <p:spTgt spid="102"/>
                                        </p:tgtEl>
                                        <p:attrNameLst>
                                          <p:attrName>ppt_h</p:attrName>
                                        </p:attrNameLst>
                                      </p:cBhvr>
                                      <p:tavLst>
                                        <p:tav tm="0">
                                          <p:val>
                                            <p:fltVal val="0"/>
                                          </p:val>
                                        </p:tav>
                                        <p:tav tm="100000">
                                          <p:val>
                                            <p:strVal val="#ppt_h"/>
                                          </p:val>
                                        </p:tav>
                                      </p:tavLst>
                                    </p:anim>
                                    <p:animEffect transition="in" filter="fade">
                                      <p:cBhvr>
                                        <p:cTn id="48" dur="500"/>
                                        <p:tgtEl>
                                          <p:spTgt spid="10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98"/>
                                        </p:tgtEl>
                                        <p:attrNameLst>
                                          <p:attrName>style.visibility</p:attrName>
                                        </p:attrNameLst>
                                      </p:cBhvr>
                                      <p:to>
                                        <p:strVal val="visible"/>
                                      </p:to>
                                    </p:set>
                                    <p:anim calcmode="lin" valueType="num">
                                      <p:cBhvr>
                                        <p:cTn id="52" dur="500" fill="hold"/>
                                        <p:tgtEl>
                                          <p:spTgt spid="98"/>
                                        </p:tgtEl>
                                        <p:attrNameLst>
                                          <p:attrName>ppt_w</p:attrName>
                                        </p:attrNameLst>
                                      </p:cBhvr>
                                      <p:tavLst>
                                        <p:tav tm="0">
                                          <p:val>
                                            <p:fltVal val="0"/>
                                          </p:val>
                                        </p:tav>
                                        <p:tav tm="100000">
                                          <p:val>
                                            <p:strVal val="#ppt_w"/>
                                          </p:val>
                                        </p:tav>
                                      </p:tavLst>
                                    </p:anim>
                                    <p:anim calcmode="lin" valueType="num">
                                      <p:cBhvr>
                                        <p:cTn id="53" dur="500" fill="hold"/>
                                        <p:tgtEl>
                                          <p:spTgt spid="98"/>
                                        </p:tgtEl>
                                        <p:attrNameLst>
                                          <p:attrName>ppt_h</p:attrName>
                                        </p:attrNameLst>
                                      </p:cBhvr>
                                      <p:tavLst>
                                        <p:tav tm="0">
                                          <p:val>
                                            <p:fltVal val="0"/>
                                          </p:val>
                                        </p:tav>
                                        <p:tav tm="100000">
                                          <p:val>
                                            <p:strVal val="#ppt_h"/>
                                          </p:val>
                                        </p:tav>
                                      </p:tavLst>
                                    </p:anim>
                                    <p:animEffect transition="in" filter="fade">
                                      <p:cBhvr>
                                        <p:cTn id="54" dur="500"/>
                                        <p:tgtEl>
                                          <p:spTgt spid="98"/>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100"/>
                                        </p:tgtEl>
                                        <p:attrNameLst>
                                          <p:attrName>style.visibility</p:attrName>
                                        </p:attrNameLst>
                                      </p:cBhvr>
                                      <p:to>
                                        <p:strVal val="visible"/>
                                      </p:to>
                                    </p:set>
                                    <p:anim calcmode="lin" valueType="num">
                                      <p:cBhvr>
                                        <p:cTn id="58" dur="500" fill="hold"/>
                                        <p:tgtEl>
                                          <p:spTgt spid="100"/>
                                        </p:tgtEl>
                                        <p:attrNameLst>
                                          <p:attrName>ppt_w</p:attrName>
                                        </p:attrNameLst>
                                      </p:cBhvr>
                                      <p:tavLst>
                                        <p:tav tm="0">
                                          <p:val>
                                            <p:fltVal val="0"/>
                                          </p:val>
                                        </p:tav>
                                        <p:tav tm="100000">
                                          <p:val>
                                            <p:strVal val="#ppt_w"/>
                                          </p:val>
                                        </p:tav>
                                      </p:tavLst>
                                    </p:anim>
                                    <p:anim calcmode="lin" valueType="num">
                                      <p:cBhvr>
                                        <p:cTn id="59" dur="500" fill="hold"/>
                                        <p:tgtEl>
                                          <p:spTgt spid="100"/>
                                        </p:tgtEl>
                                        <p:attrNameLst>
                                          <p:attrName>ppt_h</p:attrName>
                                        </p:attrNameLst>
                                      </p:cBhvr>
                                      <p:tavLst>
                                        <p:tav tm="0">
                                          <p:val>
                                            <p:fltVal val="0"/>
                                          </p:val>
                                        </p:tav>
                                        <p:tav tm="100000">
                                          <p:val>
                                            <p:strVal val="#ppt_h"/>
                                          </p:val>
                                        </p:tav>
                                      </p:tavLst>
                                    </p:anim>
                                    <p:animEffect transition="in" filter="fade">
                                      <p:cBhvr>
                                        <p:cTn id="6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4" grpId="0"/>
      <p:bldP spid="95" grpId="0"/>
      <p:bldP spid="96" grpId="0"/>
      <p:bldP spid="97" grpId="0"/>
      <p:bldP spid="98" grpId="0"/>
      <p:bldP spid="99" grpId="0"/>
      <p:bldP spid="100" grpId="0"/>
      <p:bldP spid="101" grpId="0"/>
      <p:bldP spid="10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工作解决方法</a:t>
            </a:r>
          </a:p>
        </p:txBody>
      </p:sp>
      <p:grpSp>
        <p:nvGrpSpPr>
          <p:cNvPr id="3" name="组合 2"/>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8" name="组合 17"/>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21" name="Group 30"/>
          <p:cNvGrpSpPr/>
          <p:nvPr/>
        </p:nvGrpSpPr>
        <p:grpSpPr>
          <a:xfrm>
            <a:off x="2896394" y="2004579"/>
            <a:ext cx="576066" cy="491765"/>
            <a:chOff x="3440113" y="1050925"/>
            <a:chExt cx="390525" cy="333376"/>
          </a:xfrm>
          <a:solidFill>
            <a:schemeClr val="accent1"/>
          </a:solidFill>
        </p:grpSpPr>
        <p:sp>
          <p:nvSpPr>
            <p:cNvPr id="22"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900" b="0" dirty="0">
              <a:latin typeface="微软雅黑" panose="020B0503020204020204" pitchFamily="34" charset="-122"/>
              <a:ea typeface="微软雅黑" panose="020B0503020204020204" pitchFamily="34" charset="-122"/>
            </a:endParaRPr>
          </a:p>
        </p:txBody>
      </p:sp>
      <p:sp>
        <p:nvSpPr>
          <p:cNvPr id="29" name="TextBox 28"/>
          <p:cNvSpPr txBox="1"/>
          <p:nvPr/>
        </p:nvSpPr>
        <p:spPr>
          <a:xfrm>
            <a:off x="6364510" y="2572544"/>
            <a:ext cx="2743994" cy="400110"/>
          </a:xfrm>
          <a:prstGeom prst="rect">
            <a:avLst/>
          </a:prstGeom>
          <a:noFill/>
        </p:spPr>
        <p:txBody>
          <a:bodyPr wrap="square" rtlCol="0">
            <a:spAutoFit/>
          </a:bodyPr>
          <a:lstStyle/>
          <a:p>
            <a:pPr algn="ctr"/>
            <a:r>
              <a:rPr lang="zh-CN" altLang="en-US" sz="2000" b="0" dirty="0">
                <a:solidFill>
                  <a:srgbClr val="C00000"/>
                </a:solidFill>
                <a:latin typeface="微软雅黑" panose="020B0503020204020204" pitchFamily="34" charset="-122"/>
                <a:ea typeface="微软雅黑" panose="020B0503020204020204" pitchFamily="34" charset="-122"/>
              </a:rPr>
              <a:t>解决方法策略</a:t>
            </a:r>
          </a:p>
        </p:txBody>
      </p:sp>
      <p:sp>
        <p:nvSpPr>
          <p:cNvPr id="3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solidFill>
                <a:effectLst/>
                <a:uLnTx/>
                <a:uFillTx/>
              </a:rPr>
              <a:t>您的内容打在这里，或者通过复制您的文本后，在此框中选择粘贴，并选择只保留</a:t>
            </a:r>
            <a:r>
              <a:rPr lang="zh-CN" altLang="en-US" sz="1150" b="0" kern="0" noProof="1">
                <a:solidFill>
                  <a:schemeClr val="tx1"/>
                </a:solidFill>
              </a:rPr>
              <a:t>文字您的内容打在这里，或者通过复制您的文本后，在此框中选择粘贴，并选择只保留文字。您的内容打在这里，或者通过复制您的文本后，在此框中选择粘贴</a:t>
            </a:r>
            <a:endParaRPr lang="en-US" altLang="zh-CN" sz="1150" b="0" kern="0" noProof="1">
              <a:solidFill>
                <a:schemeClr val="tx1"/>
              </a:solidFill>
            </a:endParaRPr>
          </a:p>
        </p:txBody>
      </p:sp>
      <p:grpSp>
        <p:nvGrpSpPr>
          <p:cNvPr id="31" name="组合 30"/>
          <p:cNvGrpSpPr/>
          <p:nvPr/>
        </p:nvGrpSpPr>
        <p:grpSpPr>
          <a:xfrm>
            <a:off x="4987122" y="1396848"/>
            <a:ext cx="998801" cy="998801"/>
            <a:chOff x="5252030" y="2008764"/>
            <a:chExt cx="809336" cy="809336"/>
          </a:xfrm>
          <a:solidFill>
            <a:schemeClr val="accent1"/>
          </a:solidFill>
        </p:grpSpPr>
        <p:sp>
          <p:nvSpPr>
            <p:cNvPr id="32" name="椭圆 3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3" name="椭圆 3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875349" y="1798908"/>
            <a:ext cx="1146259" cy="1146259"/>
            <a:chOff x="5252030" y="2008764"/>
            <a:chExt cx="809336" cy="809336"/>
          </a:xfrm>
          <a:solidFill>
            <a:schemeClr val="accent1"/>
          </a:solidFill>
        </p:grpSpPr>
        <p:sp>
          <p:nvSpPr>
            <p:cNvPr id="35" name="椭圆 3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6" name="椭圆 3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7" name="组合 36"/>
          <p:cNvGrpSpPr/>
          <p:nvPr/>
        </p:nvGrpSpPr>
        <p:grpSpPr>
          <a:xfrm>
            <a:off x="921970" y="3445825"/>
            <a:ext cx="444479" cy="444479"/>
            <a:chOff x="5252030" y="2008764"/>
            <a:chExt cx="809336" cy="809336"/>
          </a:xfrm>
          <a:solidFill>
            <a:schemeClr val="accent2"/>
          </a:solidFill>
        </p:grpSpPr>
        <p:sp>
          <p:nvSpPr>
            <p:cNvPr id="38" name="椭圆 3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39"/>
          <p:cNvGrpSpPr/>
          <p:nvPr/>
        </p:nvGrpSpPr>
        <p:grpSpPr>
          <a:xfrm>
            <a:off x="1878803" y="3065408"/>
            <a:ext cx="221831" cy="221831"/>
            <a:chOff x="5252030" y="2008764"/>
            <a:chExt cx="809336" cy="809336"/>
          </a:xfrm>
          <a:solidFill>
            <a:schemeClr val="accent1"/>
          </a:solidFill>
        </p:grpSpPr>
        <p:sp>
          <p:nvSpPr>
            <p:cNvPr id="41" name="椭圆 4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2" name="椭圆 4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1698046" y="1478792"/>
            <a:ext cx="221831" cy="221831"/>
            <a:chOff x="5252030" y="2008764"/>
            <a:chExt cx="809336" cy="809336"/>
          </a:xfrm>
          <a:solidFill>
            <a:schemeClr val="accent1"/>
          </a:solidFill>
        </p:grpSpPr>
        <p:sp>
          <p:nvSpPr>
            <p:cNvPr id="44" name="椭圆 4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5" name="椭圆 4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6" name="组合 45"/>
          <p:cNvGrpSpPr/>
          <p:nvPr/>
        </p:nvGrpSpPr>
        <p:grpSpPr>
          <a:xfrm>
            <a:off x="2509792" y="3932667"/>
            <a:ext cx="221831" cy="221831"/>
            <a:chOff x="5252030" y="2008764"/>
            <a:chExt cx="809336" cy="809336"/>
          </a:xfrm>
          <a:solidFill>
            <a:schemeClr val="accent1"/>
          </a:solidFill>
        </p:grpSpPr>
        <p:sp>
          <p:nvSpPr>
            <p:cNvPr id="47" name="椭圆 4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8" name="椭圆 4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9" name="组合 48"/>
          <p:cNvGrpSpPr/>
          <p:nvPr/>
        </p:nvGrpSpPr>
        <p:grpSpPr>
          <a:xfrm>
            <a:off x="2937878" y="3657965"/>
            <a:ext cx="164925" cy="164925"/>
            <a:chOff x="5252030" y="2008764"/>
            <a:chExt cx="809336" cy="809336"/>
          </a:xfrm>
          <a:solidFill>
            <a:schemeClr val="accent1"/>
          </a:solidFill>
        </p:grpSpPr>
        <p:sp>
          <p:nvSpPr>
            <p:cNvPr id="50" name="椭圆 4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1" name="椭圆 5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2" name="组合 51"/>
          <p:cNvGrpSpPr/>
          <p:nvPr/>
        </p:nvGrpSpPr>
        <p:grpSpPr>
          <a:xfrm>
            <a:off x="4128318" y="2043218"/>
            <a:ext cx="444479" cy="444479"/>
            <a:chOff x="5252030" y="2008764"/>
            <a:chExt cx="809336" cy="809336"/>
          </a:xfrm>
          <a:solidFill>
            <a:schemeClr val="accent1"/>
          </a:solidFill>
        </p:grpSpPr>
        <p:sp>
          <p:nvSpPr>
            <p:cNvPr id="53" name="椭圆 5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4" name="椭圆 5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5" name="组合 54"/>
          <p:cNvGrpSpPr/>
          <p:nvPr/>
        </p:nvGrpSpPr>
        <p:grpSpPr>
          <a:xfrm>
            <a:off x="4665401" y="2900106"/>
            <a:ext cx="321721" cy="321721"/>
            <a:chOff x="5252030" y="2008764"/>
            <a:chExt cx="809336" cy="809336"/>
          </a:xfrm>
          <a:solidFill>
            <a:schemeClr val="accent2"/>
          </a:solidFill>
        </p:grpSpPr>
        <p:sp>
          <p:nvSpPr>
            <p:cNvPr id="56" name="椭圆 5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7" name="椭圆 5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8" name="组合 57"/>
          <p:cNvGrpSpPr/>
          <p:nvPr/>
        </p:nvGrpSpPr>
        <p:grpSpPr>
          <a:xfrm>
            <a:off x="4825213" y="2566983"/>
            <a:ext cx="160860" cy="160860"/>
            <a:chOff x="5252030" y="2008764"/>
            <a:chExt cx="809336" cy="809336"/>
          </a:xfrm>
          <a:solidFill>
            <a:schemeClr val="accent2"/>
          </a:solidFill>
        </p:grpSpPr>
        <p:sp>
          <p:nvSpPr>
            <p:cNvPr id="59" name="椭圆 5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60" name="椭圆 5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1" name="TextBox 60"/>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14:presetBounceEnd="52000">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14:presetBounceEnd="55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5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2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55000">
                                          <p:cBhvr additive="base">
                                            <p:cTn id="19" dur="2000" fill="hold"/>
                                            <p:tgtEl>
                                              <p:spTgt spid="37"/>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14:presetBounceEnd="55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5000">
                                          <p:cBhvr additive="base">
                                            <p:cTn id="23" dur="2000" fill="hold"/>
                                            <p:tgtEl>
                                              <p:spTgt spid="52"/>
                                            </p:tgtEl>
                                            <p:attrNameLst>
                                              <p:attrName>ppt_x</p:attrName>
                                            </p:attrNameLst>
                                          </p:cBhvr>
                                          <p:tavLst>
                                            <p:tav tm="0">
                                              <p:val>
                                                <p:strVal val="0-#ppt_w/2"/>
                                              </p:val>
                                            </p:tav>
                                            <p:tav tm="100000">
                                              <p:val>
                                                <p:strVal val="#ppt_x"/>
                                              </p:val>
                                            </p:tav>
                                          </p:tavLst>
                                        </p:anim>
                                        <p:anim calcmode="lin" valueType="num" p14:bounceEnd="55000">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55000">
                                          <p:cBhvr additive="base">
                                            <p:cTn id="39" dur="2000" fill="hold"/>
                                            <p:tgtEl>
                                              <p:spTgt spid="49"/>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14:presetBounceEnd="55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5000">
                                          <p:cBhvr additive="base">
                                            <p:cTn id="43"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14:presetBounceEnd="55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55000">
                                          <p:cBhvr additive="base">
                                            <p:cTn id="53" dur="2000" fill="hold"/>
                                            <p:tgtEl>
                                              <p:spTgt spid="58"/>
                                            </p:tgtEl>
                                            <p:attrNameLst>
                                              <p:attrName>ppt_x</p:attrName>
                                            </p:attrNameLst>
                                          </p:cBhvr>
                                          <p:tavLst>
                                            <p:tav tm="0">
                                              <p:val>
                                                <p:strVal val="0-#ppt_w/2"/>
                                              </p:val>
                                            </p:tav>
                                            <p:tav tm="100000">
                                              <p:val>
                                                <p:strVal val="#ppt_x"/>
                                              </p:val>
                                            </p:tav>
                                          </p:tavLst>
                                        </p:anim>
                                        <p:anim calcmode="lin" valueType="num" p14:bounceEnd="55000">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14:presetBounceEnd="55000">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14:bounceEnd="55000">
                                          <p:cBhvr additive="base">
                                            <p:cTn id="57" dur="2000" fill="hold"/>
                                            <p:tgtEl>
                                              <p:spTgt spid="55"/>
                                            </p:tgtEl>
                                            <p:attrNameLst>
                                              <p:attrName>ppt_x</p:attrName>
                                            </p:attrNameLst>
                                          </p:cBhvr>
                                          <p:tavLst>
                                            <p:tav tm="0">
                                              <p:val>
                                                <p:strVal val="0-#ppt_w/2"/>
                                              </p:val>
                                            </p:tav>
                                            <p:tav tm="100000">
                                              <p:val>
                                                <p:strVal val="#ppt_x"/>
                                              </p:val>
                                            </p:tav>
                                          </p:tavLst>
                                        </p:anim>
                                        <p:anim calcmode="lin" valueType="num" p14:bounceEnd="55000">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14:presetBounceEnd="55000">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55000">
                                          <p:cBhvr additive="base">
                                            <p:cTn id="67" dur="2000" fill="hold"/>
                                            <p:tgtEl>
                                              <p:spTgt spid="43"/>
                                            </p:tgtEl>
                                            <p:attrNameLst>
                                              <p:attrName>ppt_x</p:attrName>
                                            </p:attrNameLst>
                                          </p:cBhvr>
                                          <p:tavLst>
                                            <p:tav tm="0">
                                              <p:val>
                                                <p:strVal val="0-#ppt_w/2"/>
                                              </p:val>
                                            </p:tav>
                                            <p:tav tm="100000">
                                              <p:val>
                                                <p:strVal val="#ppt_x"/>
                                              </p:val>
                                            </p:tav>
                                          </p:tavLst>
                                        </p:anim>
                                        <p:anim calcmode="lin" valueType="num" p14:bounceEnd="55000">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14:presetBounceEnd="55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5000">
                                          <p:cBhvr additive="base">
                                            <p:cTn id="77" dur="2000" fill="hold"/>
                                            <p:tgtEl>
                                              <p:spTgt spid="40"/>
                                            </p:tgtEl>
                                            <p:attrNameLst>
                                              <p:attrName>ppt_x</p:attrName>
                                            </p:attrNameLst>
                                          </p:cBhvr>
                                          <p:tavLst>
                                            <p:tav tm="0">
                                              <p:val>
                                                <p:strVal val="1+#ppt_w/2"/>
                                              </p:val>
                                            </p:tav>
                                            <p:tav tm="100000">
                                              <p:val>
                                                <p:strVal val="#ppt_x"/>
                                              </p:val>
                                            </p:tav>
                                          </p:tavLst>
                                        </p:anim>
                                        <p:anim calcmode="lin" valueType="num" p14:bounceEnd="55000">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000" fill="hold"/>
                                            <p:tgtEl>
                                              <p:spTgt spid="52"/>
                                            </p:tgtEl>
                                            <p:attrNameLst>
                                              <p:attrName>ppt_x</p:attrName>
                                            </p:attrNameLst>
                                          </p:cBhvr>
                                          <p:tavLst>
                                            <p:tav tm="0">
                                              <p:val>
                                                <p:strVal val="0-#ppt_w/2"/>
                                              </p:val>
                                            </p:tav>
                                            <p:tav tm="100000">
                                              <p:val>
                                                <p:strVal val="#ppt_x"/>
                                              </p:val>
                                            </p:tav>
                                          </p:tavLst>
                                        </p:anim>
                                        <p:anim calcmode="lin" valueType="num">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2000" fill="hold"/>
                                            <p:tgtEl>
                                              <p:spTgt spid="49"/>
                                            </p:tgtEl>
                                            <p:attrNameLst>
                                              <p:attrName>ppt_x</p:attrName>
                                            </p:attrNameLst>
                                          </p:cBhvr>
                                          <p:tavLst>
                                            <p:tav tm="0">
                                              <p:val>
                                                <p:strVal val="1+#ppt_w/2"/>
                                              </p:val>
                                            </p:tav>
                                            <p:tav tm="100000">
                                              <p:val>
                                                <p:strVal val="#ppt_x"/>
                                              </p:val>
                                            </p:tav>
                                          </p:tavLst>
                                        </p:anim>
                                        <p:anim calcmode="lin" valueType="num">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2000" fill="hold"/>
                                            <p:tgtEl>
                                              <p:spTgt spid="46"/>
                                            </p:tgtEl>
                                            <p:attrNameLst>
                                              <p:attrName>ppt_x</p:attrName>
                                            </p:attrNameLst>
                                          </p:cBhvr>
                                          <p:tavLst>
                                            <p:tav tm="0">
                                              <p:val>
                                                <p:strVal val="1+#ppt_w/2"/>
                                              </p:val>
                                            </p:tav>
                                            <p:tav tm="100000">
                                              <p:val>
                                                <p:strVal val="#ppt_x"/>
                                              </p:val>
                                            </p:tav>
                                          </p:tavLst>
                                        </p:anim>
                                        <p:anim calcmode="lin" valueType="num">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2000" fill="hold"/>
                                            <p:tgtEl>
                                              <p:spTgt spid="58"/>
                                            </p:tgtEl>
                                            <p:attrNameLst>
                                              <p:attrName>ppt_x</p:attrName>
                                            </p:attrNameLst>
                                          </p:cBhvr>
                                          <p:tavLst>
                                            <p:tav tm="0">
                                              <p:val>
                                                <p:strVal val="0-#ppt_w/2"/>
                                              </p:val>
                                            </p:tav>
                                            <p:tav tm="100000">
                                              <p:val>
                                                <p:strVal val="#ppt_x"/>
                                              </p:val>
                                            </p:tav>
                                          </p:tavLst>
                                        </p:anim>
                                        <p:anim calcmode="lin" valueType="num">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2000" fill="hold"/>
                                            <p:tgtEl>
                                              <p:spTgt spid="55"/>
                                            </p:tgtEl>
                                            <p:attrNameLst>
                                              <p:attrName>ppt_x</p:attrName>
                                            </p:attrNameLst>
                                          </p:cBhvr>
                                          <p:tavLst>
                                            <p:tav tm="0">
                                              <p:val>
                                                <p:strVal val="0-#ppt_w/2"/>
                                              </p:val>
                                            </p:tav>
                                            <p:tav tm="100000">
                                              <p:val>
                                                <p:strVal val="#ppt_x"/>
                                              </p:val>
                                            </p:tav>
                                          </p:tavLst>
                                        </p:anim>
                                        <p:anim calcmode="lin" valueType="num">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2000" fill="hold"/>
                                            <p:tgtEl>
                                              <p:spTgt spid="43"/>
                                            </p:tgtEl>
                                            <p:attrNameLst>
                                              <p:attrName>ppt_x</p:attrName>
                                            </p:attrNameLst>
                                          </p:cBhvr>
                                          <p:tavLst>
                                            <p:tav tm="0">
                                              <p:val>
                                                <p:strVal val="0-#ppt_w/2"/>
                                              </p:val>
                                            </p:tav>
                                            <p:tav tm="100000">
                                              <p:val>
                                                <p:strVal val="#ppt_x"/>
                                              </p:val>
                                            </p:tav>
                                          </p:tavLst>
                                        </p:anim>
                                        <p:anim calcmode="lin" valueType="num">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000" fill="hold"/>
                                            <p:tgtEl>
                                              <p:spTgt spid="40"/>
                                            </p:tgtEl>
                                            <p:attrNameLst>
                                              <p:attrName>ppt_x</p:attrName>
                                            </p:attrNameLst>
                                          </p:cBhvr>
                                          <p:tavLst>
                                            <p:tav tm="0">
                                              <p:val>
                                                <p:strVal val="1+#ppt_w/2"/>
                                              </p:val>
                                            </p:tav>
                                            <p:tav tm="100000">
                                              <p:val>
                                                <p:strVal val="#ppt_x"/>
                                              </p:val>
                                            </p:tav>
                                          </p:tavLst>
                                        </p:anim>
                                        <p:anim calcmode="lin" valueType="num">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工作解决方法</a:t>
            </a:r>
          </a:p>
        </p:txBody>
      </p:sp>
      <p:sp>
        <p:nvSpPr>
          <p:cNvPr id="61" name="TextBox 6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150" name="Text Placeholder 10"/>
          <p:cNvSpPr txBox="1"/>
          <p:nvPr/>
        </p:nvSpPr>
        <p:spPr>
          <a:xfrm>
            <a:off x="5266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dirty="0" err="1">
                <a:latin typeface="微软雅黑" panose="020B0503020204020204" pitchFamily="34" charset="-122"/>
                <a:ea typeface="微软雅黑" panose="020B0503020204020204" pitchFamily="34" charset="-122"/>
              </a:rPr>
              <a:t>Lorem</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ipsum</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dolor</a:t>
            </a:r>
            <a:r>
              <a:rPr lang="en-AU" sz="700" dirty="0">
                <a:latin typeface="微软雅黑" panose="020B0503020204020204" pitchFamily="34" charset="-122"/>
                <a:ea typeface="微软雅黑" panose="020B0503020204020204" pitchFamily="34" charset="-122"/>
              </a:rPr>
              <a:t> sit </a:t>
            </a:r>
            <a:r>
              <a:rPr lang="en-AU" sz="700" dirty="0" err="1">
                <a:latin typeface="微软雅黑" panose="020B0503020204020204" pitchFamily="34" charset="-122"/>
                <a:ea typeface="微软雅黑" panose="020B0503020204020204" pitchFamily="34" charset="-122"/>
              </a:rPr>
              <a:t>amet</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consectetur</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adipisicing</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elit</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sed</a:t>
            </a:r>
            <a:r>
              <a:rPr lang="en-AU" sz="700" dirty="0">
                <a:latin typeface="微软雅黑" panose="020B0503020204020204" pitchFamily="34" charset="-122"/>
                <a:ea typeface="微软雅黑" panose="020B0503020204020204" pitchFamily="34" charset="-122"/>
              </a:rPr>
              <a:t> do </a:t>
            </a:r>
            <a:r>
              <a:rPr lang="en-AU" sz="700" dirty="0" err="1">
                <a:latin typeface="微软雅黑" panose="020B0503020204020204" pitchFamily="34" charset="-122"/>
                <a:ea typeface="微软雅黑" panose="020B0503020204020204" pitchFamily="34" charset="-122"/>
              </a:rPr>
              <a:t>eiusmod</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tempor</a:t>
            </a:r>
            <a:r>
              <a:rPr lang="en-AU" sz="700" dirty="0">
                <a:latin typeface="微软雅黑" panose="020B0503020204020204" pitchFamily="34" charset="-122"/>
                <a:ea typeface="微软雅黑" panose="020B0503020204020204" pitchFamily="34" charset="-122"/>
              </a:rPr>
              <a:t>.</a:t>
            </a:r>
          </a:p>
          <a:p>
            <a:endParaRPr lang="en-US" altLang="zh-CN" sz="700" dirty="0">
              <a:latin typeface="微软雅黑" panose="020B0503020204020204" pitchFamily="34" charset="-122"/>
              <a:ea typeface="微软雅黑" panose="020B0503020204020204" pitchFamily="34" charset="-122"/>
            </a:endParaRPr>
          </a:p>
        </p:txBody>
      </p:sp>
      <p:sp>
        <p:nvSpPr>
          <p:cNvPr id="151" name="Text Placeholder 11"/>
          <p:cNvSpPr txBox="1"/>
          <p:nvPr/>
        </p:nvSpPr>
        <p:spPr bwMode="auto">
          <a:xfrm>
            <a:off x="5187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dirty="0">
                <a:solidFill>
                  <a:srgbClr val="333F4F"/>
                </a:solidFill>
                <a:latin typeface="Roboto" pitchFamily="2" charset="0"/>
                <a:ea typeface="宋体" panose="02010600030101010101" pitchFamily="2" charset="-122"/>
              </a:rPr>
              <a:t>idea</a:t>
            </a:r>
            <a:endParaRPr lang="en-AU" dirty="0">
              <a:solidFill>
                <a:srgbClr val="333F4F"/>
              </a:solidFill>
              <a:latin typeface="Roboto" pitchFamily="2" charset="0"/>
              <a:ea typeface="Roboto" pitchFamily="2" charset="0"/>
            </a:endParaRPr>
          </a:p>
        </p:txBody>
      </p:sp>
      <p:sp>
        <p:nvSpPr>
          <p:cNvPr id="152" name="Text Placeholder 12"/>
          <p:cNvSpPr txBox="1"/>
          <p:nvPr/>
        </p:nvSpPr>
        <p:spPr>
          <a:xfrm>
            <a:off x="74291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3" name="Text Placeholder 13"/>
          <p:cNvSpPr txBox="1"/>
          <p:nvPr/>
        </p:nvSpPr>
        <p:spPr bwMode="auto">
          <a:xfrm>
            <a:off x="74211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celebrate</a:t>
            </a:r>
            <a:endParaRPr lang="en-AU">
              <a:solidFill>
                <a:srgbClr val="333F4F"/>
              </a:solidFill>
              <a:latin typeface="Roboto" pitchFamily="2" charset="0"/>
              <a:ea typeface="Roboto" pitchFamily="2" charset="0"/>
            </a:endParaRPr>
          </a:p>
        </p:txBody>
      </p:sp>
      <p:sp>
        <p:nvSpPr>
          <p:cNvPr id="154" name="Text Placeholder 14"/>
          <p:cNvSpPr txBox="1"/>
          <p:nvPr/>
        </p:nvSpPr>
        <p:spPr>
          <a:xfrm>
            <a:off x="46668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5" name="Text Placeholder 15"/>
          <p:cNvSpPr txBox="1"/>
          <p:nvPr/>
        </p:nvSpPr>
        <p:spPr bwMode="auto">
          <a:xfrm>
            <a:off x="46589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develop</a:t>
            </a:r>
            <a:endParaRPr lang="en-AU">
              <a:solidFill>
                <a:srgbClr val="333F4F"/>
              </a:solidFill>
              <a:latin typeface="Roboto" pitchFamily="2" charset="0"/>
              <a:ea typeface="Roboto" pitchFamily="2" charset="0"/>
            </a:endParaRPr>
          </a:p>
        </p:txBody>
      </p:sp>
      <p:sp>
        <p:nvSpPr>
          <p:cNvPr id="156" name="Text Placeholder 16"/>
          <p:cNvSpPr txBox="1"/>
          <p:nvPr/>
        </p:nvSpPr>
        <p:spPr>
          <a:xfrm>
            <a:off x="60575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7" name="Text Placeholder 17"/>
          <p:cNvSpPr txBox="1"/>
          <p:nvPr/>
        </p:nvSpPr>
        <p:spPr bwMode="auto">
          <a:xfrm>
            <a:off x="60495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test</a:t>
            </a:r>
            <a:endParaRPr lang="en-AU">
              <a:solidFill>
                <a:srgbClr val="333F4F"/>
              </a:solidFill>
              <a:latin typeface="Roboto" pitchFamily="2" charset="0"/>
              <a:ea typeface="Roboto" pitchFamily="2" charset="0"/>
            </a:endParaRPr>
          </a:p>
        </p:txBody>
      </p:sp>
      <p:sp>
        <p:nvSpPr>
          <p:cNvPr id="158" name="Text Placeholder 18"/>
          <p:cNvSpPr txBox="1"/>
          <p:nvPr/>
        </p:nvSpPr>
        <p:spPr>
          <a:xfrm>
            <a:off x="18919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9" name="Text Placeholder 19"/>
          <p:cNvSpPr txBox="1"/>
          <p:nvPr/>
        </p:nvSpPr>
        <p:spPr bwMode="auto">
          <a:xfrm>
            <a:off x="18839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sketch</a:t>
            </a:r>
            <a:endParaRPr lang="en-AU">
              <a:solidFill>
                <a:srgbClr val="333F4F"/>
              </a:solidFill>
              <a:latin typeface="Roboto" pitchFamily="2" charset="0"/>
              <a:ea typeface="Roboto" pitchFamily="2" charset="0"/>
            </a:endParaRPr>
          </a:p>
        </p:txBody>
      </p:sp>
      <p:sp>
        <p:nvSpPr>
          <p:cNvPr id="160" name="Text Placeholder 20"/>
          <p:cNvSpPr txBox="1"/>
          <p:nvPr/>
        </p:nvSpPr>
        <p:spPr>
          <a:xfrm>
            <a:off x="32825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61" name="Text Placeholder 21"/>
          <p:cNvSpPr txBox="1"/>
          <p:nvPr/>
        </p:nvSpPr>
        <p:spPr bwMode="auto">
          <a:xfrm>
            <a:off x="32746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design</a:t>
            </a:r>
            <a:endParaRPr lang="en-AU">
              <a:solidFill>
                <a:srgbClr val="333F4F"/>
              </a:solidFill>
              <a:latin typeface="Roboto" pitchFamily="2" charset="0"/>
              <a:ea typeface="Roboto" pitchFamily="2" charset="0"/>
            </a:endParaRPr>
          </a:p>
        </p:txBody>
      </p:sp>
      <p:sp>
        <p:nvSpPr>
          <p:cNvPr id="162" name="Arc 4"/>
          <p:cNvSpPr/>
          <p:nvPr/>
        </p:nvSpPr>
        <p:spPr>
          <a:xfrm rot="18951345">
            <a:off x="1263258" y="1366809"/>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3" name="Arc 33"/>
          <p:cNvSpPr/>
          <p:nvPr/>
        </p:nvSpPr>
        <p:spPr>
          <a:xfrm rot="7841635">
            <a:off x="2648352" y="1840677"/>
            <a:ext cx="1011238" cy="1012825"/>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4" name="Arc 34"/>
          <p:cNvSpPr/>
          <p:nvPr/>
        </p:nvSpPr>
        <p:spPr>
          <a:xfrm rot="18951345">
            <a:off x="4063608" y="1366809"/>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5" name="Arc 36"/>
          <p:cNvSpPr/>
          <p:nvPr/>
        </p:nvSpPr>
        <p:spPr>
          <a:xfrm rot="18951345">
            <a:off x="6846496" y="1344584"/>
            <a:ext cx="1012825" cy="1011237"/>
          </a:xfrm>
          <a:prstGeom prst="arc">
            <a:avLst/>
          </a:prstGeom>
          <a:noFill/>
          <a:ln w="19050" cap="flat" cmpd="sng" algn="ctr">
            <a:solidFill>
              <a:schemeClr val="accent6"/>
            </a:solidFill>
            <a:prstDash val="dash"/>
            <a:tailEnd type="triangle"/>
          </a:ln>
          <a:effectLst/>
        </p:spPr>
        <p:txBody>
          <a:bodyPr anchor="ctr"/>
          <a:lstStyle/>
          <a:p>
            <a:pPr marL="0" marR="0" lvl="0" indent="0" algn="ctr"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rgbClr val="202F3E"/>
              </a:solidFill>
              <a:effectLst/>
              <a:uLnTx/>
              <a:uFillTx/>
              <a:latin typeface="Open Sans" panose="020B0606030504020204"/>
              <a:ea typeface="+mn-ea"/>
              <a:cs typeface="+mn-cs"/>
            </a:endParaRPr>
          </a:p>
        </p:txBody>
      </p:sp>
      <p:sp>
        <p:nvSpPr>
          <p:cNvPr id="166" name="Arc 37"/>
          <p:cNvSpPr/>
          <p:nvPr/>
        </p:nvSpPr>
        <p:spPr>
          <a:xfrm rot="7841635">
            <a:off x="5455846" y="1860521"/>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7" name="Oval 32"/>
          <p:cNvSpPr/>
          <p:nvPr/>
        </p:nvSpPr>
        <p:spPr bwMode="auto">
          <a:xfrm>
            <a:off x="7506896" y="1570009"/>
            <a:ext cx="1133475"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168" name="Group 38"/>
          <p:cNvGrpSpPr/>
          <p:nvPr/>
        </p:nvGrpSpPr>
        <p:grpSpPr bwMode="auto">
          <a:xfrm>
            <a:off x="7871227" y="1857512"/>
            <a:ext cx="466458" cy="560056"/>
            <a:chOff x="6540501" y="638176"/>
            <a:chExt cx="622301" cy="746125"/>
          </a:xfrm>
          <a:solidFill>
            <a:srgbClr val="FFFFFF"/>
          </a:solidFill>
        </p:grpSpPr>
        <p:sp>
          <p:nvSpPr>
            <p:cNvPr id="169" name="Freeform 13"/>
            <p:cNvSpPr>
              <a:spLocks noEditPoints="1"/>
            </p:cNvSpPr>
            <p:nvPr/>
          </p:nvSpPr>
          <p:spPr bwMode="auto">
            <a:xfrm>
              <a:off x="6616701" y="638176"/>
              <a:ext cx="469900" cy="736600"/>
            </a:xfrm>
            <a:custGeom>
              <a:avLst/>
              <a:gdLst>
                <a:gd name="T0" fmla="*/ 171 w 240"/>
                <a:gd name="T1" fmla="*/ 24 h 376"/>
                <a:gd name="T2" fmla="*/ 63 w 240"/>
                <a:gd name="T3" fmla="*/ 12 h 376"/>
                <a:gd name="T4" fmla="*/ 56 w 240"/>
                <a:gd name="T5" fmla="*/ 25 h 376"/>
                <a:gd name="T6" fmla="*/ 82 w 240"/>
                <a:gd name="T7" fmla="*/ 116 h 376"/>
                <a:gd name="T8" fmla="*/ 82 w 240"/>
                <a:gd name="T9" fmla="*/ 116 h 376"/>
                <a:gd name="T10" fmla="*/ 121 w 240"/>
                <a:gd name="T11" fmla="*/ 257 h 376"/>
                <a:gd name="T12" fmla="*/ 66 w 240"/>
                <a:gd name="T13" fmla="*/ 256 h 376"/>
                <a:gd name="T14" fmla="*/ 9 w 240"/>
                <a:gd name="T15" fmla="*/ 331 h 376"/>
                <a:gd name="T16" fmla="*/ 96 w 240"/>
                <a:gd name="T17" fmla="*/ 364 h 376"/>
                <a:gd name="T18" fmla="*/ 153 w 240"/>
                <a:gd name="T19" fmla="*/ 290 h 376"/>
                <a:gd name="T20" fmla="*/ 106 w 240"/>
                <a:gd name="T21" fmla="*/ 122 h 376"/>
                <a:gd name="T22" fmla="*/ 219 w 240"/>
                <a:gd name="T23" fmla="*/ 159 h 376"/>
                <a:gd name="T24" fmla="*/ 232 w 240"/>
                <a:gd name="T25" fmla="*/ 165 h 376"/>
                <a:gd name="T26" fmla="*/ 232 w 240"/>
                <a:gd name="T27" fmla="*/ 165 h 376"/>
                <a:gd name="T28" fmla="*/ 240 w 240"/>
                <a:gd name="T29" fmla="*/ 153 h 376"/>
                <a:gd name="T30" fmla="*/ 171 w 240"/>
                <a:gd name="T31" fmla="*/ 24 h 376"/>
                <a:gd name="T32" fmla="*/ 90 w 240"/>
                <a:gd name="T33" fmla="*/ 343 h 376"/>
                <a:gd name="T34" fmla="*/ 30 w 240"/>
                <a:gd name="T35" fmla="*/ 325 h 376"/>
                <a:gd name="T36" fmla="*/ 72 w 240"/>
                <a:gd name="T37" fmla="*/ 277 h 376"/>
                <a:gd name="T38" fmla="*/ 132 w 240"/>
                <a:gd name="T39" fmla="*/ 296 h 376"/>
                <a:gd name="T40" fmla="*/ 90 w 240"/>
                <a:gd name="T41" fmla="*/ 34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376">
                  <a:moveTo>
                    <a:pt x="171" y="24"/>
                  </a:moveTo>
                  <a:cubicBezTo>
                    <a:pt x="141" y="4"/>
                    <a:pt x="105" y="0"/>
                    <a:pt x="63" y="12"/>
                  </a:cubicBezTo>
                  <a:cubicBezTo>
                    <a:pt x="57" y="13"/>
                    <a:pt x="54" y="19"/>
                    <a:pt x="56" y="25"/>
                  </a:cubicBezTo>
                  <a:cubicBezTo>
                    <a:pt x="82" y="116"/>
                    <a:pt x="82" y="116"/>
                    <a:pt x="82" y="116"/>
                  </a:cubicBezTo>
                  <a:cubicBezTo>
                    <a:pt x="82" y="116"/>
                    <a:pt x="82" y="116"/>
                    <a:pt x="82" y="116"/>
                  </a:cubicBezTo>
                  <a:cubicBezTo>
                    <a:pt x="121" y="257"/>
                    <a:pt x="121" y="257"/>
                    <a:pt x="121" y="257"/>
                  </a:cubicBezTo>
                  <a:cubicBezTo>
                    <a:pt x="106" y="251"/>
                    <a:pt x="86" y="251"/>
                    <a:pt x="66" y="256"/>
                  </a:cubicBezTo>
                  <a:cubicBezTo>
                    <a:pt x="25" y="268"/>
                    <a:pt x="0" y="300"/>
                    <a:pt x="9" y="331"/>
                  </a:cubicBezTo>
                  <a:cubicBezTo>
                    <a:pt x="17" y="361"/>
                    <a:pt x="56" y="376"/>
                    <a:pt x="96" y="364"/>
                  </a:cubicBezTo>
                  <a:cubicBezTo>
                    <a:pt x="137" y="353"/>
                    <a:pt x="162" y="320"/>
                    <a:pt x="153" y="290"/>
                  </a:cubicBezTo>
                  <a:cubicBezTo>
                    <a:pt x="106" y="122"/>
                    <a:pt x="106" y="122"/>
                    <a:pt x="106" y="122"/>
                  </a:cubicBezTo>
                  <a:cubicBezTo>
                    <a:pt x="193" y="107"/>
                    <a:pt x="218" y="157"/>
                    <a:pt x="219" y="159"/>
                  </a:cubicBezTo>
                  <a:cubicBezTo>
                    <a:pt x="221" y="164"/>
                    <a:pt x="226" y="167"/>
                    <a:pt x="232" y="165"/>
                  </a:cubicBezTo>
                  <a:cubicBezTo>
                    <a:pt x="232" y="165"/>
                    <a:pt x="232" y="165"/>
                    <a:pt x="232" y="165"/>
                  </a:cubicBezTo>
                  <a:cubicBezTo>
                    <a:pt x="237" y="164"/>
                    <a:pt x="240" y="159"/>
                    <a:pt x="240" y="153"/>
                  </a:cubicBezTo>
                  <a:cubicBezTo>
                    <a:pt x="239" y="150"/>
                    <a:pt x="229" y="63"/>
                    <a:pt x="171" y="24"/>
                  </a:cubicBezTo>
                  <a:close/>
                  <a:moveTo>
                    <a:pt x="90" y="343"/>
                  </a:moveTo>
                  <a:cubicBezTo>
                    <a:pt x="62" y="351"/>
                    <a:pt x="35" y="343"/>
                    <a:pt x="30" y="325"/>
                  </a:cubicBezTo>
                  <a:cubicBezTo>
                    <a:pt x="24" y="307"/>
                    <a:pt x="44" y="285"/>
                    <a:pt x="72" y="277"/>
                  </a:cubicBezTo>
                  <a:cubicBezTo>
                    <a:pt x="99" y="269"/>
                    <a:pt x="127" y="278"/>
                    <a:pt x="132" y="296"/>
                  </a:cubicBezTo>
                  <a:cubicBezTo>
                    <a:pt x="137" y="314"/>
                    <a:pt x="118" y="335"/>
                    <a:pt x="90"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0" name="Freeform 14"/>
            <p:cNvSpPr>
              <a:spLocks noEditPoints="1"/>
            </p:cNvSpPr>
            <p:nvPr/>
          </p:nvSpPr>
          <p:spPr bwMode="auto">
            <a:xfrm>
              <a:off x="6916739" y="996951"/>
              <a:ext cx="246063" cy="387350"/>
            </a:xfrm>
            <a:custGeom>
              <a:avLst/>
              <a:gdLst>
                <a:gd name="T0" fmla="*/ 90 w 126"/>
                <a:gd name="T1" fmla="*/ 13 h 198"/>
                <a:gd name="T2" fmla="*/ 33 w 126"/>
                <a:gd name="T3" fmla="*/ 7 h 198"/>
                <a:gd name="T4" fmla="*/ 30 w 126"/>
                <a:gd name="T5" fmla="*/ 14 h 198"/>
                <a:gd name="T6" fmla="*/ 43 w 126"/>
                <a:gd name="T7" fmla="*/ 62 h 198"/>
                <a:gd name="T8" fmla="*/ 43 w 126"/>
                <a:gd name="T9" fmla="*/ 62 h 198"/>
                <a:gd name="T10" fmla="*/ 64 w 126"/>
                <a:gd name="T11" fmla="*/ 136 h 198"/>
                <a:gd name="T12" fmla="*/ 35 w 126"/>
                <a:gd name="T13" fmla="*/ 135 h 198"/>
                <a:gd name="T14" fmla="*/ 5 w 126"/>
                <a:gd name="T15" fmla="*/ 175 h 198"/>
                <a:gd name="T16" fmla="*/ 51 w 126"/>
                <a:gd name="T17" fmla="*/ 192 h 198"/>
                <a:gd name="T18" fmla="*/ 81 w 126"/>
                <a:gd name="T19" fmla="*/ 153 h 198"/>
                <a:gd name="T20" fmla="*/ 56 w 126"/>
                <a:gd name="T21" fmla="*/ 65 h 198"/>
                <a:gd name="T22" fmla="*/ 115 w 126"/>
                <a:gd name="T23" fmla="*/ 84 h 198"/>
                <a:gd name="T24" fmla="*/ 122 w 126"/>
                <a:gd name="T25" fmla="*/ 87 h 198"/>
                <a:gd name="T26" fmla="*/ 122 w 126"/>
                <a:gd name="T27" fmla="*/ 87 h 198"/>
                <a:gd name="T28" fmla="*/ 126 w 126"/>
                <a:gd name="T29" fmla="*/ 81 h 198"/>
                <a:gd name="T30" fmla="*/ 90 w 126"/>
                <a:gd name="T31" fmla="*/ 13 h 198"/>
                <a:gd name="T32" fmla="*/ 48 w 126"/>
                <a:gd name="T33" fmla="*/ 181 h 198"/>
                <a:gd name="T34" fmla="*/ 16 w 126"/>
                <a:gd name="T35" fmla="*/ 171 h 198"/>
                <a:gd name="T36" fmla="*/ 38 w 126"/>
                <a:gd name="T37" fmla="*/ 146 h 198"/>
                <a:gd name="T38" fmla="*/ 70 w 126"/>
                <a:gd name="T39" fmla="*/ 156 h 198"/>
                <a:gd name="T40" fmla="*/ 48 w 126"/>
                <a:gd name="T41" fmla="*/ 1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98">
                  <a:moveTo>
                    <a:pt x="90" y="13"/>
                  </a:moveTo>
                  <a:cubicBezTo>
                    <a:pt x="74" y="3"/>
                    <a:pt x="55" y="0"/>
                    <a:pt x="33" y="7"/>
                  </a:cubicBezTo>
                  <a:cubicBezTo>
                    <a:pt x="30" y="8"/>
                    <a:pt x="29" y="11"/>
                    <a:pt x="30" y="14"/>
                  </a:cubicBezTo>
                  <a:cubicBezTo>
                    <a:pt x="43" y="62"/>
                    <a:pt x="43" y="62"/>
                    <a:pt x="43" y="62"/>
                  </a:cubicBezTo>
                  <a:cubicBezTo>
                    <a:pt x="43" y="62"/>
                    <a:pt x="43" y="62"/>
                    <a:pt x="43" y="62"/>
                  </a:cubicBezTo>
                  <a:cubicBezTo>
                    <a:pt x="64" y="136"/>
                    <a:pt x="64" y="136"/>
                    <a:pt x="64" y="136"/>
                  </a:cubicBezTo>
                  <a:cubicBezTo>
                    <a:pt x="56" y="133"/>
                    <a:pt x="45" y="132"/>
                    <a:pt x="35" y="135"/>
                  </a:cubicBezTo>
                  <a:cubicBezTo>
                    <a:pt x="13" y="141"/>
                    <a:pt x="0" y="159"/>
                    <a:pt x="5" y="175"/>
                  </a:cubicBezTo>
                  <a:cubicBezTo>
                    <a:pt x="9" y="190"/>
                    <a:pt x="29" y="198"/>
                    <a:pt x="51" y="192"/>
                  </a:cubicBezTo>
                  <a:cubicBezTo>
                    <a:pt x="72" y="186"/>
                    <a:pt x="85" y="169"/>
                    <a:pt x="81" y="153"/>
                  </a:cubicBezTo>
                  <a:cubicBezTo>
                    <a:pt x="56" y="65"/>
                    <a:pt x="56" y="65"/>
                    <a:pt x="56" y="65"/>
                  </a:cubicBezTo>
                  <a:cubicBezTo>
                    <a:pt x="102" y="57"/>
                    <a:pt x="115" y="83"/>
                    <a:pt x="115" y="84"/>
                  </a:cubicBezTo>
                  <a:cubicBezTo>
                    <a:pt x="116" y="87"/>
                    <a:pt x="119" y="88"/>
                    <a:pt x="122" y="87"/>
                  </a:cubicBezTo>
                  <a:cubicBezTo>
                    <a:pt x="122" y="87"/>
                    <a:pt x="122" y="87"/>
                    <a:pt x="122" y="87"/>
                  </a:cubicBezTo>
                  <a:cubicBezTo>
                    <a:pt x="125" y="87"/>
                    <a:pt x="126" y="84"/>
                    <a:pt x="126" y="81"/>
                  </a:cubicBezTo>
                  <a:cubicBezTo>
                    <a:pt x="126" y="79"/>
                    <a:pt x="121" y="34"/>
                    <a:pt x="90" y="13"/>
                  </a:cubicBezTo>
                  <a:close/>
                  <a:moveTo>
                    <a:pt x="48" y="181"/>
                  </a:moveTo>
                  <a:cubicBezTo>
                    <a:pt x="33" y="185"/>
                    <a:pt x="18" y="181"/>
                    <a:pt x="16" y="171"/>
                  </a:cubicBezTo>
                  <a:cubicBezTo>
                    <a:pt x="13" y="162"/>
                    <a:pt x="23" y="151"/>
                    <a:pt x="38" y="146"/>
                  </a:cubicBezTo>
                  <a:cubicBezTo>
                    <a:pt x="52" y="142"/>
                    <a:pt x="67" y="147"/>
                    <a:pt x="70" y="156"/>
                  </a:cubicBezTo>
                  <a:cubicBezTo>
                    <a:pt x="72" y="166"/>
                    <a:pt x="62" y="177"/>
                    <a:pt x="48"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1" name="Freeform 15"/>
            <p:cNvSpPr>
              <a:spLocks noEditPoints="1"/>
            </p:cNvSpPr>
            <p:nvPr/>
          </p:nvSpPr>
          <p:spPr bwMode="auto">
            <a:xfrm>
              <a:off x="6540501" y="793751"/>
              <a:ext cx="217488" cy="338138"/>
            </a:xfrm>
            <a:custGeom>
              <a:avLst/>
              <a:gdLst>
                <a:gd name="T0" fmla="*/ 79 w 111"/>
                <a:gd name="T1" fmla="*/ 11 h 173"/>
                <a:gd name="T2" fmla="*/ 29 w 111"/>
                <a:gd name="T3" fmla="*/ 6 h 173"/>
                <a:gd name="T4" fmla="*/ 26 w 111"/>
                <a:gd name="T5" fmla="*/ 12 h 173"/>
                <a:gd name="T6" fmla="*/ 38 w 111"/>
                <a:gd name="T7" fmla="*/ 54 h 173"/>
                <a:gd name="T8" fmla="*/ 38 w 111"/>
                <a:gd name="T9" fmla="*/ 54 h 173"/>
                <a:gd name="T10" fmla="*/ 56 w 111"/>
                <a:gd name="T11" fmla="*/ 119 h 173"/>
                <a:gd name="T12" fmla="*/ 31 w 111"/>
                <a:gd name="T13" fmla="*/ 118 h 173"/>
                <a:gd name="T14" fmla="*/ 4 w 111"/>
                <a:gd name="T15" fmla="*/ 152 h 173"/>
                <a:gd name="T16" fmla="*/ 45 w 111"/>
                <a:gd name="T17" fmla="*/ 168 h 173"/>
                <a:gd name="T18" fmla="*/ 71 w 111"/>
                <a:gd name="T19" fmla="*/ 133 h 173"/>
                <a:gd name="T20" fmla="*/ 49 w 111"/>
                <a:gd name="T21" fmla="*/ 56 h 173"/>
                <a:gd name="T22" fmla="*/ 101 w 111"/>
                <a:gd name="T23" fmla="*/ 73 h 173"/>
                <a:gd name="T24" fmla="*/ 107 w 111"/>
                <a:gd name="T25" fmla="*/ 76 h 173"/>
                <a:gd name="T26" fmla="*/ 107 w 111"/>
                <a:gd name="T27" fmla="*/ 76 h 173"/>
                <a:gd name="T28" fmla="*/ 110 w 111"/>
                <a:gd name="T29" fmla="*/ 71 h 173"/>
                <a:gd name="T30" fmla="*/ 79 w 111"/>
                <a:gd name="T31" fmla="*/ 11 h 173"/>
                <a:gd name="T32" fmla="*/ 42 w 111"/>
                <a:gd name="T33" fmla="*/ 158 h 173"/>
                <a:gd name="T34" fmla="*/ 14 w 111"/>
                <a:gd name="T35" fmla="*/ 149 h 173"/>
                <a:gd name="T36" fmla="*/ 33 w 111"/>
                <a:gd name="T37" fmla="*/ 128 h 173"/>
                <a:gd name="T38" fmla="*/ 61 w 111"/>
                <a:gd name="T39" fmla="*/ 136 h 173"/>
                <a:gd name="T40" fmla="*/ 42 w 111"/>
                <a:gd name="T41" fmla="*/ 1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73">
                  <a:moveTo>
                    <a:pt x="79" y="11"/>
                  </a:moveTo>
                  <a:cubicBezTo>
                    <a:pt x="65" y="2"/>
                    <a:pt x="49" y="0"/>
                    <a:pt x="29" y="6"/>
                  </a:cubicBezTo>
                  <a:cubicBezTo>
                    <a:pt x="27" y="6"/>
                    <a:pt x="25" y="9"/>
                    <a:pt x="26" y="12"/>
                  </a:cubicBezTo>
                  <a:cubicBezTo>
                    <a:pt x="38" y="54"/>
                    <a:pt x="38" y="54"/>
                    <a:pt x="38" y="54"/>
                  </a:cubicBezTo>
                  <a:cubicBezTo>
                    <a:pt x="38" y="54"/>
                    <a:pt x="38" y="54"/>
                    <a:pt x="38" y="54"/>
                  </a:cubicBezTo>
                  <a:cubicBezTo>
                    <a:pt x="56" y="119"/>
                    <a:pt x="56" y="119"/>
                    <a:pt x="56" y="119"/>
                  </a:cubicBezTo>
                  <a:cubicBezTo>
                    <a:pt x="49" y="116"/>
                    <a:pt x="40" y="115"/>
                    <a:pt x="31" y="118"/>
                  </a:cubicBezTo>
                  <a:cubicBezTo>
                    <a:pt x="12" y="123"/>
                    <a:pt x="0" y="138"/>
                    <a:pt x="4" y="152"/>
                  </a:cubicBezTo>
                  <a:cubicBezTo>
                    <a:pt x="8" y="166"/>
                    <a:pt x="26" y="173"/>
                    <a:pt x="45" y="168"/>
                  </a:cubicBezTo>
                  <a:cubicBezTo>
                    <a:pt x="63" y="162"/>
                    <a:pt x="75" y="147"/>
                    <a:pt x="71" y="133"/>
                  </a:cubicBezTo>
                  <a:cubicBezTo>
                    <a:pt x="49" y="56"/>
                    <a:pt x="49" y="56"/>
                    <a:pt x="49" y="56"/>
                  </a:cubicBezTo>
                  <a:cubicBezTo>
                    <a:pt x="89" y="49"/>
                    <a:pt x="100" y="72"/>
                    <a:pt x="101" y="73"/>
                  </a:cubicBezTo>
                  <a:cubicBezTo>
                    <a:pt x="102" y="76"/>
                    <a:pt x="104" y="77"/>
                    <a:pt x="107" y="76"/>
                  </a:cubicBezTo>
                  <a:cubicBezTo>
                    <a:pt x="107" y="76"/>
                    <a:pt x="107" y="76"/>
                    <a:pt x="107" y="76"/>
                  </a:cubicBezTo>
                  <a:cubicBezTo>
                    <a:pt x="109" y="75"/>
                    <a:pt x="111" y="73"/>
                    <a:pt x="110" y="71"/>
                  </a:cubicBezTo>
                  <a:cubicBezTo>
                    <a:pt x="110" y="69"/>
                    <a:pt x="106" y="29"/>
                    <a:pt x="79" y="11"/>
                  </a:cubicBezTo>
                  <a:close/>
                  <a:moveTo>
                    <a:pt x="42" y="158"/>
                  </a:moveTo>
                  <a:cubicBezTo>
                    <a:pt x="29" y="162"/>
                    <a:pt x="16" y="158"/>
                    <a:pt x="14" y="149"/>
                  </a:cubicBezTo>
                  <a:cubicBezTo>
                    <a:pt x="12" y="141"/>
                    <a:pt x="20" y="131"/>
                    <a:pt x="33" y="128"/>
                  </a:cubicBezTo>
                  <a:cubicBezTo>
                    <a:pt x="46" y="124"/>
                    <a:pt x="59" y="128"/>
                    <a:pt x="61" y="136"/>
                  </a:cubicBezTo>
                  <a:cubicBezTo>
                    <a:pt x="63" y="144"/>
                    <a:pt x="55" y="154"/>
                    <a:pt x="42"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172" name="Oval 28"/>
          <p:cNvSpPr/>
          <p:nvPr/>
        </p:nvSpPr>
        <p:spPr bwMode="auto">
          <a:xfrm>
            <a:off x="1944296" y="1514446"/>
            <a:ext cx="1133475"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173" name="Group 42"/>
          <p:cNvGrpSpPr/>
          <p:nvPr/>
        </p:nvGrpSpPr>
        <p:grpSpPr bwMode="auto">
          <a:xfrm>
            <a:off x="2221429" y="1791141"/>
            <a:ext cx="583170" cy="587103"/>
            <a:chOff x="4802189" y="2176464"/>
            <a:chExt cx="941388" cy="947737"/>
          </a:xfrm>
          <a:solidFill>
            <a:srgbClr val="FFFFFF"/>
          </a:solidFill>
        </p:grpSpPr>
        <p:sp>
          <p:nvSpPr>
            <p:cNvPr id="174" name="Freeform 48"/>
            <p:cNvSpPr>
              <a:spLocks noEditPoints="1"/>
            </p:cNvSpPr>
            <p:nvPr/>
          </p:nvSpPr>
          <p:spPr bwMode="auto">
            <a:xfrm>
              <a:off x="4960939" y="2332039"/>
              <a:ext cx="636588" cy="633413"/>
            </a:xfrm>
            <a:custGeom>
              <a:avLst/>
              <a:gdLst>
                <a:gd name="T0" fmla="*/ 45 w 325"/>
                <a:gd name="T1" fmla="*/ 224 h 324"/>
                <a:gd name="T2" fmla="*/ 100 w 325"/>
                <a:gd name="T3" fmla="*/ 279 h 324"/>
                <a:gd name="T4" fmla="*/ 56 w 325"/>
                <a:gd name="T5" fmla="*/ 324 h 324"/>
                <a:gd name="T6" fmla="*/ 0 w 325"/>
                <a:gd name="T7" fmla="*/ 268 h 324"/>
                <a:gd name="T8" fmla="*/ 45 w 325"/>
                <a:gd name="T9" fmla="*/ 224 h 324"/>
                <a:gd name="T10" fmla="*/ 164 w 325"/>
                <a:gd name="T11" fmla="*/ 238 h 324"/>
                <a:gd name="T12" fmla="*/ 230 w 325"/>
                <a:gd name="T13" fmla="*/ 210 h 324"/>
                <a:gd name="T14" fmla="*/ 258 w 325"/>
                <a:gd name="T15" fmla="*/ 156 h 324"/>
                <a:gd name="T16" fmla="*/ 306 w 325"/>
                <a:gd name="T17" fmla="*/ 50 h 324"/>
                <a:gd name="T18" fmla="*/ 319 w 325"/>
                <a:gd name="T19" fmla="*/ 47 h 324"/>
                <a:gd name="T20" fmla="*/ 319 w 325"/>
                <a:gd name="T21" fmla="*/ 28 h 324"/>
                <a:gd name="T22" fmla="*/ 310 w 325"/>
                <a:gd name="T23" fmla="*/ 24 h 324"/>
                <a:gd name="T24" fmla="*/ 204 w 325"/>
                <a:gd name="T25" fmla="*/ 129 h 324"/>
                <a:gd name="T26" fmla="*/ 200 w 325"/>
                <a:gd name="T27" fmla="*/ 155 h 324"/>
                <a:gd name="T28" fmla="*/ 169 w 325"/>
                <a:gd name="T29" fmla="*/ 155 h 324"/>
                <a:gd name="T30" fmla="*/ 169 w 325"/>
                <a:gd name="T31" fmla="*/ 124 h 324"/>
                <a:gd name="T32" fmla="*/ 195 w 325"/>
                <a:gd name="T33" fmla="*/ 121 h 324"/>
                <a:gd name="T34" fmla="*/ 301 w 325"/>
                <a:gd name="T35" fmla="*/ 15 h 324"/>
                <a:gd name="T36" fmla="*/ 297 w 325"/>
                <a:gd name="T37" fmla="*/ 5 h 324"/>
                <a:gd name="T38" fmla="*/ 278 w 325"/>
                <a:gd name="T39" fmla="*/ 5 h 324"/>
                <a:gd name="T40" fmla="*/ 275 w 325"/>
                <a:gd name="T41" fmla="*/ 19 h 324"/>
                <a:gd name="T42" fmla="*/ 162 w 325"/>
                <a:gd name="T43" fmla="*/ 68 h 324"/>
                <a:gd name="T44" fmla="*/ 115 w 325"/>
                <a:gd name="T45" fmla="*/ 95 h 324"/>
                <a:gd name="T46" fmla="*/ 86 w 325"/>
                <a:gd name="T47" fmla="*/ 160 h 324"/>
                <a:gd name="T48" fmla="*/ 39 w 325"/>
                <a:gd name="T49" fmla="*/ 198 h 324"/>
                <a:gd name="T50" fmla="*/ 126 w 325"/>
                <a:gd name="T51" fmla="*/ 285 h 324"/>
                <a:gd name="T52" fmla="*/ 164 w 325"/>
                <a:gd name="T53" fmla="*/ 23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324">
                  <a:moveTo>
                    <a:pt x="45" y="224"/>
                  </a:moveTo>
                  <a:cubicBezTo>
                    <a:pt x="100" y="279"/>
                    <a:pt x="100" y="279"/>
                    <a:pt x="100" y="279"/>
                  </a:cubicBezTo>
                  <a:cubicBezTo>
                    <a:pt x="56" y="324"/>
                    <a:pt x="56" y="324"/>
                    <a:pt x="56" y="324"/>
                  </a:cubicBezTo>
                  <a:cubicBezTo>
                    <a:pt x="0" y="268"/>
                    <a:pt x="0" y="268"/>
                    <a:pt x="0" y="268"/>
                  </a:cubicBezTo>
                  <a:lnTo>
                    <a:pt x="45" y="224"/>
                  </a:lnTo>
                  <a:close/>
                  <a:moveTo>
                    <a:pt x="164" y="238"/>
                  </a:moveTo>
                  <a:cubicBezTo>
                    <a:pt x="187" y="238"/>
                    <a:pt x="211" y="229"/>
                    <a:pt x="230" y="210"/>
                  </a:cubicBezTo>
                  <a:cubicBezTo>
                    <a:pt x="245" y="194"/>
                    <a:pt x="255" y="175"/>
                    <a:pt x="258" y="156"/>
                  </a:cubicBezTo>
                  <a:cubicBezTo>
                    <a:pt x="264" y="133"/>
                    <a:pt x="270" y="99"/>
                    <a:pt x="306" y="50"/>
                  </a:cubicBezTo>
                  <a:cubicBezTo>
                    <a:pt x="310" y="52"/>
                    <a:pt x="316" y="51"/>
                    <a:pt x="319" y="47"/>
                  </a:cubicBezTo>
                  <a:cubicBezTo>
                    <a:pt x="325" y="42"/>
                    <a:pt x="325" y="33"/>
                    <a:pt x="319" y="28"/>
                  </a:cubicBezTo>
                  <a:cubicBezTo>
                    <a:pt x="317" y="25"/>
                    <a:pt x="313" y="24"/>
                    <a:pt x="310" y="24"/>
                  </a:cubicBezTo>
                  <a:cubicBezTo>
                    <a:pt x="204" y="129"/>
                    <a:pt x="204" y="129"/>
                    <a:pt x="204" y="129"/>
                  </a:cubicBezTo>
                  <a:cubicBezTo>
                    <a:pt x="208" y="138"/>
                    <a:pt x="207" y="148"/>
                    <a:pt x="200" y="155"/>
                  </a:cubicBezTo>
                  <a:cubicBezTo>
                    <a:pt x="191" y="163"/>
                    <a:pt x="177" y="163"/>
                    <a:pt x="169" y="155"/>
                  </a:cubicBezTo>
                  <a:cubicBezTo>
                    <a:pt x="160" y="146"/>
                    <a:pt x="160" y="132"/>
                    <a:pt x="169" y="124"/>
                  </a:cubicBezTo>
                  <a:cubicBezTo>
                    <a:pt x="176" y="117"/>
                    <a:pt x="187" y="116"/>
                    <a:pt x="195" y="121"/>
                  </a:cubicBezTo>
                  <a:cubicBezTo>
                    <a:pt x="301" y="15"/>
                    <a:pt x="301" y="15"/>
                    <a:pt x="301" y="15"/>
                  </a:cubicBezTo>
                  <a:cubicBezTo>
                    <a:pt x="301" y="12"/>
                    <a:pt x="300" y="8"/>
                    <a:pt x="297" y="5"/>
                  </a:cubicBezTo>
                  <a:cubicBezTo>
                    <a:pt x="292" y="0"/>
                    <a:pt x="283" y="0"/>
                    <a:pt x="278" y="5"/>
                  </a:cubicBezTo>
                  <a:cubicBezTo>
                    <a:pt x="274" y="9"/>
                    <a:pt x="273" y="14"/>
                    <a:pt x="275" y="19"/>
                  </a:cubicBezTo>
                  <a:cubicBezTo>
                    <a:pt x="221" y="58"/>
                    <a:pt x="185" y="61"/>
                    <a:pt x="162" y="68"/>
                  </a:cubicBezTo>
                  <a:cubicBezTo>
                    <a:pt x="145" y="72"/>
                    <a:pt x="129" y="81"/>
                    <a:pt x="115" y="95"/>
                  </a:cubicBezTo>
                  <a:cubicBezTo>
                    <a:pt x="96" y="113"/>
                    <a:pt x="87" y="137"/>
                    <a:pt x="86" y="160"/>
                  </a:cubicBezTo>
                  <a:cubicBezTo>
                    <a:pt x="39" y="198"/>
                    <a:pt x="39" y="198"/>
                    <a:pt x="39" y="198"/>
                  </a:cubicBezTo>
                  <a:cubicBezTo>
                    <a:pt x="126" y="285"/>
                    <a:pt x="126" y="285"/>
                    <a:pt x="126" y="285"/>
                  </a:cubicBezTo>
                  <a:lnTo>
                    <a:pt x="164"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5" name="Freeform 49"/>
            <p:cNvSpPr>
              <a:spLocks noEditPoints="1"/>
            </p:cNvSpPr>
            <p:nvPr/>
          </p:nvSpPr>
          <p:spPr bwMode="auto">
            <a:xfrm>
              <a:off x="4852989" y="2224089"/>
              <a:ext cx="849313" cy="850900"/>
            </a:xfrm>
            <a:custGeom>
              <a:avLst/>
              <a:gdLst>
                <a:gd name="T0" fmla="*/ 535 w 535"/>
                <a:gd name="T1" fmla="*/ 536 h 536"/>
                <a:gd name="T2" fmla="*/ 0 w 535"/>
                <a:gd name="T3" fmla="*/ 536 h 536"/>
                <a:gd name="T4" fmla="*/ 0 w 535"/>
                <a:gd name="T5" fmla="*/ 0 h 536"/>
                <a:gd name="T6" fmla="*/ 535 w 535"/>
                <a:gd name="T7" fmla="*/ 0 h 536"/>
                <a:gd name="T8" fmla="*/ 535 w 535"/>
                <a:gd name="T9" fmla="*/ 536 h 536"/>
                <a:gd name="T10" fmla="*/ 10 w 535"/>
                <a:gd name="T11" fmla="*/ 525 h 536"/>
                <a:gd name="T12" fmla="*/ 525 w 535"/>
                <a:gd name="T13" fmla="*/ 525 h 536"/>
                <a:gd name="T14" fmla="*/ 525 w 535"/>
                <a:gd name="T15" fmla="*/ 11 h 536"/>
                <a:gd name="T16" fmla="*/ 10 w 535"/>
                <a:gd name="T17" fmla="*/ 11 h 536"/>
                <a:gd name="T18" fmla="*/ 10 w 535"/>
                <a:gd name="T19" fmla="*/ 52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5" h="536">
                  <a:moveTo>
                    <a:pt x="535" y="536"/>
                  </a:moveTo>
                  <a:lnTo>
                    <a:pt x="0" y="536"/>
                  </a:lnTo>
                  <a:lnTo>
                    <a:pt x="0" y="0"/>
                  </a:lnTo>
                  <a:lnTo>
                    <a:pt x="535" y="0"/>
                  </a:lnTo>
                  <a:lnTo>
                    <a:pt x="535" y="536"/>
                  </a:lnTo>
                  <a:close/>
                  <a:moveTo>
                    <a:pt x="10" y="525"/>
                  </a:moveTo>
                  <a:lnTo>
                    <a:pt x="525" y="525"/>
                  </a:lnTo>
                  <a:lnTo>
                    <a:pt x="525" y="11"/>
                  </a:lnTo>
                  <a:lnTo>
                    <a:pt x="10" y="11"/>
                  </a:lnTo>
                  <a:lnTo>
                    <a:pt x="10" y="5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6" name="Rectangle 50"/>
            <p:cNvSpPr>
              <a:spLocks noChangeArrowheads="1"/>
            </p:cNvSpPr>
            <p:nvPr/>
          </p:nvSpPr>
          <p:spPr bwMode="auto">
            <a:xfrm>
              <a:off x="5634039" y="2181226"/>
              <a:ext cx="106363"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7" name="Freeform 51"/>
            <p:cNvSpPr>
              <a:spLocks noEditPoints="1"/>
            </p:cNvSpPr>
            <p:nvPr/>
          </p:nvSpPr>
          <p:spPr bwMode="auto">
            <a:xfrm>
              <a:off x="5627689" y="2176464"/>
              <a:ext cx="115888" cy="115888"/>
            </a:xfrm>
            <a:custGeom>
              <a:avLst/>
              <a:gdLst>
                <a:gd name="T0" fmla="*/ 73 w 73"/>
                <a:gd name="T1" fmla="*/ 73 h 73"/>
                <a:gd name="T2" fmla="*/ 0 w 73"/>
                <a:gd name="T3" fmla="*/ 73 h 73"/>
                <a:gd name="T4" fmla="*/ 0 w 73"/>
                <a:gd name="T5" fmla="*/ 0 h 73"/>
                <a:gd name="T6" fmla="*/ 73 w 73"/>
                <a:gd name="T7" fmla="*/ 0 h 73"/>
                <a:gd name="T8" fmla="*/ 73 w 73"/>
                <a:gd name="T9" fmla="*/ 73 h 73"/>
                <a:gd name="T10" fmla="*/ 7 w 73"/>
                <a:gd name="T11" fmla="*/ 66 h 73"/>
                <a:gd name="T12" fmla="*/ 67 w 73"/>
                <a:gd name="T13" fmla="*/ 66 h 73"/>
                <a:gd name="T14" fmla="*/ 67 w 73"/>
                <a:gd name="T15" fmla="*/ 7 h 73"/>
                <a:gd name="T16" fmla="*/ 7 w 73"/>
                <a:gd name="T17" fmla="*/ 7 h 73"/>
                <a:gd name="T18" fmla="*/ 7 w 73"/>
                <a:gd name="T19"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73" y="73"/>
                  </a:moveTo>
                  <a:lnTo>
                    <a:pt x="0" y="73"/>
                  </a:lnTo>
                  <a:lnTo>
                    <a:pt x="0" y="0"/>
                  </a:lnTo>
                  <a:lnTo>
                    <a:pt x="73" y="0"/>
                  </a:lnTo>
                  <a:lnTo>
                    <a:pt x="73" y="73"/>
                  </a:lnTo>
                  <a:close/>
                  <a:moveTo>
                    <a:pt x="7" y="66"/>
                  </a:moveTo>
                  <a:lnTo>
                    <a:pt x="67" y="66"/>
                  </a:lnTo>
                  <a:lnTo>
                    <a:pt x="67" y="7"/>
                  </a:lnTo>
                  <a:lnTo>
                    <a:pt x="7" y="7"/>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8" name="Rectangle 52"/>
            <p:cNvSpPr>
              <a:spLocks noChangeArrowheads="1"/>
            </p:cNvSpPr>
            <p:nvPr/>
          </p:nvSpPr>
          <p:spPr bwMode="auto">
            <a:xfrm>
              <a:off x="5634039" y="3014664"/>
              <a:ext cx="106363"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9" name="Freeform 53"/>
            <p:cNvSpPr>
              <a:spLocks noEditPoints="1"/>
            </p:cNvSpPr>
            <p:nvPr/>
          </p:nvSpPr>
          <p:spPr bwMode="auto">
            <a:xfrm>
              <a:off x="5627689" y="3009901"/>
              <a:ext cx="115888" cy="114300"/>
            </a:xfrm>
            <a:custGeom>
              <a:avLst/>
              <a:gdLst>
                <a:gd name="T0" fmla="*/ 73 w 73"/>
                <a:gd name="T1" fmla="*/ 72 h 72"/>
                <a:gd name="T2" fmla="*/ 0 w 73"/>
                <a:gd name="T3" fmla="*/ 72 h 72"/>
                <a:gd name="T4" fmla="*/ 0 w 73"/>
                <a:gd name="T5" fmla="*/ 0 h 72"/>
                <a:gd name="T6" fmla="*/ 73 w 73"/>
                <a:gd name="T7" fmla="*/ 0 h 72"/>
                <a:gd name="T8" fmla="*/ 73 w 73"/>
                <a:gd name="T9" fmla="*/ 72 h 72"/>
                <a:gd name="T10" fmla="*/ 7 w 73"/>
                <a:gd name="T11" fmla="*/ 66 h 72"/>
                <a:gd name="T12" fmla="*/ 67 w 73"/>
                <a:gd name="T13" fmla="*/ 66 h 72"/>
                <a:gd name="T14" fmla="*/ 67 w 73"/>
                <a:gd name="T15" fmla="*/ 6 h 72"/>
                <a:gd name="T16" fmla="*/ 7 w 73"/>
                <a:gd name="T17" fmla="*/ 6 h 72"/>
                <a:gd name="T18" fmla="*/ 7 w 73"/>
                <a:gd name="T19"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73" y="72"/>
                  </a:moveTo>
                  <a:lnTo>
                    <a:pt x="0" y="72"/>
                  </a:lnTo>
                  <a:lnTo>
                    <a:pt x="0" y="0"/>
                  </a:lnTo>
                  <a:lnTo>
                    <a:pt x="73" y="0"/>
                  </a:lnTo>
                  <a:lnTo>
                    <a:pt x="73" y="72"/>
                  </a:lnTo>
                  <a:close/>
                  <a:moveTo>
                    <a:pt x="7" y="66"/>
                  </a:moveTo>
                  <a:lnTo>
                    <a:pt x="67" y="66"/>
                  </a:lnTo>
                  <a:lnTo>
                    <a:pt x="67" y="6"/>
                  </a:lnTo>
                  <a:lnTo>
                    <a:pt x="7" y="6"/>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0" name="Rectangle 54"/>
            <p:cNvSpPr>
              <a:spLocks noChangeArrowheads="1"/>
            </p:cNvSpPr>
            <p:nvPr/>
          </p:nvSpPr>
          <p:spPr bwMode="auto">
            <a:xfrm>
              <a:off x="4808539" y="3014664"/>
              <a:ext cx="104775"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1" name="Freeform 55"/>
            <p:cNvSpPr>
              <a:spLocks noEditPoints="1"/>
            </p:cNvSpPr>
            <p:nvPr/>
          </p:nvSpPr>
          <p:spPr bwMode="auto">
            <a:xfrm>
              <a:off x="4802189" y="3009901"/>
              <a:ext cx="115888" cy="114300"/>
            </a:xfrm>
            <a:custGeom>
              <a:avLst/>
              <a:gdLst>
                <a:gd name="T0" fmla="*/ 73 w 73"/>
                <a:gd name="T1" fmla="*/ 72 h 72"/>
                <a:gd name="T2" fmla="*/ 0 w 73"/>
                <a:gd name="T3" fmla="*/ 72 h 72"/>
                <a:gd name="T4" fmla="*/ 0 w 73"/>
                <a:gd name="T5" fmla="*/ 0 h 72"/>
                <a:gd name="T6" fmla="*/ 73 w 73"/>
                <a:gd name="T7" fmla="*/ 0 h 72"/>
                <a:gd name="T8" fmla="*/ 73 w 73"/>
                <a:gd name="T9" fmla="*/ 72 h 72"/>
                <a:gd name="T10" fmla="*/ 7 w 73"/>
                <a:gd name="T11" fmla="*/ 66 h 72"/>
                <a:gd name="T12" fmla="*/ 67 w 73"/>
                <a:gd name="T13" fmla="*/ 66 h 72"/>
                <a:gd name="T14" fmla="*/ 67 w 73"/>
                <a:gd name="T15" fmla="*/ 6 h 72"/>
                <a:gd name="T16" fmla="*/ 7 w 73"/>
                <a:gd name="T17" fmla="*/ 6 h 72"/>
                <a:gd name="T18" fmla="*/ 7 w 73"/>
                <a:gd name="T19"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73" y="72"/>
                  </a:moveTo>
                  <a:lnTo>
                    <a:pt x="0" y="72"/>
                  </a:lnTo>
                  <a:lnTo>
                    <a:pt x="0" y="0"/>
                  </a:lnTo>
                  <a:lnTo>
                    <a:pt x="73" y="0"/>
                  </a:lnTo>
                  <a:lnTo>
                    <a:pt x="73" y="72"/>
                  </a:lnTo>
                  <a:close/>
                  <a:moveTo>
                    <a:pt x="7" y="66"/>
                  </a:moveTo>
                  <a:lnTo>
                    <a:pt x="67" y="66"/>
                  </a:lnTo>
                  <a:lnTo>
                    <a:pt x="67" y="6"/>
                  </a:lnTo>
                  <a:lnTo>
                    <a:pt x="7" y="6"/>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2" name="Rectangle 56"/>
            <p:cNvSpPr>
              <a:spLocks noChangeArrowheads="1"/>
            </p:cNvSpPr>
            <p:nvPr/>
          </p:nvSpPr>
          <p:spPr bwMode="auto">
            <a:xfrm>
              <a:off x="4808539" y="2181226"/>
              <a:ext cx="104775"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3" name="Freeform 57"/>
            <p:cNvSpPr>
              <a:spLocks noEditPoints="1"/>
            </p:cNvSpPr>
            <p:nvPr/>
          </p:nvSpPr>
          <p:spPr bwMode="auto">
            <a:xfrm>
              <a:off x="4802189" y="2176464"/>
              <a:ext cx="115888" cy="115888"/>
            </a:xfrm>
            <a:custGeom>
              <a:avLst/>
              <a:gdLst>
                <a:gd name="T0" fmla="*/ 73 w 73"/>
                <a:gd name="T1" fmla="*/ 73 h 73"/>
                <a:gd name="T2" fmla="*/ 0 w 73"/>
                <a:gd name="T3" fmla="*/ 73 h 73"/>
                <a:gd name="T4" fmla="*/ 0 w 73"/>
                <a:gd name="T5" fmla="*/ 0 h 73"/>
                <a:gd name="T6" fmla="*/ 73 w 73"/>
                <a:gd name="T7" fmla="*/ 0 h 73"/>
                <a:gd name="T8" fmla="*/ 73 w 73"/>
                <a:gd name="T9" fmla="*/ 73 h 73"/>
                <a:gd name="T10" fmla="*/ 7 w 73"/>
                <a:gd name="T11" fmla="*/ 66 h 73"/>
                <a:gd name="T12" fmla="*/ 67 w 73"/>
                <a:gd name="T13" fmla="*/ 66 h 73"/>
                <a:gd name="T14" fmla="*/ 67 w 73"/>
                <a:gd name="T15" fmla="*/ 7 h 73"/>
                <a:gd name="T16" fmla="*/ 7 w 73"/>
                <a:gd name="T17" fmla="*/ 7 h 73"/>
                <a:gd name="T18" fmla="*/ 7 w 73"/>
                <a:gd name="T19"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73" y="73"/>
                  </a:moveTo>
                  <a:lnTo>
                    <a:pt x="0" y="73"/>
                  </a:lnTo>
                  <a:lnTo>
                    <a:pt x="0" y="0"/>
                  </a:lnTo>
                  <a:lnTo>
                    <a:pt x="73" y="0"/>
                  </a:lnTo>
                  <a:lnTo>
                    <a:pt x="73" y="73"/>
                  </a:lnTo>
                  <a:close/>
                  <a:moveTo>
                    <a:pt x="7" y="66"/>
                  </a:moveTo>
                  <a:lnTo>
                    <a:pt x="67" y="66"/>
                  </a:lnTo>
                  <a:lnTo>
                    <a:pt x="67" y="7"/>
                  </a:lnTo>
                  <a:lnTo>
                    <a:pt x="7" y="7"/>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4" name="Rectangle 58"/>
            <p:cNvSpPr>
              <a:spLocks noChangeArrowheads="1"/>
            </p:cNvSpPr>
            <p:nvPr/>
          </p:nvSpPr>
          <p:spPr bwMode="auto">
            <a:xfrm>
              <a:off x="5235576" y="2190751"/>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5" name="Freeform 59"/>
            <p:cNvSpPr>
              <a:spLocks noEditPoints="1"/>
            </p:cNvSpPr>
            <p:nvPr/>
          </p:nvSpPr>
          <p:spPr bwMode="auto">
            <a:xfrm>
              <a:off x="5230814" y="2184401"/>
              <a:ext cx="93663" cy="96838"/>
            </a:xfrm>
            <a:custGeom>
              <a:avLst/>
              <a:gdLst>
                <a:gd name="T0" fmla="*/ 59 w 59"/>
                <a:gd name="T1" fmla="*/ 61 h 61"/>
                <a:gd name="T2" fmla="*/ 0 w 59"/>
                <a:gd name="T3" fmla="*/ 61 h 61"/>
                <a:gd name="T4" fmla="*/ 0 w 59"/>
                <a:gd name="T5" fmla="*/ 0 h 61"/>
                <a:gd name="T6" fmla="*/ 59 w 59"/>
                <a:gd name="T7" fmla="*/ 0 h 61"/>
                <a:gd name="T8" fmla="*/ 59 w 59"/>
                <a:gd name="T9" fmla="*/ 61 h 61"/>
                <a:gd name="T10" fmla="*/ 6 w 59"/>
                <a:gd name="T11" fmla="*/ 53 h 61"/>
                <a:gd name="T12" fmla="*/ 52 w 59"/>
                <a:gd name="T13" fmla="*/ 53 h 61"/>
                <a:gd name="T14" fmla="*/ 52 w 59"/>
                <a:gd name="T15" fmla="*/ 8 h 61"/>
                <a:gd name="T16" fmla="*/ 6 w 59"/>
                <a:gd name="T17" fmla="*/ 8 h 61"/>
                <a:gd name="T18" fmla="*/ 6 w 59"/>
                <a:gd name="T19" fmla="*/ 5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1">
                  <a:moveTo>
                    <a:pt x="59" y="61"/>
                  </a:moveTo>
                  <a:lnTo>
                    <a:pt x="0" y="61"/>
                  </a:lnTo>
                  <a:lnTo>
                    <a:pt x="0" y="0"/>
                  </a:lnTo>
                  <a:lnTo>
                    <a:pt x="59" y="0"/>
                  </a:lnTo>
                  <a:lnTo>
                    <a:pt x="59" y="61"/>
                  </a:lnTo>
                  <a:close/>
                  <a:moveTo>
                    <a:pt x="6" y="53"/>
                  </a:moveTo>
                  <a:lnTo>
                    <a:pt x="52" y="53"/>
                  </a:lnTo>
                  <a:lnTo>
                    <a:pt x="52" y="8"/>
                  </a:lnTo>
                  <a:lnTo>
                    <a:pt x="6" y="8"/>
                  </a:lnTo>
                  <a:lnTo>
                    <a:pt x="6"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6" name="Rectangle 60"/>
            <p:cNvSpPr>
              <a:spLocks noChangeArrowheads="1"/>
            </p:cNvSpPr>
            <p:nvPr/>
          </p:nvSpPr>
          <p:spPr bwMode="auto">
            <a:xfrm>
              <a:off x="5230814" y="3024189"/>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7" name="Freeform 61"/>
            <p:cNvSpPr>
              <a:spLocks noEditPoints="1"/>
            </p:cNvSpPr>
            <p:nvPr/>
          </p:nvSpPr>
          <p:spPr bwMode="auto">
            <a:xfrm>
              <a:off x="5224464" y="3019426"/>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8 w 60"/>
                <a:gd name="T11" fmla="*/ 53 h 60"/>
                <a:gd name="T12" fmla="*/ 53 w 60"/>
                <a:gd name="T13" fmla="*/ 53 h 60"/>
                <a:gd name="T14" fmla="*/ 53 w 60"/>
                <a:gd name="T15" fmla="*/ 7 h 60"/>
                <a:gd name="T16" fmla="*/ 8 w 60"/>
                <a:gd name="T17" fmla="*/ 7 h 60"/>
                <a:gd name="T18" fmla="*/ 8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8" y="53"/>
                  </a:moveTo>
                  <a:lnTo>
                    <a:pt x="53" y="53"/>
                  </a:lnTo>
                  <a:lnTo>
                    <a:pt x="53" y="7"/>
                  </a:lnTo>
                  <a:lnTo>
                    <a:pt x="8" y="7"/>
                  </a:lnTo>
                  <a:lnTo>
                    <a:pt x="8"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8" name="Rectangle 62"/>
            <p:cNvSpPr>
              <a:spLocks noChangeArrowheads="1"/>
            </p:cNvSpPr>
            <p:nvPr/>
          </p:nvSpPr>
          <p:spPr bwMode="auto">
            <a:xfrm>
              <a:off x="4818064" y="2608264"/>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9" name="Freeform 63"/>
            <p:cNvSpPr>
              <a:spLocks noEditPoints="1"/>
            </p:cNvSpPr>
            <p:nvPr/>
          </p:nvSpPr>
          <p:spPr bwMode="auto">
            <a:xfrm>
              <a:off x="4813301" y="2601914"/>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7 w 60"/>
                <a:gd name="T11" fmla="*/ 53 h 60"/>
                <a:gd name="T12" fmla="*/ 52 w 60"/>
                <a:gd name="T13" fmla="*/ 53 h 60"/>
                <a:gd name="T14" fmla="*/ 52 w 60"/>
                <a:gd name="T15" fmla="*/ 7 h 60"/>
                <a:gd name="T16" fmla="*/ 7 w 60"/>
                <a:gd name="T17" fmla="*/ 7 h 60"/>
                <a:gd name="T18" fmla="*/ 7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7" y="53"/>
                  </a:moveTo>
                  <a:lnTo>
                    <a:pt x="52" y="53"/>
                  </a:lnTo>
                  <a:lnTo>
                    <a:pt x="52" y="7"/>
                  </a:lnTo>
                  <a:lnTo>
                    <a:pt x="7" y="7"/>
                  </a:lnTo>
                  <a:lnTo>
                    <a:pt x="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0" name="Rectangle 64"/>
            <p:cNvSpPr>
              <a:spLocks noChangeArrowheads="1"/>
            </p:cNvSpPr>
            <p:nvPr/>
          </p:nvSpPr>
          <p:spPr bwMode="auto">
            <a:xfrm>
              <a:off x="5643564" y="2608264"/>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1" name="Freeform 65"/>
            <p:cNvSpPr>
              <a:spLocks noEditPoints="1"/>
            </p:cNvSpPr>
            <p:nvPr/>
          </p:nvSpPr>
          <p:spPr bwMode="auto">
            <a:xfrm>
              <a:off x="5638801" y="2601914"/>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7 w 60"/>
                <a:gd name="T11" fmla="*/ 53 h 60"/>
                <a:gd name="T12" fmla="*/ 53 w 60"/>
                <a:gd name="T13" fmla="*/ 53 h 60"/>
                <a:gd name="T14" fmla="*/ 53 w 60"/>
                <a:gd name="T15" fmla="*/ 7 h 60"/>
                <a:gd name="T16" fmla="*/ 7 w 60"/>
                <a:gd name="T17" fmla="*/ 7 h 60"/>
                <a:gd name="T18" fmla="*/ 7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7" y="53"/>
                  </a:moveTo>
                  <a:lnTo>
                    <a:pt x="53" y="53"/>
                  </a:lnTo>
                  <a:lnTo>
                    <a:pt x="53" y="7"/>
                  </a:lnTo>
                  <a:lnTo>
                    <a:pt x="7" y="7"/>
                  </a:lnTo>
                  <a:lnTo>
                    <a:pt x="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192" name="Oval 1"/>
          <p:cNvSpPr/>
          <p:nvPr/>
        </p:nvSpPr>
        <p:spPr bwMode="auto">
          <a:xfrm>
            <a:off x="526658" y="1506509"/>
            <a:ext cx="1135063"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solidFill>
                <a:srgbClr val="FFFFFF"/>
              </a:solidFill>
              <a:effectLst/>
              <a:uLnTx/>
              <a:uFillTx/>
              <a:latin typeface="Open Sans" panose="020B0606030504020204"/>
              <a:ea typeface="MS PGothic" panose="020B0600070205080204" charset="-128"/>
              <a:cs typeface="+mn-cs"/>
            </a:endParaRPr>
          </a:p>
        </p:txBody>
      </p:sp>
      <p:grpSp>
        <p:nvGrpSpPr>
          <p:cNvPr id="193" name="Group 61"/>
          <p:cNvGrpSpPr/>
          <p:nvPr/>
        </p:nvGrpSpPr>
        <p:grpSpPr bwMode="auto">
          <a:xfrm>
            <a:off x="762180" y="1829989"/>
            <a:ext cx="670551" cy="475560"/>
            <a:chOff x="4760914" y="687389"/>
            <a:chExt cx="982663" cy="696913"/>
          </a:xfrm>
          <a:solidFill>
            <a:srgbClr val="FFFFFF"/>
          </a:solidFill>
        </p:grpSpPr>
        <p:sp>
          <p:nvSpPr>
            <p:cNvPr id="194" name="Freeform 16"/>
            <p:cNvSpPr>
              <a:spLocks noEditPoints="1"/>
            </p:cNvSpPr>
            <p:nvPr/>
          </p:nvSpPr>
          <p:spPr bwMode="auto">
            <a:xfrm>
              <a:off x="4849814" y="833439"/>
              <a:ext cx="844550" cy="550863"/>
            </a:xfrm>
            <a:custGeom>
              <a:avLst/>
              <a:gdLst>
                <a:gd name="T0" fmla="*/ 427 w 432"/>
                <a:gd name="T1" fmla="*/ 129 h 281"/>
                <a:gd name="T2" fmla="*/ 216 w 432"/>
                <a:gd name="T3" fmla="*/ 0 h 281"/>
                <a:gd name="T4" fmla="*/ 5 w 432"/>
                <a:gd name="T5" fmla="*/ 129 h 281"/>
                <a:gd name="T6" fmla="*/ 5 w 432"/>
                <a:gd name="T7" fmla="*/ 152 h 281"/>
                <a:gd name="T8" fmla="*/ 216 w 432"/>
                <a:gd name="T9" fmla="*/ 281 h 281"/>
                <a:gd name="T10" fmla="*/ 427 w 432"/>
                <a:gd name="T11" fmla="*/ 152 h 281"/>
                <a:gd name="T12" fmla="*/ 427 w 432"/>
                <a:gd name="T13" fmla="*/ 129 h 281"/>
                <a:gd name="T14" fmla="*/ 216 w 432"/>
                <a:gd name="T15" fmla="*/ 242 h 281"/>
                <a:gd name="T16" fmla="*/ 45 w 432"/>
                <a:gd name="T17" fmla="*/ 141 h 281"/>
                <a:gd name="T18" fmla="*/ 57 w 432"/>
                <a:gd name="T19" fmla="*/ 129 h 281"/>
                <a:gd name="T20" fmla="*/ 150 w 432"/>
                <a:gd name="T21" fmla="*/ 57 h 281"/>
                <a:gd name="T22" fmla="*/ 216 w 432"/>
                <a:gd name="T23" fmla="*/ 37 h 281"/>
                <a:gd name="T24" fmla="*/ 282 w 432"/>
                <a:gd name="T25" fmla="*/ 56 h 281"/>
                <a:gd name="T26" fmla="*/ 375 w 432"/>
                <a:gd name="T27" fmla="*/ 129 h 281"/>
                <a:gd name="T28" fmla="*/ 387 w 432"/>
                <a:gd name="T29" fmla="*/ 141 h 281"/>
                <a:gd name="T30" fmla="*/ 216 w 432"/>
                <a:gd name="T31" fmla="*/ 24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281">
                  <a:moveTo>
                    <a:pt x="427" y="129"/>
                  </a:moveTo>
                  <a:cubicBezTo>
                    <a:pt x="424" y="123"/>
                    <a:pt x="333" y="0"/>
                    <a:pt x="216" y="0"/>
                  </a:cubicBezTo>
                  <a:cubicBezTo>
                    <a:pt x="100" y="0"/>
                    <a:pt x="9" y="123"/>
                    <a:pt x="5" y="129"/>
                  </a:cubicBezTo>
                  <a:cubicBezTo>
                    <a:pt x="0" y="136"/>
                    <a:pt x="0" y="145"/>
                    <a:pt x="5" y="152"/>
                  </a:cubicBezTo>
                  <a:cubicBezTo>
                    <a:pt x="9" y="158"/>
                    <a:pt x="100" y="281"/>
                    <a:pt x="216" y="281"/>
                  </a:cubicBezTo>
                  <a:cubicBezTo>
                    <a:pt x="333" y="281"/>
                    <a:pt x="424" y="157"/>
                    <a:pt x="427" y="152"/>
                  </a:cubicBezTo>
                  <a:cubicBezTo>
                    <a:pt x="432" y="145"/>
                    <a:pt x="432" y="136"/>
                    <a:pt x="427" y="129"/>
                  </a:cubicBezTo>
                  <a:close/>
                  <a:moveTo>
                    <a:pt x="216" y="242"/>
                  </a:moveTo>
                  <a:cubicBezTo>
                    <a:pt x="129" y="242"/>
                    <a:pt x="45" y="141"/>
                    <a:pt x="45" y="141"/>
                  </a:cubicBezTo>
                  <a:cubicBezTo>
                    <a:pt x="45" y="141"/>
                    <a:pt x="50" y="136"/>
                    <a:pt x="57" y="129"/>
                  </a:cubicBezTo>
                  <a:cubicBezTo>
                    <a:pt x="77" y="107"/>
                    <a:pt x="110" y="76"/>
                    <a:pt x="150" y="57"/>
                  </a:cubicBezTo>
                  <a:cubicBezTo>
                    <a:pt x="171" y="45"/>
                    <a:pt x="194" y="37"/>
                    <a:pt x="216" y="37"/>
                  </a:cubicBezTo>
                  <a:cubicBezTo>
                    <a:pt x="238" y="37"/>
                    <a:pt x="261" y="45"/>
                    <a:pt x="282" y="56"/>
                  </a:cubicBezTo>
                  <a:cubicBezTo>
                    <a:pt x="322" y="75"/>
                    <a:pt x="355" y="107"/>
                    <a:pt x="375" y="129"/>
                  </a:cubicBezTo>
                  <a:cubicBezTo>
                    <a:pt x="383" y="136"/>
                    <a:pt x="387" y="141"/>
                    <a:pt x="387" y="141"/>
                  </a:cubicBezTo>
                  <a:cubicBezTo>
                    <a:pt x="387" y="141"/>
                    <a:pt x="303" y="242"/>
                    <a:pt x="216" y="2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5" name="Freeform 17"/>
            <p:cNvSpPr>
              <a:spLocks noEditPoints="1"/>
            </p:cNvSpPr>
            <p:nvPr/>
          </p:nvSpPr>
          <p:spPr bwMode="auto">
            <a:xfrm>
              <a:off x="5068889" y="908051"/>
              <a:ext cx="400050" cy="401638"/>
            </a:xfrm>
            <a:custGeom>
              <a:avLst/>
              <a:gdLst>
                <a:gd name="T0" fmla="*/ 102 w 205"/>
                <a:gd name="T1" fmla="*/ 0 h 205"/>
                <a:gd name="T2" fmla="*/ 0 w 205"/>
                <a:gd name="T3" fmla="*/ 102 h 205"/>
                <a:gd name="T4" fmla="*/ 102 w 205"/>
                <a:gd name="T5" fmla="*/ 205 h 205"/>
                <a:gd name="T6" fmla="*/ 205 w 205"/>
                <a:gd name="T7" fmla="*/ 102 h 205"/>
                <a:gd name="T8" fmla="*/ 102 w 205"/>
                <a:gd name="T9" fmla="*/ 0 h 205"/>
                <a:gd name="T10" fmla="*/ 68 w 205"/>
                <a:gd name="T11" fmla="*/ 113 h 205"/>
                <a:gd name="T12" fmla="*/ 54 w 205"/>
                <a:gd name="T13" fmla="*/ 135 h 205"/>
                <a:gd name="T14" fmla="*/ 50 w 205"/>
                <a:gd name="T15" fmla="*/ 136 h 205"/>
                <a:gd name="T16" fmla="*/ 32 w 205"/>
                <a:gd name="T17" fmla="*/ 122 h 205"/>
                <a:gd name="T18" fmla="*/ 44 w 205"/>
                <a:gd name="T19" fmla="*/ 53 h 205"/>
                <a:gd name="T20" fmla="*/ 93 w 205"/>
                <a:gd name="T21" fmla="*/ 26 h 205"/>
                <a:gd name="T22" fmla="*/ 93 w 205"/>
                <a:gd name="T23" fmla="*/ 26 h 205"/>
                <a:gd name="T24" fmla="*/ 112 w 205"/>
                <a:gd name="T25" fmla="*/ 44 h 205"/>
                <a:gd name="T26" fmla="*/ 94 w 205"/>
                <a:gd name="T27" fmla="*/ 62 h 205"/>
                <a:gd name="T28" fmla="*/ 72 w 205"/>
                <a:gd name="T29" fmla="*/ 77 h 205"/>
                <a:gd name="T30" fmla="*/ 68 w 205"/>
                <a:gd name="T31" fmla="*/ 113 h 205"/>
                <a:gd name="T32" fmla="*/ 141 w 205"/>
                <a:gd name="T33" fmla="*/ 118 h 205"/>
                <a:gd name="T34" fmla="*/ 164 w 205"/>
                <a:gd name="T35" fmla="*/ 141 h 205"/>
                <a:gd name="T36" fmla="*/ 141 w 205"/>
                <a:gd name="T37" fmla="*/ 164 h 205"/>
                <a:gd name="T38" fmla="*/ 118 w 205"/>
                <a:gd name="T39" fmla="*/ 141 h 205"/>
                <a:gd name="T40" fmla="*/ 141 w 205"/>
                <a:gd name="T41" fmla="*/ 11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05">
                  <a:moveTo>
                    <a:pt x="102" y="0"/>
                  </a:moveTo>
                  <a:cubicBezTo>
                    <a:pt x="46" y="0"/>
                    <a:pt x="0" y="46"/>
                    <a:pt x="0" y="102"/>
                  </a:cubicBezTo>
                  <a:cubicBezTo>
                    <a:pt x="0" y="159"/>
                    <a:pt x="46" y="205"/>
                    <a:pt x="102" y="205"/>
                  </a:cubicBezTo>
                  <a:cubicBezTo>
                    <a:pt x="159" y="205"/>
                    <a:pt x="205" y="159"/>
                    <a:pt x="205" y="102"/>
                  </a:cubicBezTo>
                  <a:cubicBezTo>
                    <a:pt x="205" y="46"/>
                    <a:pt x="159" y="0"/>
                    <a:pt x="102" y="0"/>
                  </a:cubicBezTo>
                  <a:close/>
                  <a:moveTo>
                    <a:pt x="68" y="113"/>
                  </a:moveTo>
                  <a:cubicBezTo>
                    <a:pt x="70" y="123"/>
                    <a:pt x="64" y="133"/>
                    <a:pt x="54" y="135"/>
                  </a:cubicBezTo>
                  <a:cubicBezTo>
                    <a:pt x="53" y="136"/>
                    <a:pt x="51" y="136"/>
                    <a:pt x="50" y="136"/>
                  </a:cubicBezTo>
                  <a:cubicBezTo>
                    <a:pt x="41" y="136"/>
                    <a:pt x="34" y="130"/>
                    <a:pt x="32" y="122"/>
                  </a:cubicBezTo>
                  <a:cubicBezTo>
                    <a:pt x="24" y="88"/>
                    <a:pt x="34" y="66"/>
                    <a:pt x="44" y="53"/>
                  </a:cubicBezTo>
                  <a:cubicBezTo>
                    <a:pt x="58" y="35"/>
                    <a:pt x="80" y="26"/>
                    <a:pt x="93" y="26"/>
                  </a:cubicBezTo>
                  <a:cubicBezTo>
                    <a:pt x="93" y="26"/>
                    <a:pt x="93" y="26"/>
                    <a:pt x="93" y="26"/>
                  </a:cubicBezTo>
                  <a:cubicBezTo>
                    <a:pt x="104" y="26"/>
                    <a:pt x="112" y="34"/>
                    <a:pt x="112" y="44"/>
                  </a:cubicBezTo>
                  <a:cubicBezTo>
                    <a:pt x="112" y="54"/>
                    <a:pt x="104" y="62"/>
                    <a:pt x="94" y="62"/>
                  </a:cubicBezTo>
                  <a:cubicBezTo>
                    <a:pt x="90" y="63"/>
                    <a:pt x="79" y="67"/>
                    <a:pt x="72" y="77"/>
                  </a:cubicBezTo>
                  <a:cubicBezTo>
                    <a:pt x="65" y="86"/>
                    <a:pt x="64" y="99"/>
                    <a:pt x="68" y="113"/>
                  </a:cubicBezTo>
                  <a:close/>
                  <a:moveTo>
                    <a:pt x="141" y="118"/>
                  </a:moveTo>
                  <a:cubicBezTo>
                    <a:pt x="154" y="118"/>
                    <a:pt x="164" y="128"/>
                    <a:pt x="164" y="141"/>
                  </a:cubicBezTo>
                  <a:cubicBezTo>
                    <a:pt x="164" y="153"/>
                    <a:pt x="154" y="164"/>
                    <a:pt x="141" y="164"/>
                  </a:cubicBezTo>
                  <a:cubicBezTo>
                    <a:pt x="128" y="164"/>
                    <a:pt x="118" y="153"/>
                    <a:pt x="118" y="141"/>
                  </a:cubicBezTo>
                  <a:cubicBezTo>
                    <a:pt x="118" y="128"/>
                    <a:pt x="128" y="118"/>
                    <a:pt x="14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6" name="Freeform 18"/>
            <p:cNvSpPr/>
            <p:nvPr/>
          </p:nvSpPr>
          <p:spPr bwMode="auto">
            <a:xfrm>
              <a:off x="4760914" y="933451"/>
              <a:ext cx="114300" cy="88900"/>
            </a:xfrm>
            <a:custGeom>
              <a:avLst/>
              <a:gdLst>
                <a:gd name="T0" fmla="*/ 63 w 72"/>
                <a:gd name="T1" fmla="*/ 56 h 56"/>
                <a:gd name="T2" fmla="*/ 0 w 72"/>
                <a:gd name="T3" fmla="*/ 11 h 56"/>
                <a:gd name="T4" fmla="*/ 9 w 72"/>
                <a:gd name="T5" fmla="*/ 0 h 56"/>
                <a:gd name="T6" fmla="*/ 72 w 72"/>
                <a:gd name="T7" fmla="*/ 45 h 56"/>
                <a:gd name="T8" fmla="*/ 63 w 72"/>
                <a:gd name="T9" fmla="*/ 56 h 56"/>
              </a:gdLst>
              <a:ahLst/>
              <a:cxnLst>
                <a:cxn ang="0">
                  <a:pos x="T0" y="T1"/>
                </a:cxn>
                <a:cxn ang="0">
                  <a:pos x="T2" y="T3"/>
                </a:cxn>
                <a:cxn ang="0">
                  <a:pos x="T4" y="T5"/>
                </a:cxn>
                <a:cxn ang="0">
                  <a:pos x="T6" y="T7"/>
                </a:cxn>
                <a:cxn ang="0">
                  <a:pos x="T8" y="T9"/>
                </a:cxn>
              </a:cxnLst>
              <a:rect l="0" t="0" r="r" b="b"/>
              <a:pathLst>
                <a:path w="72" h="56">
                  <a:moveTo>
                    <a:pt x="63" y="56"/>
                  </a:moveTo>
                  <a:lnTo>
                    <a:pt x="0" y="11"/>
                  </a:lnTo>
                  <a:lnTo>
                    <a:pt x="9" y="0"/>
                  </a:lnTo>
                  <a:lnTo>
                    <a:pt x="72" y="45"/>
                  </a:lnTo>
                  <a:lnTo>
                    <a:pt x="6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7" name="Freeform 19"/>
            <p:cNvSpPr/>
            <p:nvPr/>
          </p:nvSpPr>
          <p:spPr bwMode="auto">
            <a:xfrm>
              <a:off x="4832351" y="855664"/>
              <a:ext cx="104775" cy="106363"/>
            </a:xfrm>
            <a:custGeom>
              <a:avLst/>
              <a:gdLst>
                <a:gd name="T0" fmla="*/ 57 w 66"/>
                <a:gd name="T1" fmla="*/ 67 h 67"/>
                <a:gd name="T2" fmla="*/ 0 w 66"/>
                <a:gd name="T3" fmla="*/ 9 h 67"/>
                <a:gd name="T4" fmla="*/ 9 w 66"/>
                <a:gd name="T5" fmla="*/ 0 h 67"/>
                <a:gd name="T6" fmla="*/ 66 w 66"/>
                <a:gd name="T7" fmla="*/ 57 h 67"/>
                <a:gd name="T8" fmla="*/ 57 w 66"/>
                <a:gd name="T9" fmla="*/ 67 h 67"/>
              </a:gdLst>
              <a:ahLst/>
              <a:cxnLst>
                <a:cxn ang="0">
                  <a:pos x="T0" y="T1"/>
                </a:cxn>
                <a:cxn ang="0">
                  <a:pos x="T2" y="T3"/>
                </a:cxn>
                <a:cxn ang="0">
                  <a:pos x="T4" y="T5"/>
                </a:cxn>
                <a:cxn ang="0">
                  <a:pos x="T6" y="T7"/>
                </a:cxn>
                <a:cxn ang="0">
                  <a:pos x="T8" y="T9"/>
                </a:cxn>
              </a:cxnLst>
              <a:rect l="0" t="0" r="r" b="b"/>
              <a:pathLst>
                <a:path w="66" h="67">
                  <a:moveTo>
                    <a:pt x="57" y="67"/>
                  </a:moveTo>
                  <a:lnTo>
                    <a:pt x="0" y="9"/>
                  </a:lnTo>
                  <a:lnTo>
                    <a:pt x="9" y="0"/>
                  </a:lnTo>
                  <a:lnTo>
                    <a:pt x="66" y="57"/>
                  </a:lnTo>
                  <a:lnTo>
                    <a:pt x="57"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8" name="Freeform 20"/>
            <p:cNvSpPr/>
            <p:nvPr/>
          </p:nvSpPr>
          <p:spPr bwMode="auto">
            <a:xfrm>
              <a:off x="4911726" y="804864"/>
              <a:ext cx="90488" cy="109538"/>
            </a:xfrm>
            <a:custGeom>
              <a:avLst/>
              <a:gdLst>
                <a:gd name="T0" fmla="*/ 46 w 57"/>
                <a:gd name="T1" fmla="*/ 69 h 69"/>
                <a:gd name="T2" fmla="*/ 0 w 57"/>
                <a:gd name="T3" fmla="*/ 7 h 69"/>
                <a:gd name="T4" fmla="*/ 10 w 57"/>
                <a:gd name="T5" fmla="*/ 0 h 69"/>
                <a:gd name="T6" fmla="*/ 57 w 57"/>
                <a:gd name="T7" fmla="*/ 62 h 69"/>
                <a:gd name="T8" fmla="*/ 46 w 57"/>
                <a:gd name="T9" fmla="*/ 69 h 69"/>
              </a:gdLst>
              <a:ahLst/>
              <a:cxnLst>
                <a:cxn ang="0">
                  <a:pos x="T0" y="T1"/>
                </a:cxn>
                <a:cxn ang="0">
                  <a:pos x="T2" y="T3"/>
                </a:cxn>
                <a:cxn ang="0">
                  <a:pos x="T4" y="T5"/>
                </a:cxn>
                <a:cxn ang="0">
                  <a:pos x="T6" y="T7"/>
                </a:cxn>
                <a:cxn ang="0">
                  <a:pos x="T8" y="T9"/>
                </a:cxn>
              </a:cxnLst>
              <a:rect l="0" t="0" r="r" b="b"/>
              <a:pathLst>
                <a:path w="57" h="69">
                  <a:moveTo>
                    <a:pt x="46" y="69"/>
                  </a:moveTo>
                  <a:lnTo>
                    <a:pt x="0" y="7"/>
                  </a:lnTo>
                  <a:lnTo>
                    <a:pt x="10" y="0"/>
                  </a:lnTo>
                  <a:lnTo>
                    <a:pt x="57" y="62"/>
                  </a:lnTo>
                  <a:lnTo>
                    <a:pt x="4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9" name="Freeform 21"/>
            <p:cNvSpPr/>
            <p:nvPr/>
          </p:nvSpPr>
          <p:spPr bwMode="auto">
            <a:xfrm>
              <a:off x="4994276" y="752476"/>
              <a:ext cx="76200" cy="117475"/>
            </a:xfrm>
            <a:custGeom>
              <a:avLst/>
              <a:gdLst>
                <a:gd name="T0" fmla="*/ 37 w 48"/>
                <a:gd name="T1" fmla="*/ 74 h 74"/>
                <a:gd name="T2" fmla="*/ 0 w 48"/>
                <a:gd name="T3" fmla="*/ 6 h 74"/>
                <a:gd name="T4" fmla="*/ 11 w 48"/>
                <a:gd name="T5" fmla="*/ 0 h 74"/>
                <a:gd name="T6" fmla="*/ 48 w 48"/>
                <a:gd name="T7" fmla="*/ 67 h 74"/>
                <a:gd name="T8" fmla="*/ 37 w 48"/>
                <a:gd name="T9" fmla="*/ 74 h 74"/>
              </a:gdLst>
              <a:ahLst/>
              <a:cxnLst>
                <a:cxn ang="0">
                  <a:pos x="T0" y="T1"/>
                </a:cxn>
                <a:cxn ang="0">
                  <a:pos x="T2" y="T3"/>
                </a:cxn>
                <a:cxn ang="0">
                  <a:pos x="T4" y="T5"/>
                </a:cxn>
                <a:cxn ang="0">
                  <a:pos x="T6" y="T7"/>
                </a:cxn>
                <a:cxn ang="0">
                  <a:pos x="T8" y="T9"/>
                </a:cxn>
              </a:cxnLst>
              <a:rect l="0" t="0" r="r" b="b"/>
              <a:pathLst>
                <a:path w="48" h="74">
                  <a:moveTo>
                    <a:pt x="37" y="74"/>
                  </a:moveTo>
                  <a:lnTo>
                    <a:pt x="0" y="6"/>
                  </a:lnTo>
                  <a:lnTo>
                    <a:pt x="11" y="0"/>
                  </a:lnTo>
                  <a:lnTo>
                    <a:pt x="48" y="67"/>
                  </a:lnTo>
                  <a:lnTo>
                    <a:pt x="37"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0" name="Freeform 22"/>
            <p:cNvSpPr/>
            <p:nvPr/>
          </p:nvSpPr>
          <p:spPr bwMode="auto">
            <a:xfrm>
              <a:off x="5081589" y="709614"/>
              <a:ext cx="58738" cy="120650"/>
            </a:xfrm>
            <a:custGeom>
              <a:avLst/>
              <a:gdLst>
                <a:gd name="T0" fmla="*/ 25 w 37"/>
                <a:gd name="T1" fmla="*/ 76 h 76"/>
                <a:gd name="T2" fmla="*/ 0 w 37"/>
                <a:gd name="T3" fmla="*/ 4 h 76"/>
                <a:gd name="T4" fmla="*/ 13 w 37"/>
                <a:gd name="T5" fmla="*/ 0 h 76"/>
                <a:gd name="T6" fmla="*/ 37 w 37"/>
                <a:gd name="T7" fmla="*/ 72 h 76"/>
                <a:gd name="T8" fmla="*/ 25 w 37"/>
                <a:gd name="T9" fmla="*/ 76 h 76"/>
              </a:gdLst>
              <a:ahLst/>
              <a:cxnLst>
                <a:cxn ang="0">
                  <a:pos x="T0" y="T1"/>
                </a:cxn>
                <a:cxn ang="0">
                  <a:pos x="T2" y="T3"/>
                </a:cxn>
                <a:cxn ang="0">
                  <a:pos x="T4" y="T5"/>
                </a:cxn>
                <a:cxn ang="0">
                  <a:pos x="T6" y="T7"/>
                </a:cxn>
                <a:cxn ang="0">
                  <a:pos x="T8" y="T9"/>
                </a:cxn>
              </a:cxnLst>
              <a:rect l="0" t="0" r="r" b="b"/>
              <a:pathLst>
                <a:path w="37" h="76">
                  <a:moveTo>
                    <a:pt x="25" y="76"/>
                  </a:moveTo>
                  <a:lnTo>
                    <a:pt x="0" y="4"/>
                  </a:lnTo>
                  <a:lnTo>
                    <a:pt x="13" y="0"/>
                  </a:lnTo>
                  <a:lnTo>
                    <a:pt x="37" y="72"/>
                  </a:lnTo>
                  <a:lnTo>
                    <a:pt x="2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1" name="Freeform 23"/>
            <p:cNvSpPr/>
            <p:nvPr/>
          </p:nvSpPr>
          <p:spPr bwMode="auto">
            <a:xfrm>
              <a:off x="5180014" y="693739"/>
              <a:ext cx="39688" cy="119063"/>
            </a:xfrm>
            <a:custGeom>
              <a:avLst/>
              <a:gdLst>
                <a:gd name="T0" fmla="*/ 12 w 25"/>
                <a:gd name="T1" fmla="*/ 75 h 75"/>
                <a:gd name="T2" fmla="*/ 0 w 25"/>
                <a:gd name="T3" fmla="*/ 2 h 75"/>
                <a:gd name="T4" fmla="*/ 12 w 25"/>
                <a:gd name="T5" fmla="*/ 0 h 75"/>
                <a:gd name="T6" fmla="*/ 25 w 25"/>
                <a:gd name="T7" fmla="*/ 72 h 75"/>
                <a:gd name="T8" fmla="*/ 12 w 25"/>
                <a:gd name="T9" fmla="*/ 75 h 75"/>
              </a:gdLst>
              <a:ahLst/>
              <a:cxnLst>
                <a:cxn ang="0">
                  <a:pos x="T0" y="T1"/>
                </a:cxn>
                <a:cxn ang="0">
                  <a:pos x="T2" y="T3"/>
                </a:cxn>
                <a:cxn ang="0">
                  <a:pos x="T4" y="T5"/>
                </a:cxn>
                <a:cxn ang="0">
                  <a:pos x="T6" y="T7"/>
                </a:cxn>
                <a:cxn ang="0">
                  <a:pos x="T8" y="T9"/>
                </a:cxn>
              </a:cxnLst>
              <a:rect l="0" t="0" r="r" b="b"/>
              <a:pathLst>
                <a:path w="25" h="75">
                  <a:moveTo>
                    <a:pt x="12" y="75"/>
                  </a:moveTo>
                  <a:lnTo>
                    <a:pt x="0" y="2"/>
                  </a:lnTo>
                  <a:lnTo>
                    <a:pt x="12" y="0"/>
                  </a:lnTo>
                  <a:lnTo>
                    <a:pt x="25" y="72"/>
                  </a:lnTo>
                  <a:lnTo>
                    <a:pt x="12"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2" name="Freeform 24"/>
            <p:cNvSpPr/>
            <p:nvPr/>
          </p:nvSpPr>
          <p:spPr bwMode="auto">
            <a:xfrm>
              <a:off x="5281614" y="687389"/>
              <a:ext cx="25400" cy="115888"/>
            </a:xfrm>
            <a:custGeom>
              <a:avLst/>
              <a:gdLst>
                <a:gd name="T0" fmla="*/ 12 w 16"/>
                <a:gd name="T1" fmla="*/ 73 h 73"/>
                <a:gd name="T2" fmla="*/ 0 w 16"/>
                <a:gd name="T3" fmla="*/ 73 h 73"/>
                <a:gd name="T4" fmla="*/ 4 w 16"/>
                <a:gd name="T5" fmla="*/ 0 h 73"/>
                <a:gd name="T6" fmla="*/ 16 w 16"/>
                <a:gd name="T7" fmla="*/ 0 h 73"/>
                <a:gd name="T8" fmla="*/ 12 w 16"/>
                <a:gd name="T9" fmla="*/ 73 h 73"/>
              </a:gdLst>
              <a:ahLst/>
              <a:cxnLst>
                <a:cxn ang="0">
                  <a:pos x="T0" y="T1"/>
                </a:cxn>
                <a:cxn ang="0">
                  <a:pos x="T2" y="T3"/>
                </a:cxn>
                <a:cxn ang="0">
                  <a:pos x="T4" y="T5"/>
                </a:cxn>
                <a:cxn ang="0">
                  <a:pos x="T6" y="T7"/>
                </a:cxn>
                <a:cxn ang="0">
                  <a:pos x="T8" y="T9"/>
                </a:cxn>
              </a:cxnLst>
              <a:rect l="0" t="0" r="r" b="b"/>
              <a:pathLst>
                <a:path w="16" h="73">
                  <a:moveTo>
                    <a:pt x="12" y="73"/>
                  </a:moveTo>
                  <a:lnTo>
                    <a:pt x="0" y="73"/>
                  </a:lnTo>
                  <a:lnTo>
                    <a:pt x="4" y="0"/>
                  </a:lnTo>
                  <a:lnTo>
                    <a:pt x="16" y="0"/>
                  </a:lnTo>
                  <a:lnTo>
                    <a:pt x="12"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3" name="Freeform 25"/>
            <p:cNvSpPr/>
            <p:nvPr/>
          </p:nvSpPr>
          <p:spPr bwMode="auto">
            <a:xfrm>
              <a:off x="5356226" y="709614"/>
              <a:ext cx="53975" cy="112713"/>
            </a:xfrm>
            <a:custGeom>
              <a:avLst/>
              <a:gdLst>
                <a:gd name="T0" fmla="*/ 14 w 34"/>
                <a:gd name="T1" fmla="*/ 71 h 71"/>
                <a:gd name="T2" fmla="*/ 0 w 34"/>
                <a:gd name="T3" fmla="*/ 67 h 71"/>
                <a:gd name="T4" fmla="*/ 21 w 34"/>
                <a:gd name="T5" fmla="*/ 0 h 71"/>
                <a:gd name="T6" fmla="*/ 34 w 34"/>
                <a:gd name="T7" fmla="*/ 3 h 71"/>
                <a:gd name="T8" fmla="*/ 14 w 34"/>
                <a:gd name="T9" fmla="*/ 71 h 71"/>
              </a:gdLst>
              <a:ahLst/>
              <a:cxnLst>
                <a:cxn ang="0">
                  <a:pos x="T0" y="T1"/>
                </a:cxn>
                <a:cxn ang="0">
                  <a:pos x="T2" y="T3"/>
                </a:cxn>
                <a:cxn ang="0">
                  <a:pos x="T4" y="T5"/>
                </a:cxn>
                <a:cxn ang="0">
                  <a:pos x="T6" y="T7"/>
                </a:cxn>
                <a:cxn ang="0">
                  <a:pos x="T8" y="T9"/>
                </a:cxn>
              </a:cxnLst>
              <a:rect l="0" t="0" r="r" b="b"/>
              <a:pathLst>
                <a:path w="34" h="71">
                  <a:moveTo>
                    <a:pt x="14" y="71"/>
                  </a:moveTo>
                  <a:lnTo>
                    <a:pt x="0" y="67"/>
                  </a:lnTo>
                  <a:lnTo>
                    <a:pt x="21" y="0"/>
                  </a:lnTo>
                  <a:lnTo>
                    <a:pt x="34" y="3"/>
                  </a:lnTo>
                  <a:lnTo>
                    <a:pt x="14"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4" name="Freeform 26"/>
            <p:cNvSpPr/>
            <p:nvPr/>
          </p:nvSpPr>
          <p:spPr bwMode="auto">
            <a:xfrm>
              <a:off x="5434014" y="739776"/>
              <a:ext cx="63500" cy="104775"/>
            </a:xfrm>
            <a:custGeom>
              <a:avLst/>
              <a:gdLst>
                <a:gd name="T0" fmla="*/ 13 w 40"/>
                <a:gd name="T1" fmla="*/ 66 h 66"/>
                <a:gd name="T2" fmla="*/ 0 w 40"/>
                <a:gd name="T3" fmla="*/ 61 h 66"/>
                <a:gd name="T4" fmla="*/ 27 w 40"/>
                <a:gd name="T5" fmla="*/ 0 h 66"/>
                <a:gd name="T6" fmla="*/ 40 w 40"/>
                <a:gd name="T7" fmla="*/ 6 h 66"/>
                <a:gd name="T8" fmla="*/ 13 w 40"/>
                <a:gd name="T9" fmla="*/ 66 h 66"/>
              </a:gdLst>
              <a:ahLst/>
              <a:cxnLst>
                <a:cxn ang="0">
                  <a:pos x="T0" y="T1"/>
                </a:cxn>
                <a:cxn ang="0">
                  <a:pos x="T2" y="T3"/>
                </a:cxn>
                <a:cxn ang="0">
                  <a:pos x="T4" y="T5"/>
                </a:cxn>
                <a:cxn ang="0">
                  <a:pos x="T6" y="T7"/>
                </a:cxn>
                <a:cxn ang="0">
                  <a:pos x="T8" y="T9"/>
                </a:cxn>
              </a:cxnLst>
              <a:rect l="0" t="0" r="r" b="b"/>
              <a:pathLst>
                <a:path w="40" h="66">
                  <a:moveTo>
                    <a:pt x="13" y="66"/>
                  </a:moveTo>
                  <a:lnTo>
                    <a:pt x="0" y="61"/>
                  </a:lnTo>
                  <a:lnTo>
                    <a:pt x="27" y="0"/>
                  </a:lnTo>
                  <a:lnTo>
                    <a:pt x="40" y="6"/>
                  </a:lnTo>
                  <a:lnTo>
                    <a:pt x="1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5" name="Freeform 27"/>
            <p:cNvSpPr/>
            <p:nvPr/>
          </p:nvSpPr>
          <p:spPr bwMode="auto">
            <a:xfrm>
              <a:off x="5499101" y="779464"/>
              <a:ext cx="76200" cy="95250"/>
            </a:xfrm>
            <a:custGeom>
              <a:avLst/>
              <a:gdLst>
                <a:gd name="T0" fmla="*/ 11 w 48"/>
                <a:gd name="T1" fmla="*/ 60 h 60"/>
                <a:gd name="T2" fmla="*/ 0 w 48"/>
                <a:gd name="T3" fmla="*/ 53 h 60"/>
                <a:gd name="T4" fmla="*/ 38 w 48"/>
                <a:gd name="T5" fmla="*/ 0 h 60"/>
                <a:gd name="T6" fmla="*/ 48 w 48"/>
                <a:gd name="T7" fmla="*/ 9 h 60"/>
                <a:gd name="T8" fmla="*/ 11 w 48"/>
                <a:gd name="T9" fmla="*/ 60 h 60"/>
              </a:gdLst>
              <a:ahLst/>
              <a:cxnLst>
                <a:cxn ang="0">
                  <a:pos x="T0" y="T1"/>
                </a:cxn>
                <a:cxn ang="0">
                  <a:pos x="T2" y="T3"/>
                </a:cxn>
                <a:cxn ang="0">
                  <a:pos x="T4" y="T5"/>
                </a:cxn>
                <a:cxn ang="0">
                  <a:pos x="T6" y="T7"/>
                </a:cxn>
                <a:cxn ang="0">
                  <a:pos x="T8" y="T9"/>
                </a:cxn>
              </a:cxnLst>
              <a:rect l="0" t="0" r="r" b="b"/>
              <a:pathLst>
                <a:path w="48" h="60">
                  <a:moveTo>
                    <a:pt x="11" y="60"/>
                  </a:moveTo>
                  <a:lnTo>
                    <a:pt x="0" y="53"/>
                  </a:lnTo>
                  <a:lnTo>
                    <a:pt x="38" y="0"/>
                  </a:lnTo>
                  <a:lnTo>
                    <a:pt x="48" y="9"/>
                  </a:lnTo>
                  <a:lnTo>
                    <a:pt x="11"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6" name="Freeform 28"/>
            <p:cNvSpPr/>
            <p:nvPr/>
          </p:nvSpPr>
          <p:spPr bwMode="auto">
            <a:xfrm>
              <a:off x="5559426" y="830264"/>
              <a:ext cx="76200" cy="87313"/>
            </a:xfrm>
            <a:custGeom>
              <a:avLst/>
              <a:gdLst>
                <a:gd name="T0" fmla="*/ 10 w 48"/>
                <a:gd name="T1" fmla="*/ 55 h 55"/>
                <a:gd name="T2" fmla="*/ 0 w 48"/>
                <a:gd name="T3" fmla="*/ 48 h 55"/>
                <a:gd name="T4" fmla="*/ 38 w 48"/>
                <a:gd name="T5" fmla="*/ 0 h 55"/>
                <a:gd name="T6" fmla="*/ 48 w 48"/>
                <a:gd name="T7" fmla="*/ 9 h 55"/>
                <a:gd name="T8" fmla="*/ 10 w 48"/>
                <a:gd name="T9" fmla="*/ 55 h 55"/>
              </a:gdLst>
              <a:ahLst/>
              <a:cxnLst>
                <a:cxn ang="0">
                  <a:pos x="T0" y="T1"/>
                </a:cxn>
                <a:cxn ang="0">
                  <a:pos x="T2" y="T3"/>
                </a:cxn>
                <a:cxn ang="0">
                  <a:pos x="T4" y="T5"/>
                </a:cxn>
                <a:cxn ang="0">
                  <a:pos x="T6" y="T7"/>
                </a:cxn>
                <a:cxn ang="0">
                  <a:pos x="T8" y="T9"/>
                </a:cxn>
              </a:cxnLst>
              <a:rect l="0" t="0" r="r" b="b"/>
              <a:pathLst>
                <a:path w="48" h="55">
                  <a:moveTo>
                    <a:pt x="10" y="55"/>
                  </a:moveTo>
                  <a:lnTo>
                    <a:pt x="0" y="48"/>
                  </a:lnTo>
                  <a:lnTo>
                    <a:pt x="38" y="0"/>
                  </a:lnTo>
                  <a:lnTo>
                    <a:pt x="48" y="9"/>
                  </a:lnTo>
                  <a:lnTo>
                    <a:pt x="10"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7" name="Freeform 29"/>
            <p:cNvSpPr/>
            <p:nvPr/>
          </p:nvSpPr>
          <p:spPr bwMode="auto">
            <a:xfrm>
              <a:off x="5614989" y="879476"/>
              <a:ext cx="79375" cy="82550"/>
            </a:xfrm>
            <a:custGeom>
              <a:avLst/>
              <a:gdLst>
                <a:gd name="T0" fmla="*/ 8 w 50"/>
                <a:gd name="T1" fmla="*/ 52 h 52"/>
                <a:gd name="T2" fmla="*/ 0 w 50"/>
                <a:gd name="T3" fmla="*/ 43 h 52"/>
                <a:gd name="T4" fmla="*/ 42 w 50"/>
                <a:gd name="T5" fmla="*/ 0 h 52"/>
                <a:gd name="T6" fmla="*/ 50 w 50"/>
                <a:gd name="T7" fmla="*/ 10 h 52"/>
                <a:gd name="T8" fmla="*/ 8 w 50"/>
                <a:gd name="T9" fmla="*/ 52 h 52"/>
              </a:gdLst>
              <a:ahLst/>
              <a:cxnLst>
                <a:cxn ang="0">
                  <a:pos x="T0" y="T1"/>
                </a:cxn>
                <a:cxn ang="0">
                  <a:pos x="T2" y="T3"/>
                </a:cxn>
                <a:cxn ang="0">
                  <a:pos x="T4" y="T5"/>
                </a:cxn>
                <a:cxn ang="0">
                  <a:pos x="T6" y="T7"/>
                </a:cxn>
                <a:cxn ang="0">
                  <a:pos x="T8" y="T9"/>
                </a:cxn>
              </a:cxnLst>
              <a:rect l="0" t="0" r="r" b="b"/>
              <a:pathLst>
                <a:path w="50" h="52">
                  <a:moveTo>
                    <a:pt x="8" y="52"/>
                  </a:moveTo>
                  <a:lnTo>
                    <a:pt x="0" y="43"/>
                  </a:lnTo>
                  <a:lnTo>
                    <a:pt x="42" y="0"/>
                  </a:lnTo>
                  <a:lnTo>
                    <a:pt x="50" y="10"/>
                  </a:lnTo>
                  <a:lnTo>
                    <a:pt x="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8" name="Freeform 30"/>
            <p:cNvSpPr/>
            <p:nvPr/>
          </p:nvSpPr>
          <p:spPr bwMode="auto">
            <a:xfrm>
              <a:off x="5659439" y="933451"/>
              <a:ext cx="84138" cy="71438"/>
            </a:xfrm>
            <a:custGeom>
              <a:avLst/>
              <a:gdLst>
                <a:gd name="T0" fmla="*/ 7 w 53"/>
                <a:gd name="T1" fmla="*/ 45 h 45"/>
                <a:gd name="T2" fmla="*/ 0 w 53"/>
                <a:gd name="T3" fmla="*/ 35 h 45"/>
                <a:gd name="T4" fmla="*/ 46 w 53"/>
                <a:gd name="T5" fmla="*/ 0 h 45"/>
                <a:gd name="T6" fmla="*/ 53 w 53"/>
                <a:gd name="T7" fmla="*/ 11 h 45"/>
                <a:gd name="T8" fmla="*/ 7 w 53"/>
                <a:gd name="T9" fmla="*/ 45 h 45"/>
              </a:gdLst>
              <a:ahLst/>
              <a:cxnLst>
                <a:cxn ang="0">
                  <a:pos x="T0" y="T1"/>
                </a:cxn>
                <a:cxn ang="0">
                  <a:pos x="T2" y="T3"/>
                </a:cxn>
                <a:cxn ang="0">
                  <a:pos x="T4" y="T5"/>
                </a:cxn>
                <a:cxn ang="0">
                  <a:pos x="T6" y="T7"/>
                </a:cxn>
                <a:cxn ang="0">
                  <a:pos x="T8" y="T9"/>
                </a:cxn>
              </a:cxnLst>
              <a:rect l="0" t="0" r="r" b="b"/>
              <a:pathLst>
                <a:path w="53" h="45">
                  <a:moveTo>
                    <a:pt x="7" y="45"/>
                  </a:moveTo>
                  <a:lnTo>
                    <a:pt x="0" y="35"/>
                  </a:lnTo>
                  <a:lnTo>
                    <a:pt x="46" y="0"/>
                  </a:lnTo>
                  <a:lnTo>
                    <a:pt x="53" y="11"/>
                  </a:lnTo>
                  <a:lnTo>
                    <a:pt x="7"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09" name="Oval 30"/>
          <p:cNvSpPr/>
          <p:nvPr/>
        </p:nvSpPr>
        <p:spPr bwMode="auto">
          <a:xfrm>
            <a:off x="4698608" y="1550959"/>
            <a:ext cx="1133475"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10" name="Group 104"/>
          <p:cNvGrpSpPr/>
          <p:nvPr/>
        </p:nvGrpSpPr>
        <p:grpSpPr bwMode="auto">
          <a:xfrm>
            <a:off x="5014970" y="1786665"/>
            <a:ext cx="496206" cy="625594"/>
            <a:chOff x="8102601" y="593726"/>
            <a:chExt cx="661988" cy="833438"/>
          </a:xfrm>
          <a:solidFill>
            <a:srgbClr val="FFFFFF"/>
          </a:solidFill>
        </p:grpSpPr>
        <p:sp>
          <p:nvSpPr>
            <p:cNvPr id="211" name="Oval 83"/>
            <p:cNvSpPr>
              <a:spLocks noChangeArrowheads="1"/>
            </p:cNvSpPr>
            <p:nvPr/>
          </p:nvSpPr>
          <p:spPr bwMode="auto">
            <a:xfrm>
              <a:off x="8345489" y="744539"/>
              <a:ext cx="176213" cy="247650"/>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2" name="Freeform 84"/>
            <p:cNvSpPr/>
            <p:nvPr/>
          </p:nvSpPr>
          <p:spPr bwMode="auto">
            <a:xfrm>
              <a:off x="8102601" y="973139"/>
              <a:ext cx="201613" cy="439738"/>
            </a:xfrm>
            <a:custGeom>
              <a:avLst/>
              <a:gdLst>
                <a:gd name="T0" fmla="*/ 4 w 103"/>
                <a:gd name="T1" fmla="*/ 220 h 225"/>
                <a:gd name="T2" fmla="*/ 103 w 103"/>
                <a:gd name="T3" fmla="*/ 105 h 225"/>
                <a:gd name="T4" fmla="*/ 101 w 103"/>
                <a:gd name="T5" fmla="*/ 44 h 225"/>
                <a:gd name="T6" fmla="*/ 96 w 103"/>
                <a:gd name="T7" fmla="*/ 0 h 225"/>
                <a:gd name="T8" fmla="*/ 0 w 103"/>
                <a:gd name="T9" fmla="*/ 219 h 225"/>
                <a:gd name="T10" fmla="*/ 4 w 103"/>
                <a:gd name="T11" fmla="*/ 220 h 225"/>
              </a:gdLst>
              <a:ahLst/>
              <a:cxnLst>
                <a:cxn ang="0">
                  <a:pos x="T0" y="T1"/>
                </a:cxn>
                <a:cxn ang="0">
                  <a:pos x="T2" y="T3"/>
                </a:cxn>
                <a:cxn ang="0">
                  <a:pos x="T4" y="T5"/>
                </a:cxn>
                <a:cxn ang="0">
                  <a:pos x="T6" y="T7"/>
                </a:cxn>
                <a:cxn ang="0">
                  <a:pos x="T8" y="T9"/>
                </a:cxn>
                <a:cxn ang="0">
                  <a:pos x="T10" y="T11"/>
                </a:cxn>
              </a:cxnLst>
              <a:rect l="0" t="0" r="r" b="b"/>
              <a:pathLst>
                <a:path w="103" h="225">
                  <a:moveTo>
                    <a:pt x="4" y="220"/>
                  </a:moveTo>
                  <a:cubicBezTo>
                    <a:pt x="18" y="196"/>
                    <a:pt x="62" y="122"/>
                    <a:pt x="103" y="105"/>
                  </a:cubicBezTo>
                  <a:cubicBezTo>
                    <a:pt x="95" y="83"/>
                    <a:pt x="94" y="60"/>
                    <a:pt x="101" y="44"/>
                  </a:cubicBezTo>
                  <a:cubicBezTo>
                    <a:pt x="99" y="30"/>
                    <a:pt x="97" y="15"/>
                    <a:pt x="96" y="0"/>
                  </a:cubicBezTo>
                  <a:cubicBezTo>
                    <a:pt x="68" y="22"/>
                    <a:pt x="5" y="86"/>
                    <a:pt x="0" y="219"/>
                  </a:cubicBezTo>
                  <a:cubicBezTo>
                    <a:pt x="0" y="224"/>
                    <a:pt x="1" y="225"/>
                    <a:pt x="4"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3" name="Freeform 85"/>
            <p:cNvSpPr/>
            <p:nvPr/>
          </p:nvSpPr>
          <p:spPr bwMode="auto">
            <a:xfrm>
              <a:off x="8562976" y="966789"/>
              <a:ext cx="201613" cy="441325"/>
            </a:xfrm>
            <a:custGeom>
              <a:avLst/>
              <a:gdLst>
                <a:gd name="T0" fmla="*/ 99 w 103"/>
                <a:gd name="T1" fmla="*/ 220 h 225"/>
                <a:gd name="T2" fmla="*/ 103 w 103"/>
                <a:gd name="T3" fmla="*/ 219 h 225"/>
                <a:gd name="T4" fmla="*/ 6 w 103"/>
                <a:gd name="T5" fmla="*/ 0 h 225"/>
                <a:gd name="T6" fmla="*/ 1 w 103"/>
                <a:gd name="T7" fmla="*/ 47 h 225"/>
                <a:gd name="T8" fmla="*/ 0 w 103"/>
                <a:gd name="T9" fmla="*/ 105 h 225"/>
                <a:gd name="T10" fmla="*/ 99 w 103"/>
                <a:gd name="T11" fmla="*/ 220 h 225"/>
              </a:gdLst>
              <a:ahLst/>
              <a:cxnLst>
                <a:cxn ang="0">
                  <a:pos x="T0" y="T1"/>
                </a:cxn>
                <a:cxn ang="0">
                  <a:pos x="T2" y="T3"/>
                </a:cxn>
                <a:cxn ang="0">
                  <a:pos x="T4" y="T5"/>
                </a:cxn>
                <a:cxn ang="0">
                  <a:pos x="T6" y="T7"/>
                </a:cxn>
                <a:cxn ang="0">
                  <a:pos x="T8" y="T9"/>
                </a:cxn>
                <a:cxn ang="0">
                  <a:pos x="T10" y="T11"/>
                </a:cxn>
              </a:cxnLst>
              <a:rect l="0" t="0" r="r" b="b"/>
              <a:pathLst>
                <a:path w="103" h="225">
                  <a:moveTo>
                    <a:pt x="99" y="220"/>
                  </a:moveTo>
                  <a:cubicBezTo>
                    <a:pt x="101" y="225"/>
                    <a:pt x="103" y="224"/>
                    <a:pt x="103" y="219"/>
                  </a:cubicBezTo>
                  <a:cubicBezTo>
                    <a:pt x="98" y="86"/>
                    <a:pt x="34" y="22"/>
                    <a:pt x="6" y="0"/>
                  </a:cubicBezTo>
                  <a:cubicBezTo>
                    <a:pt x="5" y="16"/>
                    <a:pt x="4" y="32"/>
                    <a:pt x="1" y="47"/>
                  </a:cubicBezTo>
                  <a:cubicBezTo>
                    <a:pt x="8" y="63"/>
                    <a:pt x="8" y="84"/>
                    <a:pt x="0" y="105"/>
                  </a:cubicBezTo>
                  <a:cubicBezTo>
                    <a:pt x="41" y="123"/>
                    <a:pt x="85" y="196"/>
                    <a:pt x="99"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4" name="Freeform 86"/>
            <p:cNvSpPr/>
            <p:nvPr/>
          </p:nvSpPr>
          <p:spPr bwMode="auto">
            <a:xfrm>
              <a:off x="8369301" y="593726"/>
              <a:ext cx="127000" cy="61913"/>
            </a:xfrm>
            <a:custGeom>
              <a:avLst/>
              <a:gdLst>
                <a:gd name="T0" fmla="*/ 65 w 65"/>
                <a:gd name="T1" fmla="*/ 23 h 32"/>
                <a:gd name="T2" fmla="*/ 58 w 65"/>
                <a:gd name="T3" fmla="*/ 13 h 32"/>
                <a:gd name="T4" fmla="*/ 33 w 65"/>
                <a:gd name="T5" fmla="*/ 0 h 32"/>
                <a:gd name="T6" fmla="*/ 8 w 65"/>
                <a:gd name="T7" fmla="*/ 13 h 32"/>
                <a:gd name="T8" fmla="*/ 0 w 65"/>
                <a:gd name="T9" fmla="*/ 23 h 32"/>
                <a:gd name="T10" fmla="*/ 33 w 65"/>
                <a:gd name="T11" fmla="*/ 32 h 32"/>
                <a:gd name="T12" fmla="*/ 65 w 65"/>
                <a:gd name="T13" fmla="*/ 23 h 32"/>
              </a:gdLst>
              <a:ahLst/>
              <a:cxnLst>
                <a:cxn ang="0">
                  <a:pos x="T0" y="T1"/>
                </a:cxn>
                <a:cxn ang="0">
                  <a:pos x="T2" y="T3"/>
                </a:cxn>
                <a:cxn ang="0">
                  <a:pos x="T4" y="T5"/>
                </a:cxn>
                <a:cxn ang="0">
                  <a:pos x="T6" y="T7"/>
                </a:cxn>
                <a:cxn ang="0">
                  <a:pos x="T8" y="T9"/>
                </a:cxn>
                <a:cxn ang="0">
                  <a:pos x="T10" y="T11"/>
                </a:cxn>
                <a:cxn ang="0">
                  <a:pos x="T12" y="T13"/>
                </a:cxn>
              </a:cxnLst>
              <a:rect l="0" t="0" r="r" b="b"/>
              <a:pathLst>
                <a:path w="65" h="32">
                  <a:moveTo>
                    <a:pt x="65" y="23"/>
                  </a:moveTo>
                  <a:cubicBezTo>
                    <a:pt x="63" y="20"/>
                    <a:pt x="61" y="16"/>
                    <a:pt x="58" y="13"/>
                  </a:cubicBezTo>
                  <a:cubicBezTo>
                    <a:pt x="50" y="4"/>
                    <a:pt x="42" y="0"/>
                    <a:pt x="33" y="0"/>
                  </a:cubicBezTo>
                  <a:cubicBezTo>
                    <a:pt x="24" y="0"/>
                    <a:pt x="15" y="4"/>
                    <a:pt x="8" y="13"/>
                  </a:cubicBezTo>
                  <a:cubicBezTo>
                    <a:pt x="5" y="16"/>
                    <a:pt x="2" y="20"/>
                    <a:pt x="0" y="23"/>
                  </a:cubicBezTo>
                  <a:cubicBezTo>
                    <a:pt x="7" y="28"/>
                    <a:pt x="19" y="32"/>
                    <a:pt x="33" y="32"/>
                  </a:cubicBezTo>
                  <a:cubicBezTo>
                    <a:pt x="47" y="32"/>
                    <a:pt x="58" y="28"/>
                    <a:pt x="6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5" name="Freeform 87"/>
            <p:cNvSpPr>
              <a:spLocks noEditPoints="1"/>
            </p:cNvSpPr>
            <p:nvPr/>
          </p:nvSpPr>
          <p:spPr bwMode="auto">
            <a:xfrm>
              <a:off x="8369301" y="769939"/>
              <a:ext cx="127000" cy="188913"/>
            </a:xfrm>
            <a:custGeom>
              <a:avLst/>
              <a:gdLst>
                <a:gd name="T0" fmla="*/ 33 w 65"/>
                <a:gd name="T1" fmla="*/ 97 h 97"/>
                <a:gd name="T2" fmla="*/ 65 w 65"/>
                <a:gd name="T3" fmla="*/ 48 h 97"/>
                <a:gd name="T4" fmla="*/ 33 w 65"/>
                <a:gd name="T5" fmla="*/ 0 h 97"/>
                <a:gd name="T6" fmla="*/ 0 w 65"/>
                <a:gd name="T7" fmla="*/ 48 h 97"/>
                <a:gd name="T8" fmla="*/ 33 w 65"/>
                <a:gd name="T9" fmla="*/ 97 h 97"/>
                <a:gd name="T10" fmla="*/ 33 w 65"/>
                <a:gd name="T11" fmla="*/ 16 h 97"/>
                <a:gd name="T12" fmla="*/ 56 w 65"/>
                <a:gd name="T13" fmla="*/ 48 h 97"/>
                <a:gd name="T14" fmla="*/ 33 w 65"/>
                <a:gd name="T15" fmla="*/ 81 h 97"/>
                <a:gd name="T16" fmla="*/ 10 w 65"/>
                <a:gd name="T17" fmla="*/ 48 h 97"/>
                <a:gd name="T18" fmla="*/ 33 w 65"/>
                <a:gd name="T19" fmla="*/ 1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97">
                  <a:moveTo>
                    <a:pt x="33" y="97"/>
                  </a:moveTo>
                  <a:cubicBezTo>
                    <a:pt x="51" y="97"/>
                    <a:pt x="65" y="75"/>
                    <a:pt x="65" y="48"/>
                  </a:cubicBezTo>
                  <a:cubicBezTo>
                    <a:pt x="65" y="22"/>
                    <a:pt x="51" y="0"/>
                    <a:pt x="33" y="0"/>
                  </a:cubicBezTo>
                  <a:cubicBezTo>
                    <a:pt x="15" y="0"/>
                    <a:pt x="0" y="22"/>
                    <a:pt x="0" y="48"/>
                  </a:cubicBezTo>
                  <a:cubicBezTo>
                    <a:pt x="0" y="75"/>
                    <a:pt x="15" y="97"/>
                    <a:pt x="33" y="97"/>
                  </a:cubicBezTo>
                  <a:close/>
                  <a:moveTo>
                    <a:pt x="33" y="16"/>
                  </a:moveTo>
                  <a:cubicBezTo>
                    <a:pt x="45" y="16"/>
                    <a:pt x="56" y="30"/>
                    <a:pt x="56" y="48"/>
                  </a:cubicBezTo>
                  <a:cubicBezTo>
                    <a:pt x="56" y="66"/>
                    <a:pt x="45" y="81"/>
                    <a:pt x="33" y="81"/>
                  </a:cubicBezTo>
                  <a:cubicBezTo>
                    <a:pt x="20" y="81"/>
                    <a:pt x="10" y="66"/>
                    <a:pt x="10" y="48"/>
                  </a:cubicBezTo>
                  <a:cubicBezTo>
                    <a:pt x="10" y="30"/>
                    <a:pt x="20" y="16"/>
                    <a:pt x="3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6" name="Freeform 88"/>
            <p:cNvSpPr>
              <a:spLocks noEditPoints="1"/>
            </p:cNvSpPr>
            <p:nvPr/>
          </p:nvSpPr>
          <p:spPr bwMode="auto">
            <a:xfrm>
              <a:off x="8304214" y="663576"/>
              <a:ext cx="255588" cy="596900"/>
            </a:xfrm>
            <a:custGeom>
              <a:avLst/>
              <a:gdLst>
                <a:gd name="T0" fmla="*/ 7 w 131"/>
                <a:gd name="T1" fmla="*/ 201 h 305"/>
                <a:gd name="T2" fmla="*/ 8 w 131"/>
                <a:gd name="T3" fmla="*/ 204 h 305"/>
                <a:gd name="T4" fmla="*/ 8 w 131"/>
                <a:gd name="T5" fmla="*/ 204 h 305"/>
                <a:gd name="T6" fmla="*/ 9 w 131"/>
                <a:gd name="T7" fmla="*/ 260 h 305"/>
                <a:gd name="T8" fmla="*/ 53 w 131"/>
                <a:gd name="T9" fmla="*/ 305 h 305"/>
                <a:gd name="T10" fmla="*/ 46 w 131"/>
                <a:gd name="T11" fmla="*/ 204 h 305"/>
                <a:gd name="T12" fmla="*/ 48 w 131"/>
                <a:gd name="T13" fmla="*/ 197 h 305"/>
                <a:gd name="T14" fmla="*/ 55 w 131"/>
                <a:gd name="T15" fmla="*/ 194 h 305"/>
                <a:gd name="T16" fmla="*/ 85 w 131"/>
                <a:gd name="T17" fmla="*/ 194 h 305"/>
                <a:gd name="T18" fmla="*/ 91 w 131"/>
                <a:gd name="T19" fmla="*/ 197 h 305"/>
                <a:gd name="T20" fmla="*/ 94 w 131"/>
                <a:gd name="T21" fmla="*/ 204 h 305"/>
                <a:gd name="T22" fmla="*/ 86 w 131"/>
                <a:gd name="T23" fmla="*/ 302 h 305"/>
                <a:gd name="T24" fmla="*/ 123 w 131"/>
                <a:gd name="T25" fmla="*/ 258 h 305"/>
                <a:gd name="T26" fmla="*/ 124 w 131"/>
                <a:gd name="T27" fmla="*/ 204 h 305"/>
                <a:gd name="T28" fmla="*/ 124 w 131"/>
                <a:gd name="T29" fmla="*/ 204 h 305"/>
                <a:gd name="T30" fmla="*/ 124 w 131"/>
                <a:gd name="T31" fmla="*/ 199 h 305"/>
                <a:gd name="T32" fmla="*/ 129 w 131"/>
                <a:gd name="T33" fmla="*/ 149 h 305"/>
                <a:gd name="T34" fmla="*/ 130 w 131"/>
                <a:gd name="T35" fmla="*/ 132 h 305"/>
                <a:gd name="T36" fmla="*/ 106 w 131"/>
                <a:gd name="T37" fmla="*/ 0 h 305"/>
                <a:gd name="T38" fmla="*/ 66 w 131"/>
                <a:gd name="T39" fmla="*/ 11 h 305"/>
                <a:gd name="T40" fmla="*/ 26 w 131"/>
                <a:gd name="T41" fmla="*/ 0 h 305"/>
                <a:gd name="T42" fmla="*/ 2 w 131"/>
                <a:gd name="T43" fmla="*/ 132 h 305"/>
                <a:gd name="T44" fmla="*/ 2 w 131"/>
                <a:gd name="T45" fmla="*/ 152 h 305"/>
                <a:gd name="T46" fmla="*/ 7 w 131"/>
                <a:gd name="T47" fmla="*/ 201 h 305"/>
                <a:gd name="T48" fmla="*/ 66 w 131"/>
                <a:gd name="T49" fmla="*/ 46 h 305"/>
                <a:gd name="T50" fmla="*/ 107 w 131"/>
                <a:gd name="T51" fmla="*/ 102 h 305"/>
                <a:gd name="T52" fmla="*/ 66 w 131"/>
                <a:gd name="T53" fmla="*/ 159 h 305"/>
                <a:gd name="T54" fmla="*/ 25 w 131"/>
                <a:gd name="T55" fmla="*/ 102 h 305"/>
                <a:gd name="T56" fmla="*/ 66 w 131"/>
                <a:gd name="T57" fmla="*/ 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305">
                  <a:moveTo>
                    <a:pt x="7" y="201"/>
                  </a:moveTo>
                  <a:cubicBezTo>
                    <a:pt x="8" y="202"/>
                    <a:pt x="8" y="203"/>
                    <a:pt x="8" y="204"/>
                  </a:cubicBezTo>
                  <a:cubicBezTo>
                    <a:pt x="8" y="204"/>
                    <a:pt x="8" y="204"/>
                    <a:pt x="8" y="204"/>
                  </a:cubicBezTo>
                  <a:cubicBezTo>
                    <a:pt x="0" y="218"/>
                    <a:pt x="1" y="240"/>
                    <a:pt x="9" y="260"/>
                  </a:cubicBezTo>
                  <a:cubicBezTo>
                    <a:pt x="18" y="281"/>
                    <a:pt x="33" y="300"/>
                    <a:pt x="53" y="305"/>
                  </a:cubicBezTo>
                  <a:cubicBezTo>
                    <a:pt x="46" y="204"/>
                    <a:pt x="46" y="204"/>
                    <a:pt x="46" y="204"/>
                  </a:cubicBezTo>
                  <a:cubicBezTo>
                    <a:pt x="46" y="202"/>
                    <a:pt x="46" y="199"/>
                    <a:pt x="48" y="197"/>
                  </a:cubicBezTo>
                  <a:cubicBezTo>
                    <a:pt x="50" y="195"/>
                    <a:pt x="52" y="194"/>
                    <a:pt x="55" y="194"/>
                  </a:cubicBezTo>
                  <a:cubicBezTo>
                    <a:pt x="85" y="194"/>
                    <a:pt x="85" y="194"/>
                    <a:pt x="85" y="194"/>
                  </a:cubicBezTo>
                  <a:cubicBezTo>
                    <a:pt x="87" y="194"/>
                    <a:pt x="90" y="195"/>
                    <a:pt x="91" y="197"/>
                  </a:cubicBezTo>
                  <a:cubicBezTo>
                    <a:pt x="93" y="199"/>
                    <a:pt x="94" y="202"/>
                    <a:pt x="94" y="204"/>
                  </a:cubicBezTo>
                  <a:cubicBezTo>
                    <a:pt x="86" y="302"/>
                    <a:pt x="86" y="302"/>
                    <a:pt x="86" y="302"/>
                  </a:cubicBezTo>
                  <a:cubicBezTo>
                    <a:pt x="104" y="294"/>
                    <a:pt x="116" y="277"/>
                    <a:pt x="123" y="258"/>
                  </a:cubicBezTo>
                  <a:cubicBezTo>
                    <a:pt x="130" y="238"/>
                    <a:pt x="131" y="218"/>
                    <a:pt x="124" y="204"/>
                  </a:cubicBezTo>
                  <a:cubicBezTo>
                    <a:pt x="124" y="204"/>
                    <a:pt x="124" y="204"/>
                    <a:pt x="124" y="204"/>
                  </a:cubicBezTo>
                  <a:cubicBezTo>
                    <a:pt x="124" y="202"/>
                    <a:pt x="124" y="201"/>
                    <a:pt x="124" y="199"/>
                  </a:cubicBezTo>
                  <a:cubicBezTo>
                    <a:pt x="127" y="184"/>
                    <a:pt x="129" y="167"/>
                    <a:pt x="129" y="149"/>
                  </a:cubicBezTo>
                  <a:cubicBezTo>
                    <a:pt x="130" y="143"/>
                    <a:pt x="130" y="138"/>
                    <a:pt x="130" y="132"/>
                  </a:cubicBezTo>
                  <a:cubicBezTo>
                    <a:pt x="130" y="79"/>
                    <a:pt x="120" y="31"/>
                    <a:pt x="106" y="0"/>
                  </a:cubicBezTo>
                  <a:cubicBezTo>
                    <a:pt x="96" y="7"/>
                    <a:pt x="82" y="11"/>
                    <a:pt x="66" y="11"/>
                  </a:cubicBezTo>
                  <a:cubicBezTo>
                    <a:pt x="50" y="11"/>
                    <a:pt x="36" y="7"/>
                    <a:pt x="26" y="0"/>
                  </a:cubicBezTo>
                  <a:cubicBezTo>
                    <a:pt x="11" y="31"/>
                    <a:pt x="2" y="79"/>
                    <a:pt x="2" y="132"/>
                  </a:cubicBezTo>
                  <a:cubicBezTo>
                    <a:pt x="2" y="139"/>
                    <a:pt x="2" y="145"/>
                    <a:pt x="2" y="152"/>
                  </a:cubicBezTo>
                  <a:cubicBezTo>
                    <a:pt x="3" y="169"/>
                    <a:pt x="5" y="186"/>
                    <a:pt x="7" y="201"/>
                  </a:cubicBezTo>
                  <a:close/>
                  <a:moveTo>
                    <a:pt x="66" y="46"/>
                  </a:moveTo>
                  <a:cubicBezTo>
                    <a:pt x="88" y="46"/>
                    <a:pt x="107" y="71"/>
                    <a:pt x="107" y="102"/>
                  </a:cubicBezTo>
                  <a:cubicBezTo>
                    <a:pt x="107" y="134"/>
                    <a:pt x="88" y="159"/>
                    <a:pt x="66" y="159"/>
                  </a:cubicBezTo>
                  <a:cubicBezTo>
                    <a:pt x="43" y="159"/>
                    <a:pt x="25" y="134"/>
                    <a:pt x="25" y="102"/>
                  </a:cubicBezTo>
                  <a:cubicBezTo>
                    <a:pt x="25" y="71"/>
                    <a:pt x="43" y="46"/>
                    <a:pt x="66"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7" name="Freeform 89"/>
            <p:cNvSpPr/>
            <p:nvPr/>
          </p:nvSpPr>
          <p:spPr bwMode="auto">
            <a:xfrm>
              <a:off x="8412164" y="1062039"/>
              <a:ext cx="58738" cy="365125"/>
            </a:xfrm>
            <a:custGeom>
              <a:avLst/>
              <a:gdLst>
                <a:gd name="T0" fmla="*/ 8 w 30"/>
                <a:gd name="T1" fmla="*/ 104 h 187"/>
                <a:gd name="T2" fmla="*/ 8 w 30"/>
                <a:gd name="T3" fmla="*/ 108 h 187"/>
                <a:gd name="T4" fmla="*/ 8 w 30"/>
                <a:gd name="T5" fmla="*/ 113 h 187"/>
                <a:gd name="T6" fmla="*/ 14 w 30"/>
                <a:gd name="T7" fmla="*/ 183 h 187"/>
                <a:gd name="T8" fmla="*/ 15 w 30"/>
                <a:gd name="T9" fmla="*/ 187 h 187"/>
                <a:gd name="T10" fmla="*/ 16 w 30"/>
                <a:gd name="T11" fmla="*/ 183 h 187"/>
                <a:gd name="T12" fmla="*/ 21 w 30"/>
                <a:gd name="T13" fmla="*/ 112 h 187"/>
                <a:gd name="T14" fmla="*/ 22 w 30"/>
                <a:gd name="T15" fmla="*/ 107 h 187"/>
                <a:gd name="T16" fmla="*/ 22 w 30"/>
                <a:gd name="T17" fmla="*/ 103 h 187"/>
                <a:gd name="T18" fmla="*/ 30 w 30"/>
                <a:gd name="T19" fmla="*/ 0 h 187"/>
                <a:gd name="T20" fmla="*/ 0 w 30"/>
                <a:gd name="T21" fmla="*/ 0 h 187"/>
                <a:gd name="T22" fmla="*/ 8 w 30"/>
                <a:gd name="T23"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87">
                  <a:moveTo>
                    <a:pt x="8" y="104"/>
                  </a:moveTo>
                  <a:cubicBezTo>
                    <a:pt x="8" y="108"/>
                    <a:pt x="8" y="108"/>
                    <a:pt x="8" y="108"/>
                  </a:cubicBezTo>
                  <a:cubicBezTo>
                    <a:pt x="8" y="113"/>
                    <a:pt x="8" y="113"/>
                    <a:pt x="8" y="113"/>
                  </a:cubicBezTo>
                  <a:cubicBezTo>
                    <a:pt x="14" y="183"/>
                    <a:pt x="14" y="183"/>
                    <a:pt x="14" y="183"/>
                  </a:cubicBezTo>
                  <a:cubicBezTo>
                    <a:pt x="14" y="186"/>
                    <a:pt x="14" y="187"/>
                    <a:pt x="15" y="187"/>
                  </a:cubicBezTo>
                  <a:cubicBezTo>
                    <a:pt x="15" y="187"/>
                    <a:pt x="16" y="186"/>
                    <a:pt x="16" y="183"/>
                  </a:cubicBezTo>
                  <a:cubicBezTo>
                    <a:pt x="21" y="112"/>
                    <a:pt x="21" y="112"/>
                    <a:pt x="21" y="112"/>
                  </a:cubicBezTo>
                  <a:cubicBezTo>
                    <a:pt x="22" y="107"/>
                    <a:pt x="22" y="107"/>
                    <a:pt x="22" y="107"/>
                  </a:cubicBezTo>
                  <a:cubicBezTo>
                    <a:pt x="22" y="103"/>
                    <a:pt x="22" y="103"/>
                    <a:pt x="22" y="103"/>
                  </a:cubicBezTo>
                  <a:cubicBezTo>
                    <a:pt x="30" y="0"/>
                    <a:pt x="30" y="0"/>
                    <a:pt x="30" y="0"/>
                  </a:cubicBezTo>
                  <a:cubicBezTo>
                    <a:pt x="0" y="0"/>
                    <a:pt x="0" y="0"/>
                    <a:pt x="0" y="0"/>
                  </a:cubicBezTo>
                  <a:lnTo>
                    <a:pt x="8"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18" name="Oval 31"/>
          <p:cNvSpPr/>
          <p:nvPr/>
        </p:nvSpPr>
        <p:spPr bwMode="auto">
          <a:xfrm>
            <a:off x="6103546" y="1547784"/>
            <a:ext cx="1133475"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19" name="Group 112"/>
          <p:cNvGrpSpPr/>
          <p:nvPr/>
        </p:nvGrpSpPr>
        <p:grpSpPr bwMode="auto">
          <a:xfrm>
            <a:off x="6272243" y="1860815"/>
            <a:ext cx="805915" cy="407826"/>
            <a:chOff x="4686301" y="3816351"/>
            <a:chExt cx="1182688" cy="598488"/>
          </a:xfrm>
          <a:solidFill>
            <a:srgbClr val="FFFFFF"/>
          </a:solidFill>
        </p:grpSpPr>
        <p:sp>
          <p:nvSpPr>
            <p:cNvPr id="220" name="Freeform 102"/>
            <p:cNvSpPr>
              <a:spLocks noEditPoints="1"/>
            </p:cNvSpPr>
            <p:nvPr/>
          </p:nvSpPr>
          <p:spPr bwMode="auto">
            <a:xfrm>
              <a:off x="4916489" y="3816351"/>
              <a:ext cx="723900" cy="476250"/>
            </a:xfrm>
            <a:custGeom>
              <a:avLst/>
              <a:gdLst>
                <a:gd name="T0" fmla="*/ 305 w 370"/>
                <a:gd name="T1" fmla="*/ 45 h 244"/>
                <a:gd name="T2" fmla="*/ 185 w 370"/>
                <a:gd name="T3" fmla="*/ 0 h 244"/>
                <a:gd name="T4" fmla="*/ 0 w 370"/>
                <a:gd name="T5" fmla="*/ 185 h 244"/>
                <a:gd name="T6" fmla="*/ 0 w 370"/>
                <a:gd name="T7" fmla="*/ 216 h 244"/>
                <a:gd name="T8" fmla="*/ 0 w 370"/>
                <a:gd name="T9" fmla="*/ 244 h 244"/>
                <a:gd name="T10" fmla="*/ 369 w 370"/>
                <a:gd name="T11" fmla="*/ 244 h 244"/>
                <a:gd name="T12" fmla="*/ 369 w 370"/>
                <a:gd name="T13" fmla="*/ 219 h 244"/>
                <a:gd name="T14" fmla="*/ 370 w 370"/>
                <a:gd name="T15" fmla="*/ 216 h 244"/>
                <a:gd name="T16" fmla="*/ 370 w 370"/>
                <a:gd name="T17" fmla="*/ 185 h 244"/>
                <a:gd name="T18" fmla="*/ 305 w 370"/>
                <a:gd name="T19" fmla="*/ 45 h 244"/>
                <a:gd name="T20" fmla="*/ 45 w 370"/>
                <a:gd name="T21" fmla="*/ 216 h 244"/>
                <a:gd name="T22" fmla="*/ 45 w 370"/>
                <a:gd name="T23" fmla="*/ 189 h 244"/>
                <a:gd name="T24" fmla="*/ 83 w 370"/>
                <a:gd name="T25" fmla="*/ 189 h 244"/>
                <a:gd name="T26" fmla="*/ 83 w 370"/>
                <a:gd name="T27" fmla="*/ 176 h 244"/>
                <a:gd name="T28" fmla="*/ 48 w 370"/>
                <a:gd name="T29" fmla="*/ 176 h 244"/>
                <a:gd name="T30" fmla="*/ 45 w 370"/>
                <a:gd name="T31" fmla="*/ 176 h 244"/>
                <a:gd name="T32" fmla="*/ 81 w 370"/>
                <a:gd name="T33" fmla="*/ 88 h 244"/>
                <a:gd name="T34" fmla="*/ 82 w 370"/>
                <a:gd name="T35" fmla="*/ 87 h 244"/>
                <a:gd name="T36" fmla="*/ 84 w 370"/>
                <a:gd name="T37" fmla="*/ 88 h 244"/>
                <a:gd name="T38" fmla="*/ 109 w 370"/>
                <a:gd name="T39" fmla="*/ 114 h 244"/>
                <a:gd name="T40" fmla="*/ 117 w 370"/>
                <a:gd name="T41" fmla="*/ 106 h 244"/>
                <a:gd name="T42" fmla="*/ 90 w 370"/>
                <a:gd name="T43" fmla="*/ 79 h 244"/>
                <a:gd name="T44" fmla="*/ 178 w 370"/>
                <a:gd name="T45" fmla="*/ 42 h 244"/>
                <a:gd name="T46" fmla="*/ 180 w 370"/>
                <a:gd name="T47" fmla="*/ 42 h 244"/>
                <a:gd name="T48" fmla="*/ 181 w 370"/>
                <a:gd name="T49" fmla="*/ 43 h 244"/>
                <a:gd name="T50" fmla="*/ 181 w 370"/>
                <a:gd name="T51" fmla="*/ 80 h 244"/>
                <a:gd name="T52" fmla="*/ 191 w 370"/>
                <a:gd name="T53" fmla="*/ 80 h 244"/>
                <a:gd name="T54" fmla="*/ 191 w 370"/>
                <a:gd name="T55" fmla="*/ 42 h 244"/>
                <a:gd name="T56" fmla="*/ 206 w 370"/>
                <a:gd name="T57" fmla="*/ 44 h 244"/>
                <a:gd name="T58" fmla="*/ 282 w 370"/>
                <a:gd name="T59" fmla="*/ 79 h 244"/>
                <a:gd name="T60" fmla="*/ 255 w 370"/>
                <a:gd name="T61" fmla="*/ 106 h 244"/>
                <a:gd name="T62" fmla="*/ 262 w 370"/>
                <a:gd name="T63" fmla="*/ 114 h 244"/>
                <a:gd name="T64" fmla="*/ 288 w 370"/>
                <a:gd name="T65" fmla="*/ 88 h 244"/>
                <a:gd name="T66" fmla="*/ 290 w 370"/>
                <a:gd name="T67" fmla="*/ 87 h 244"/>
                <a:gd name="T68" fmla="*/ 291 w 370"/>
                <a:gd name="T69" fmla="*/ 88 h 244"/>
                <a:gd name="T70" fmla="*/ 327 w 370"/>
                <a:gd name="T71" fmla="*/ 176 h 244"/>
                <a:gd name="T72" fmla="*/ 289 w 370"/>
                <a:gd name="T73" fmla="*/ 176 h 244"/>
                <a:gd name="T74" fmla="*/ 289 w 370"/>
                <a:gd name="T75" fmla="*/ 189 h 244"/>
                <a:gd name="T76" fmla="*/ 327 w 370"/>
                <a:gd name="T77" fmla="*/ 188 h 244"/>
                <a:gd name="T78" fmla="*/ 327 w 370"/>
                <a:gd name="T79" fmla="*/ 216 h 244"/>
                <a:gd name="T80" fmla="*/ 45 w 370"/>
                <a:gd name="T81" fmla="*/ 216 h 244"/>
                <a:gd name="T82" fmla="*/ 235 w 370"/>
                <a:gd name="T83" fmla="*/ 128 h 244"/>
                <a:gd name="T84" fmla="*/ 163 w 370"/>
                <a:gd name="T85" fmla="*/ 158 h 244"/>
                <a:gd name="T86" fmla="*/ 163 w 370"/>
                <a:gd name="T87" fmla="*/ 200 h 244"/>
                <a:gd name="T88" fmla="*/ 205 w 370"/>
                <a:gd name="T89" fmla="*/ 200 h 244"/>
                <a:gd name="T90" fmla="*/ 235 w 370"/>
                <a:gd name="T91" fmla="*/ 12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244">
                  <a:moveTo>
                    <a:pt x="305" y="45"/>
                  </a:moveTo>
                  <a:cubicBezTo>
                    <a:pt x="273" y="17"/>
                    <a:pt x="231" y="0"/>
                    <a:pt x="185" y="0"/>
                  </a:cubicBezTo>
                  <a:cubicBezTo>
                    <a:pt x="83" y="0"/>
                    <a:pt x="0" y="83"/>
                    <a:pt x="0" y="185"/>
                  </a:cubicBezTo>
                  <a:cubicBezTo>
                    <a:pt x="0" y="188"/>
                    <a:pt x="0" y="214"/>
                    <a:pt x="0" y="216"/>
                  </a:cubicBezTo>
                  <a:cubicBezTo>
                    <a:pt x="0" y="244"/>
                    <a:pt x="0" y="244"/>
                    <a:pt x="0" y="244"/>
                  </a:cubicBezTo>
                  <a:cubicBezTo>
                    <a:pt x="369" y="244"/>
                    <a:pt x="369" y="244"/>
                    <a:pt x="369" y="244"/>
                  </a:cubicBezTo>
                  <a:cubicBezTo>
                    <a:pt x="369" y="219"/>
                    <a:pt x="369" y="219"/>
                    <a:pt x="369" y="219"/>
                  </a:cubicBezTo>
                  <a:cubicBezTo>
                    <a:pt x="370" y="216"/>
                    <a:pt x="370" y="216"/>
                    <a:pt x="370" y="216"/>
                  </a:cubicBezTo>
                  <a:cubicBezTo>
                    <a:pt x="370" y="214"/>
                    <a:pt x="370" y="188"/>
                    <a:pt x="370" y="185"/>
                  </a:cubicBezTo>
                  <a:cubicBezTo>
                    <a:pt x="370" y="95"/>
                    <a:pt x="305" y="45"/>
                    <a:pt x="305" y="45"/>
                  </a:cubicBezTo>
                  <a:close/>
                  <a:moveTo>
                    <a:pt x="45" y="216"/>
                  </a:moveTo>
                  <a:cubicBezTo>
                    <a:pt x="45" y="215"/>
                    <a:pt x="45" y="190"/>
                    <a:pt x="45" y="189"/>
                  </a:cubicBezTo>
                  <a:cubicBezTo>
                    <a:pt x="83" y="189"/>
                    <a:pt x="83" y="189"/>
                    <a:pt x="83" y="189"/>
                  </a:cubicBezTo>
                  <a:cubicBezTo>
                    <a:pt x="83" y="176"/>
                    <a:pt x="83" y="176"/>
                    <a:pt x="83" y="176"/>
                  </a:cubicBezTo>
                  <a:cubicBezTo>
                    <a:pt x="48" y="176"/>
                    <a:pt x="48" y="176"/>
                    <a:pt x="48" y="176"/>
                  </a:cubicBezTo>
                  <a:cubicBezTo>
                    <a:pt x="45" y="176"/>
                    <a:pt x="45" y="176"/>
                    <a:pt x="45" y="176"/>
                  </a:cubicBezTo>
                  <a:cubicBezTo>
                    <a:pt x="46" y="145"/>
                    <a:pt x="59" y="113"/>
                    <a:pt x="81" y="88"/>
                  </a:cubicBezTo>
                  <a:cubicBezTo>
                    <a:pt x="82" y="87"/>
                    <a:pt x="82" y="87"/>
                    <a:pt x="82" y="87"/>
                  </a:cubicBezTo>
                  <a:cubicBezTo>
                    <a:pt x="84" y="88"/>
                    <a:pt x="84" y="88"/>
                    <a:pt x="84" y="88"/>
                  </a:cubicBezTo>
                  <a:cubicBezTo>
                    <a:pt x="109" y="114"/>
                    <a:pt x="109" y="114"/>
                    <a:pt x="109" y="114"/>
                  </a:cubicBezTo>
                  <a:cubicBezTo>
                    <a:pt x="117" y="106"/>
                    <a:pt x="117" y="106"/>
                    <a:pt x="117" y="106"/>
                  </a:cubicBezTo>
                  <a:cubicBezTo>
                    <a:pt x="90" y="79"/>
                    <a:pt x="90" y="79"/>
                    <a:pt x="90" y="79"/>
                  </a:cubicBezTo>
                  <a:cubicBezTo>
                    <a:pt x="115" y="57"/>
                    <a:pt x="145" y="44"/>
                    <a:pt x="178" y="42"/>
                  </a:cubicBezTo>
                  <a:cubicBezTo>
                    <a:pt x="180" y="42"/>
                    <a:pt x="180" y="42"/>
                    <a:pt x="180" y="42"/>
                  </a:cubicBezTo>
                  <a:cubicBezTo>
                    <a:pt x="180" y="42"/>
                    <a:pt x="181" y="42"/>
                    <a:pt x="181" y="43"/>
                  </a:cubicBezTo>
                  <a:cubicBezTo>
                    <a:pt x="181" y="80"/>
                    <a:pt x="181" y="80"/>
                    <a:pt x="181" y="80"/>
                  </a:cubicBezTo>
                  <a:cubicBezTo>
                    <a:pt x="191" y="80"/>
                    <a:pt x="191" y="80"/>
                    <a:pt x="191" y="80"/>
                  </a:cubicBezTo>
                  <a:cubicBezTo>
                    <a:pt x="191" y="42"/>
                    <a:pt x="191" y="42"/>
                    <a:pt x="191" y="42"/>
                  </a:cubicBezTo>
                  <a:cubicBezTo>
                    <a:pt x="196" y="43"/>
                    <a:pt x="201" y="43"/>
                    <a:pt x="206" y="44"/>
                  </a:cubicBezTo>
                  <a:cubicBezTo>
                    <a:pt x="234" y="48"/>
                    <a:pt x="260" y="60"/>
                    <a:pt x="282" y="79"/>
                  </a:cubicBezTo>
                  <a:cubicBezTo>
                    <a:pt x="255" y="106"/>
                    <a:pt x="255" y="106"/>
                    <a:pt x="255" y="106"/>
                  </a:cubicBezTo>
                  <a:cubicBezTo>
                    <a:pt x="262" y="114"/>
                    <a:pt x="262" y="114"/>
                    <a:pt x="262" y="114"/>
                  </a:cubicBezTo>
                  <a:cubicBezTo>
                    <a:pt x="288" y="88"/>
                    <a:pt x="288" y="88"/>
                    <a:pt x="288" y="88"/>
                  </a:cubicBezTo>
                  <a:cubicBezTo>
                    <a:pt x="290" y="87"/>
                    <a:pt x="290" y="87"/>
                    <a:pt x="290" y="87"/>
                  </a:cubicBezTo>
                  <a:cubicBezTo>
                    <a:pt x="291" y="88"/>
                    <a:pt x="291" y="88"/>
                    <a:pt x="291" y="88"/>
                  </a:cubicBezTo>
                  <a:cubicBezTo>
                    <a:pt x="313" y="113"/>
                    <a:pt x="326" y="143"/>
                    <a:pt x="327" y="176"/>
                  </a:cubicBezTo>
                  <a:cubicBezTo>
                    <a:pt x="289" y="176"/>
                    <a:pt x="289" y="176"/>
                    <a:pt x="289" y="176"/>
                  </a:cubicBezTo>
                  <a:cubicBezTo>
                    <a:pt x="289" y="189"/>
                    <a:pt x="289" y="189"/>
                    <a:pt x="289" y="189"/>
                  </a:cubicBezTo>
                  <a:cubicBezTo>
                    <a:pt x="327" y="188"/>
                    <a:pt x="327" y="188"/>
                    <a:pt x="327" y="188"/>
                  </a:cubicBezTo>
                  <a:cubicBezTo>
                    <a:pt x="327" y="188"/>
                    <a:pt x="327" y="215"/>
                    <a:pt x="327" y="216"/>
                  </a:cubicBezTo>
                  <a:lnTo>
                    <a:pt x="45" y="216"/>
                  </a:lnTo>
                  <a:close/>
                  <a:moveTo>
                    <a:pt x="235" y="128"/>
                  </a:moveTo>
                  <a:cubicBezTo>
                    <a:pt x="235" y="128"/>
                    <a:pt x="175" y="147"/>
                    <a:pt x="163" y="158"/>
                  </a:cubicBezTo>
                  <a:cubicBezTo>
                    <a:pt x="152" y="170"/>
                    <a:pt x="152" y="188"/>
                    <a:pt x="163" y="200"/>
                  </a:cubicBezTo>
                  <a:cubicBezTo>
                    <a:pt x="175" y="211"/>
                    <a:pt x="193" y="211"/>
                    <a:pt x="205" y="200"/>
                  </a:cubicBezTo>
                  <a:cubicBezTo>
                    <a:pt x="216" y="188"/>
                    <a:pt x="235" y="128"/>
                    <a:pt x="23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1" name="Freeform 103"/>
            <p:cNvSpPr/>
            <p:nvPr/>
          </p:nvSpPr>
          <p:spPr bwMode="auto">
            <a:xfrm>
              <a:off x="4745039" y="4202114"/>
              <a:ext cx="1065213" cy="177800"/>
            </a:xfrm>
            <a:custGeom>
              <a:avLst/>
              <a:gdLst>
                <a:gd name="T0" fmla="*/ 544 w 544"/>
                <a:gd name="T1" fmla="*/ 91 h 91"/>
                <a:gd name="T2" fmla="*/ 0 w 544"/>
                <a:gd name="T3" fmla="*/ 91 h 91"/>
                <a:gd name="T4" fmla="*/ 0 w 544"/>
                <a:gd name="T5" fmla="*/ 33 h 91"/>
                <a:gd name="T6" fmla="*/ 141 w 544"/>
                <a:gd name="T7" fmla="*/ 33 h 91"/>
                <a:gd name="T8" fmla="*/ 234 w 544"/>
                <a:gd name="T9" fmla="*/ 6 h 91"/>
                <a:gd name="T10" fmla="*/ 272 w 544"/>
                <a:gd name="T11" fmla="*/ 44 h 91"/>
                <a:gd name="T12" fmla="*/ 319 w 544"/>
                <a:gd name="T13" fmla="*/ 5 h 91"/>
                <a:gd name="T14" fmla="*/ 435 w 544"/>
                <a:gd name="T15" fmla="*/ 37 h 91"/>
                <a:gd name="T16" fmla="*/ 544 w 544"/>
                <a:gd name="T17" fmla="*/ 33 h 91"/>
                <a:gd name="T18" fmla="*/ 544 w 544"/>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91">
                  <a:moveTo>
                    <a:pt x="544" y="91"/>
                  </a:moveTo>
                  <a:cubicBezTo>
                    <a:pt x="0" y="91"/>
                    <a:pt x="0" y="91"/>
                    <a:pt x="0" y="91"/>
                  </a:cubicBezTo>
                  <a:cubicBezTo>
                    <a:pt x="0" y="33"/>
                    <a:pt x="0" y="33"/>
                    <a:pt x="0" y="33"/>
                  </a:cubicBezTo>
                  <a:cubicBezTo>
                    <a:pt x="141" y="33"/>
                    <a:pt x="141" y="33"/>
                    <a:pt x="141" y="33"/>
                  </a:cubicBezTo>
                  <a:cubicBezTo>
                    <a:pt x="141" y="33"/>
                    <a:pt x="216" y="0"/>
                    <a:pt x="234" y="6"/>
                  </a:cubicBezTo>
                  <a:cubicBezTo>
                    <a:pt x="252" y="12"/>
                    <a:pt x="272" y="44"/>
                    <a:pt x="272" y="44"/>
                  </a:cubicBezTo>
                  <a:cubicBezTo>
                    <a:pt x="272" y="44"/>
                    <a:pt x="282" y="5"/>
                    <a:pt x="319" y="5"/>
                  </a:cubicBezTo>
                  <a:cubicBezTo>
                    <a:pt x="356" y="5"/>
                    <a:pt x="435" y="37"/>
                    <a:pt x="435" y="37"/>
                  </a:cubicBezTo>
                  <a:cubicBezTo>
                    <a:pt x="544" y="33"/>
                    <a:pt x="544" y="33"/>
                    <a:pt x="544" y="33"/>
                  </a:cubicBezTo>
                  <a:lnTo>
                    <a:pt x="544" y="9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2" name="Freeform 104"/>
            <p:cNvSpPr>
              <a:spLocks noEditPoints="1"/>
            </p:cNvSpPr>
            <p:nvPr/>
          </p:nvSpPr>
          <p:spPr bwMode="auto">
            <a:xfrm>
              <a:off x="4686301" y="4195764"/>
              <a:ext cx="1182688" cy="219075"/>
            </a:xfrm>
            <a:custGeom>
              <a:avLst/>
              <a:gdLst>
                <a:gd name="T0" fmla="*/ 578 w 604"/>
                <a:gd name="T1" fmla="*/ 85 h 112"/>
                <a:gd name="T2" fmla="*/ 574 w 604"/>
                <a:gd name="T3" fmla="*/ 16 h 112"/>
                <a:gd name="T4" fmla="*/ 566 w 604"/>
                <a:gd name="T5" fmla="*/ 19 h 112"/>
                <a:gd name="T6" fmla="*/ 497 w 604"/>
                <a:gd name="T7" fmla="*/ 32 h 112"/>
                <a:gd name="T8" fmla="*/ 404 w 604"/>
                <a:gd name="T9" fmla="*/ 14 h 112"/>
                <a:gd name="T10" fmla="*/ 345 w 604"/>
                <a:gd name="T11" fmla="*/ 2 h 112"/>
                <a:gd name="T12" fmla="*/ 302 w 604"/>
                <a:gd name="T13" fmla="*/ 43 h 112"/>
                <a:gd name="T14" fmla="*/ 260 w 604"/>
                <a:gd name="T15" fmla="*/ 2 h 112"/>
                <a:gd name="T16" fmla="*/ 201 w 604"/>
                <a:gd name="T17" fmla="*/ 14 h 112"/>
                <a:gd name="T18" fmla="*/ 108 w 604"/>
                <a:gd name="T19" fmla="*/ 32 h 112"/>
                <a:gd name="T20" fmla="*/ 39 w 604"/>
                <a:gd name="T21" fmla="*/ 19 h 112"/>
                <a:gd name="T22" fmla="*/ 31 w 604"/>
                <a:gd name="T23" fmla="*/ 16 h 112"/>
                <a:gd name="T24" fmla="*/ 27 w 604"/>
                <a:gd name="T25" fmla="*/ 85 h 112"/>
                <a:gd name="T26" fmla="*/ 0 w 604"/>
                <a:gd name="T27" fmla="*/ 85 h 112"/>
                <a:gd name="T28" fmla="*/ 0 w 604"/>
                <a:gd name="T29" fmla="*/ 112 h 112"/>
                <a:gd name="T30" fmla="*/ 604 w 604"/>
                <a:gd name="T31" fmla="*/ 112 h 112"/>
                <a:gd name="T32" fmla="*/ 604 w 604"/>
                <a:gd name="T33" fmla="*/ 85 h 112"/>
                <a:gd name="T34" fmla="*/ 578 w 604"/>
                <a:gd name="T35" fmla="*/ 85 h 112"/>
                <a:gd name="T36" fmla="*/ 39 w 604"/>
                <a:gd name="T37" fmla="*/ 79 h 112"/>
                <a:gd name="T38" fmla="*/ 42 w 604"/>
                <a:gd name="T39" fmla="*/ 33 h 112"/>
                <a:gd name="T40" fmla="*/ 108 w 604"/>
                <a:gd name="T41" fmla="*/ 45 h 112"/>
                <a:gd name="T42" fmla="*/ 205 w 604"/>
                <a:gd name="T43" fmla="*/ 26 h 112"/>
                <a:gd name="T44" fmla="*/ 259 w 604"/>
                <a:gd name="T45" fmla="*/ 14 h 112"/>
                <a:gd name="T46" fmla="*/ 296 w 604"/>
                <a:gd name="T47" fmla="*/ 79 h 112"/>
                <a:gd name="T48" fmla="*/ 39 w 604"/>
                <a:gd name="T49" fmla="*/ 79 h 112"/>
                <a:gd name="T50" fmla="*/ 309 w 604"/>
                <a:gd name="T51" fmla="*/ 79 h 112"/>
                <a:gd name="T52" fmla="*/ 346 w 604"/>
                <a:gd name="T53" fmla="*/ 14 h 112"/>
                <a:gd name="T54" fmla="*/ 400 w 604"/>
                <a:gd name="T55" fmla="*/ 25 h 112"/>
                <a:gd name="T56" fmla="*/ 497 w 604"/>
                <a:gd name="T57" fmla="*/ 45 h 112"/>
                <a:gd name="T58" fmla="*/ 563 w 604"/>
                <a:gd name="T59" fmla="*/ 33 h 112"/>
                <a:gd name="T60" fmla="*/ 566 w 604"/>
                <a:gd name="T61" fmla="*/ 78 h 112"/>
                <a:gd name="T62" fmla="*/ 309 w 604"/>
                <a:gd name="T63" fmla="*/ 78 h 112"/>
                <a:gd name="T64" fmla="*/ 309 w 604"/>
                <a:gd name="T65"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112">
                  <a:moveTo>
                    <a:pt x="578" y="85"/>
                  </a:moveTo>
                  <a:cubicBezTo>
                    <a:pt x="574" y="16"/>
                    <a:pt x="574" y="16"/>
                    <a:pt x="574" y="16"/>
                  </a:cubicBezTo>
                  <a:cubicBezTo>
                    <a:pt x="566" y="19"/>
                    <a:pt x="566" y="19"/>
                    <a:pt x="566" y="19"/>
                  </a:cubicBezTo>
                  <a:cubicBezTo>
                    <a:pt x="543" y="28"/>
                    <a:pt x="521" y="32"/>
                    <a:pt x="497" y="32"/>
                  </a:cubicBezTo>
                  <a:cubicBezTo>
                    <a:pt x="461" y="32"/>
                    <a:pt x="431" y="23"/>
                    <a:pt x="404" y="14"/>
                  </a:cubicBezTo>
                  <a:cubicBezTo>
                    <a:pt x="381" y="7"/>
                    <a:pt x="362" y="0"/>
                    <a:pt x="345" y="2"/>
                  </a:cubicBezTo>
                  <a:cubicBezTo>
                    <a:pt x="321" y="5"/>
                    <a:pt x="309" y="24"/>
                    <a:pt x="302" y="43"/>
                  </a:cubicBezTo>
                  <a:cubicBezTo>
                    <a:pt x="296" y="24"/>
                    <a:pt x="284" y="5"/>
                    <a:pt x="260" y="2"/>
                  </a:cubicBezTo>
                  <a:cubicBezTo>
                    <a:pt x="243" y="0"/>
                    <a:pt x="224" y="7"/>
                    <a:pt x="201" y="14"/>
                  </a:cubicBezTo>
                  <a:cubicBezTo>
                    <a:pt x="174" y="23"/>
                    <a:pt x="144" y="32"/>
                    <a:pt x="108" y="32"/>
                  </a:cubicBezTo>
                  <a:cubicBezTo>
                    <a:pt x="84" y="32"/>
                    <a:pt x="62" y="28"/>
                    <a:pt x="39" y="19"/>
                  </a:cubicBezTo>
                  <a:cubicBezTo>
                    <a:pt x="31" y="16"/>
                    <a:pt x="31" y="16"/>
                    <a:pt x="31" y="16"/>
                  </a:cubicBezTo>
                  <a:cubicBezTo>
                    <a:pt x="27" y="85"/>
                    <a:pt x="27" y="85"/>
                    <a:pt x="27" y="85"/>
                  </a:cubicBezTo>
                  <a:cubicBezTo>
                    <a:pt x="0" y="85"/>
                    <a:pt x="0" y="85"/>
                    <a:pt x="0" y="85"/>
                  </a:cubicBezTo>
                  <a:cubicBezTo>
                    <a:pt x="0" y="112"/>
                    <a:pt x="0" y="112"/>
                    <a:pt x="0" y="112"/>
                  </a:cubicBezTo>
                  <a:cubicBezTo>
                    <a:pt x="604" y="112"/>
                    <a:pt x="604" y="112"/>
                    <a:pt x="604" y="112"/>
                  </a:cubicBezTo>
                  <a:cubicBezTo>
                    <a:pt x="604" y="85"/>
                    <a:pt x="604" y="85"/>
                    <a:pt x="604" y="85"/>
                  </a:cubicBezTo>
                  <a:lnTo>
                    <a:pt x="578" y="85"/>
                  </a:lnTo>
                  <a:close/>
                  <a:moveTo>
                    <a:pt x="39" y="79"/>
                  </a:moveTo>
                  <a:cubicBezTo>
                    <a:pt x="42" y="33"/>
                    <a:pt x="42" y="33"/>
                    <a:pt x="42" y="33"/>
                  </a:cubicBezTo>
                  <a:cubicBezTo>
                    <a:pt x="64" y="41"/>
                    <a:pt x="86" y="45"/>
                    <a:pt x="108" y="45"/>
                  </a:cubicBezTo>
                  <a:cubicBezTo>
                    <a:pt x="146" y="45"/>
                    <a:pt x="178" y="34"/>
                    <a:pt x="205" y="26"/>
                  </a:cubicBezTo>
                  <a:cubicBezTo>
                    <a:pt x="226" y="19"/>
                    <a:pt x="244" y="13"/>
                    <a:pt x="259" y="14"/>
                  </a:cubicBezTo>
                  <a:cubicBezTo>
                    <a:pt x="291" y="18"/>
                    <a:pt x="296" y="62"/>
                    <a:pt x="296" y="79"/>
                  </a:cubicBezTo>
                  <a:cubicBezTo>
                    <a:pt x="39" y="79"/>
                    <a:pt x="39" y="79"/>
                    <a:pt x="39" y="79"/>
                  </a:cubicBezTo>
                  <a:close/>
                  <a:moveTo>
                    <a:pt x="309" y="79"/>
                  </a:moveTo>
                  <a:cubicBezTo>
                    <a:pt x="309" y="62"/>
                    <a:pt x="314" y="18"/>
                    <a:pt x="346" y="14"/>
                  </a:cubicBezTo>
                  <a:cubicBezTo>
                    <a:pt x="361" y="13"/>
                    <a:pt x="379" y="19"/>
                    <a:pt x="400" y="25"/>
                  </a:cubicBezTo>
                  <a:cubicBezTo>
                    <a:pt x="427" y="34"/>
                    <a:pt x="459" y="45"/>
                    <a:pt x="497" y="45"/>
                  </a:cubicBezTo>
                  <a:cubicBezTo>
                    <a:pt x="519" y="45"/>
                    <a:pt x="541" y="41"/>
                    <a:pt x="563" y="33"/>
                  </a:cubicBezTo>
                  <a:cubicBezTo>
                    <a:pt x="566" y="78"/>
                    <a:pt x="566" y="78"/>
                    <a:pt x="566" y="78"/>
                  </a:cubicBezTo>
                  <a:cubicBezTo>
                    <a:pt x="309" y="78"/>
                    <a:pt x="309" y="78"/>
                    <a:pt x="309" y="78"/>
                  </a:cubicBezTo>
                  <a:lnTo>
                    <a:pt x="30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23" name="Oval 29"/>
          <p:cNvSpPr/>
          <p:nvPr/>
        </p:nvSpPr>
        <p:spPr bwMode="auto">
          <a:xfrm>
            <a:off x="3331771" y="1514446"/>
            <a:ext cx="1135062"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24" name="Group 116"/>
          <p:cNvGrpSpPr/>
          <p:nvPr/>
        </p:nvGrpSpPr>
        <p:grpSpPr bwMode="auto">
          <a:xfrm>
            <a:off x="3711546" y="1729496"/>
            <a:ext cx="369399" cy="718725"/>
            <a:chOff x="6580188" y="5230813"/>
            <a:chExt cx="492126" cy="958851"/>
          </a:xfrm>
          <a:solidFill>
            <a:srgbClr val="FFFFFF"/>
          </a:solidFill>
        </p:grpSpPr>
        <p:sp>
          <p:nvSpPr>
            <p:cNvPr id="225" name="Freeform 238"/>
            <p:cNvSpPr/>
            <p:nvPr/>
          </p:nvSpPr>
          <p:spPr bwMode="auto">
            <a:xfrm>
              <a:off x="6723063" y="5632451"/>
              <a:ext cx="36513" cy="366713"/>
            </a:xfrm>
            <a:custGeom>
              <a:avLst/>
              <a:gdLst>
                <a:gd name="T0" fmla="*/ 19 w 19"/>
                <a:gd name="T1" fmla="*/ 0 h 187"/>
                <a:gd name="T2" fmla="*/ 0 w 19"/>
                <a:gd name="T3" fmla="*/ 0 h 187"/>
                <a:gd name="T4" fmla="*/ 0 w 19"/>
                <a:gd name="T5" fmla="*/ 177 h 187"/>
                <a:gd name="T6" fmla="*/ 9 w 19"/>
                <a:gd name="T7" fmla="*/ 187 h 187"/>
                <a:gd name="T8" fmla="*/ 19 w 19"/>
                <a:gd name="T9" fmla="*/ 177 h 187"/>
                <a:gd name="T10" fmla="*/ 19 w 19"/>
                <a:gd name="T11" fmla="*/ 0 h 187"/>
              </a:gdLst>
              <a:ahLst/>
              <a:cxnLst>
                <a:cxn ang="0">
                  <a:pos x="T0" y="T1"/>
                </a:cxn>
                <a:cxn ang="0">
                  <a:pos x="T2" y="T3"/>
                </a:cxn>
                <a:cxn ang="0">
                  <a:pos x="T4" y="T5"/>
                </a:cxn>
                <a:cxn ang="0">
                  <a:pos x="T6" y="T7"/>
                </a:cxn>
                <a:cxn ang="0">
                  <a:pos x="T8" y="T9"/>
                </a:cxn>
                <a:cxn ang="0">
                  <a:pos x="T10" y="T11"/>
                </a:cxn>
              </a:cxnLst>
              <a:rect l="0" t="0" r="r" b="b"/>
              <a:pathLst>
                <a:path w="19" h="187">
                  <a:moveTo>
                    <a:pt x="19" y="0"/>
                  </a:moveTo>
                  <a:cubicBezTo>
                    <a:pt x="0" y="0"/>
                    <a:pt x="0" y="0"/>
                    <a:pt x="0" y="0"/>
                  </a:cubicBezTo>
                  <a:cubicBezTo>
                    <a:pt x="0" y="177"/>
                    <a:pt x="0" y="177"/>
                    <a:pt x="0" y="177"/>
                  </a:cubicBezTo>
                  <a:cubicBezTo>
                    <a:pt x="0" y="182"/>
                    <a:pt x="4" y="187"/>
                    <a:pt x="9" y="187"/>
                  </a:cubicBezTo>
                  <a:cubicBezTo>
                    <a:pt x="14" y="187"/>
                    <a:pt x="19" y="182"/>
                    <a:pt x="19" y="177"/>
                  </a:cubicBez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6" name="Freeform 239"/>
            <p:cNvSpPr/>
            <p:nvPr/>
          </p:nvSpPr>
          <p:spPr bwMode="auto">
            <a:xfrm>
              <a:off x="6904038" y="5632451"/>
              <a:ext cx="38100" cy="366713"/>
            </a:xfrm>
            <a:custGeom>
              <a:avLst/>
              <a:gdLst>
                <a:gd name="T0" fmla="*/ 19 w 19"/>
                <a:gd name="T1" fmla="*/ 0 h 187"/>
                <a:gd name="T2" fmla="*/ 0 w 19"/>
                <a:gd name="T3" fmla="*/ 0 h 187"/>
                <a:gd name="T4" fmla="*/ 0 w 19"/>
                <a:gd name="T5" fmla="*/ 177 h 187"/>
                <a:gd name="T6" fmla="*/ 9 w 19"/>
                <a:gd name="T7" fmla="*/ 187 h 187"/>
                <a:gd name="T8" fmla="*/ 19 w 19"/>
                <a:gd name="T9" fmla="*/ 177 h 187"/>
                <a:gd name="T10" fmla="*/ 19 w 19"/>
                <a:gd name="T11" fmla="*/ 0 h 187"/>
              </a:gdLst>
              <a:ahLst/>
              <a:cxnLst>
                <a:cxn ang="0">
                  <a:pos x="T0" y="T1"/>
                </a:cxn>
                <a:cxn ang="0">
                  <a:pos x="T2" y="T3"/>
                </a:cxn>
                <a:cxn ang="0">
                  <a:pos x="T4" y="T5"/>
                </a:cxn>
                <a:cxn ang="0">
                  <a:pos x="T6" y="T7"/>
                </a:cxn>
                <a:cxn ang="0">
                  <a:pos x="T8" y="T9"/>
                </a:cxn>
                <a:cxn ang="0">
                  <a:pos x="T10" y="T11"/>
                </a:cxn>
              </a:cxnLst>
              <a:rect l="0" t="0" r="r" b="b"/>
              <a:pathLst>
                <a:path w="19" h="187">
                  <a:moveTo>
                    <a:pt x="19" y="0"/>
                  </a:moveTo>
                  <a:cubicBezTo>
                    <a:pt x="0" y="0"/>
                    <a:pt x="0" y="0"/>
                    <a:pt x="0" y="0"/>
                  </a:cubicBezTo>
                  <a:cubicBezTo>
                    <a:pt x="0" y="177"/>
                    <a:pt x="0" y="177"/>
                    <a:pt x="0" y="177"/>
                  </a:cubicBezTo>
                  <a:cubicBezTo>
                    <a:pt x="0" y="182"/>
                    <a:pt x="4" y="187"/>
                    <a:pt x="9" y="187"/>
                  </a:cubicBezTo>
                  <a:cubicBezTo>
                    <a:pt x="14" y="187"/>
                    <a:pt x="19" y="182"/>
                    <a:pt x="19" y="177"/>
                  </a:cubicBez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7" name="Freeform 240"/>
            <p:cNvSpPr/>
            <p:nvPr/>
          </p:nvSpPr>
          <p:spPr bwMode="auto">
            <a:xfrm>
              <a:off x="6794501" y="5632451"/>
              <a:ext cx="73025" cy="384175"/>
            </a:xfrm>
            <a:custGeom>
              <a:avLst/>
              <a:gdLst>
                <a:gd name="T0" fmla="*/ 0 w 37"/>
                <a:gd name="T1" fmla="*/ 0 h 196"/>
                <a:gd name="T2" fmla="*/ 0 w 37"/>
                <a:gd name="T3" fmla="*/ 177 h 196"/>
                <a:gd name="T4" fmla="*/ 19 w 37"/>
                <a:gd name="T5" fmla="*/ 196 h 196"/>
                <a:gd name="T6" fmla="*/ 37 w 37"/>
                <a:gd name="T7" fmla="*/ 177 h 196"/>
                <a:gd name="T8" fmla="*/ 37 w 37"/>
                <a:gd name="T9" fmla="*/ 0 h 196"/>
                <a:gd name="T10" fmla="*/ 0 w 37"/>
                <a:gd name="T11" fmla="*/ 0 h 196"/>
              </a:gdLst>
              <a:ahLst/>
              <a:cxnLst>
                <a:cxn ang="0">
                  <a:pos x="T0" y="T1"/>
                </a:cxn>
                <a:cxn ang="0">
                  <a:pos x="T2" y="T3"/>
                </a:cxn>
                <a:cxn ang="0">
                  <a:pos x="T4" y="T5"/>
                </a:cxn>
                <a:cxn ang="0">
                  <a:pos x="T6" y="T7"/>
                </a:cxn>
                <a:cxn ang="0">
                  <a:pos x="T8" y="T9"/>
                </a:cxn>
                <a:cxn ang="0">
                  <a:pos x="T10" y="T11"/>
                </a:cxn>
              </a:cxnLst>
              <a:rect l="0" t="0" r="r" b="b"/>
              <a:pathLst>
                <a:path w="37" h="196">
                  <a:moveTo>
                    <a:pt x="0" y="0"/>
                  </a:moveTo>
                  <a:cubicBezTo>
                    <a:pt x="0" y="177"/>
                    <a:pt x="0" y="177"/>
                    <a:pt x="0" y="177"/>
                  </a:cubicBezTo>
                  <a:cubicBezTo>
                    <a:pt x="0" y="188"/>
                    <a:pt x="9" y="196"/>
                    <a:pt x="19" y="196"/>
                  </a:cubicBezTo>
                  <a:cubicBezTo>
                    <a:pt x="29" y="196"/>
                    <a:pt x="37" y="188"/>
                    <a:pt x="37" y="177"/>
                  </a:cubicBezTo>
                  <a:cubicBezTo>
                    <a:pt x="37" y="0"/>
                    <a:pt x="37" y="0"/>
                    <a:pt x="37"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8" name="Freeform 241"/>
            <p:cNvSpPr/>
            <p:nvPr/>
          </p:nvSpPr>
          <p:spPr bwMode="auto">
            <a:xfrm>
              <a:off x="6737351" y="6021388"/>
              <a:ext cx="188913" cy="134938"/>
            </a:xfrm>
            <a:custGeom>
              <a:avLst/>
              <a:gdLst>
                <a:gd name="T0" fmla="*/ 96 w 96"/>
                <a:gd name="T1" fmla="*/ 6 h 69"/>
                <a:gd name="T2" fmla="*/ 94 w 96"/>
                <a:gd name="T3" fmla="*/ 6 h 69"/>
                <a:gd name="T4" fmla="*/ 77 w 96"/>
                <a:gd name="T5" fmla="*/ 0 h 69"/>
                <a:gd name="T6" fmla="*/ 74 w 96"/>
                <a:gd name="T7" fmla="*/ 5 h 69"/>
                <a:gd name="T8" fmla="*/ 48 w 96"/>
                <a:gd name="T9" fmla="*/ 15 h 69"/>
                <a:gd name="T10" fmla="*/ 22 w 96"/>
                <a:gd name="T11" fmla="*/ 5 h 69"/>
                <a:gd name="T12" fmla="*/ 18 w 96"/>
                <a:gd name="T13" fmla="*/ 0 h 69"/>
                <a:gd name="T14" fmla="*/ 1 w 96"/>
                <a:gd name="T15" fmla="*/ 6 h 69"/>
                <a:gd name="T16" fmla="*/ 0 w 96"/>
                <a:gd name="T17" fmla="*/ 6 h 69"/>
                <a:gd name="T18" fmla="*/ 37 w 96"/>
                <a:gd name="T19" fmla="*/ 69 h 69"/>
                <a:gd name="T20" fmla="*/ 58 w 96"/>
                <a:gd name="T21" fmla="*/ 69 h 69"/>
                <a:gd name="T22" fmla="*/ 96 w 96"/>
                <a:gd name="T23"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9">
                  <a:moveTo>
                    <a:pt x="96" y="6"/>
                  </a:moveTo>
                  <a:cubicBezTo>
                    <a:pt x="95" y="6"/>
                    <a:pt x="95" y="6"/>
                    <a:pt x="94" y="6"/>
                  </a:cubicBezTo>
                  <a:cubicBezTo>
                    <a:pt x="88" y="6"/>
                    <a:pt x="82" y="4"/>
                    <a:pt x="77" y="0"/>
                  </a:cubicBezTo>
                  <a:cubicBezTo>
                    <a:pt x="76" y="2"/>
                    <a:pt x="75" y="3"/>
                    <a:pt x="74" y="5"/>
                  </a:cubicBezTo>
                  <a:cubicBezTo>
                    <a:pt x="67" y="12"/>
                    <a:pt x="58" y="15"/>
                    <a:pt x="48" y="15"/>
                  </a:cubicBezTo>
                  <a:cubicBezTo>
                    <a:pt x="38" y="15"/>
                    <a:pt x="29" y="12"/>
                    <a:pt x="22" y="5"/>
                  </a:cubicBezTo>
                  <a:cubicBezTo>
                    <a:pt x="20" y="3"/>
                    <a:pt x="19" y="2"/>
                    <a:pt x="18" y="0"/>
                  </a:cubicBezTo>
                  <a:cubicBezTo>
                    <a:pt x="13" y="4"/>
                    <a:pt x="8" y="6"/>
                    <a:pt x="1" y="6"/>
                  </a:cubicBezTo>
                  <a:cubicBezTo>
                    <a:pt x="1" y="6"/>
                    <a:pt x="0" y="6"/>
                    <a:pt x="0" y="6"/>
                  </a:cubicBezTo>
                  <a:cubicBezTo>
                    <a:pt x="37" y="69"/>
                    <a:pt x="37" y="69"/>
                    <a:pt x="37" y="69"/>
                  </a:cubicBezTo>
                  <a:cubicBezTo>
                    <a:pt x="58" y="69"/>
                    <a:pt x="58" y="69"/>
                    <a:pt x="58" y="69"/>
                  </a:cubicBezTo>
                  <a:lnTo>
                    <a:pt x="9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9" name="Freeform 242"/>
            <p:cNvSpPr/>
            <p:nvPr/>
          </p:nvSpPr>
          <p:spPr bwMode="auto">
            <a:xfrm>
              <a:off x="6810376" y="6156326"/>
              <a:ext cx="41275" cy="33338"/>
            </a:xfrm>
            <a:custGeom>
              <a:avLst/>
              <a:gdLst>
                <a:gd name="T0" fmla="*/ 26 w 26"/>
                <a:gd name="T1" fmla="*/ 0 h 21"/>
                <a:gd name="T2" fmla="*/ 0 w 26"/>
                <a:gd name="T3" fmla="*/ 0 h 21"/>
                <a:gd name="T4" fmla="*/ 14 w 26"/>
                <a:gd name="T5" fmla="*/ 21 h 21"/>
                <a:gd name="T6" fmla="*/ 26 w 26"/>
                <a:gd name="T7" fmla="*/ 0 h 21"/>
              </a:gdLst>
              <a:ahLst/>
              <a:cxnLst>
                <a:cxn ang="0">
                  <a:pos x="T0" y="T1"/>
                </a:cxn>
                <a:cxn ang="0">
                  <a:pos x="T2" y="T3"/>
                </a:cxn>
                <a:cxn ang="0">
                  <a:pos x="T4" y="T5"/>
                </a:cxn>
                <a:cxn ang="0">
                  <a:pos x="T6" y="T7"/>
                </a:cxn>
              </a:cxnLst>
              <a:rect l="0" t="0" r="r" b="b"/>
              <a:pathLst>
                <a:path w="26" h="21">
                  <a:moveTo>
                    <a:pt x="26" y="0"/>
                  </a:moveTo>
                  <a:lnTo>
                    <a:pt x="0" y="0"/>
                  </a:lnTo>
                  <a:lnTo>
                    <a:pt x="14" y="21"/>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0" name="Freeform 243"/>
            <p:cNvSpPr/>
            <p:nvPr/>
          </p:nvSpPr>
          <p:spPr bwMode="auto">
            <a:xfrm>
              <a:off x="6870701" y="5459413"/>
              <a:ext cx="179388" cy="173038"/>
            </a:xfrm>
            <a:custGeom>
              <a:avLst/>
              <a:gdLst>
                <a:gd name="T0" fmla="*/ 29 w 91"/>
                <a:gd name="T1" fmla="*/ 25 h 88"/>
                <a:gd name="T2" fmla="*/ 91 w 91"/>
                <a:gd name="T3" fmla="*/ 2 h 88"/>
                <a:gd name="T4" fmla="*/ 62 w 91"/>
                <a:gd name="T5" fmla="*/ 63 h 88"/>
                <a:gd name="T6" fmla="*/ 0 w 91"/>
                <a:gd name="T7" fmla="*/ 84 h 88"/>
                <a:gd name="T8" fmla="*/ 29 w 91"/>
                <a:gd name="T9" fmla="*/ 25 h 88"/>
              </a:gdLst>
              <a:ahLst/>
              <a:cxnLst>
                <a:cxn ang="0">
                  <a:pos x="T0" y="T1"/>
                </a:cxn>
                <a:cxn ang="0">
                  <a:pos x="T2" y="T3"/>
                </a:cxn>
                <a:cxn ang="0">
                  <a:pos x="T4" y="T5"/>
                </a:cxn>
                <a:cxn ang="0">
                  <a:pos x="T6" y="T7"/>
                </a:cxn>
                <a:cxn ang="0">
                  <a:pos x="T8" y="T9"/>
                </a:cxn>
              </a:cxnLst>
              <a:rect l="0" t="0" r="r" b="b"/>
              <a:pathLst>
                <a:path w="91" h="88">
                  <a:moveTo>
                    <a:pt x="29" y="25"/>
                  </a:moveTo>
                  <a:cubicBezTo>
                    <a:pt x="45" y="10"/>
                    <a:pt x="71" y="0"/>
                    <a:pt x="91" y="2"/>
                  </a:cubicBezTo>
                  <a:cubicBezTo>
                    <a:pt x="91" y="26"/>
                    <a:pt x="78" y="48"/>
                    <a:pt x="62" y="63"/>
                  </a:cubicBezTo>
                  <a:cubicBezTo>
                    <a:pt x="46" y="78"/>
                    <a:pt x="22" y="88"/>
                    <a:pt x="0" y="84"/>
                  </a:cubicBezTo>
                  <a:cubicBezTo>
                    <a:pt x="0" y="60"/>
                    <a:pt x="14" y="38"/>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1" name="Freeform 244"/>
            <p:cNvSpPr/>
            <p:nvPr/>
          </p:nvSpPr>
          <p:spPr bwMode="auto">
            <a:xfrm>
              <a:off x="6802438" y="5364163"/>
              <a:ext cx="157163" cy="198438"/>
            </a:xfrm>
            <a:custGeom>
              <a:avLst/>
              <a:gdLst>
                <a:gd name="T0" fmla="*/ 20 w 80"/>
                <a:gd name="T1" fmla="*/ 36 h 101"/>
                <a:gd name="T2" fmla="*/ 75 w 80"/>
                <a:gd name="T3" fmla="*/ 0 h 101"/>
                <a:gd name="T4" fmla="*/ 61 w 80"/>
                <a:gd name="T5" fmla="*/ 66 h 101"/>
                <a:gd name="T6" fmla="*/ 6 w 80"/>
                <a:gd name="T7" fmla="*/ 101 h 101"/>
                <a:gd name="T8" fmla="*/ 20 w 80"/>
                <a:gd name="T9" fmla="*/ 36 h 101"/>
              </a:gdLst>
              <a:ahLst/>
              <a:cxnLst>
                <a:cxn ang="0">
                  <a:pos x="T0" y="T1"/>
                </a:cxn>
                <a:cxn ang="0">
                  <a:pos x="T2" y="T3"/>
                </a:cxn>
                <a:cxn ang="0">
                  <a:pos x="T4" y="T5"/>
                </a:cxn>
                <a:cxn ang="0">
                  <a:pos x="T6" y="T7"/>
                </a:cxn>
                <a:cxn ang="0">
                  <a:pos x="T8" y="T9"/>
                </a:cxn>
              </a:cxnLst>
              <a:rect l="0" t="0" r="r" b="b"/>
              <a:pathLst>
                <a:path w="80" h="101">
                  <a:moveTo>
                    <a:pt x="20" y="36"/>
                  </a:moveTo>
                  <a:cubicBezTo>
                    <a:pt x="32" y="18"/>
                    <a:pt x="55" y="3"/>
                    <a:pt x="75" y="0"/>
                  </a:cubicBezTo>
                  <a:cubicBezTo>
                    <a:pt x="80" y="23"/>
                    <a:pt x="73" y="47"/>
                    <a:pt x="61" y="66"/>
                  </a:cubicBezTo>
                  <a:cubicBezTo>
                    <a:pt x="49" y="84"/>
                    <a:pt x="28" y="100"/>
                    <a:pt x="6" y="101"/>
                  </a:cubicBezTo>
                  <a:cubicBezTo>
                    <a:pt x="0" y="78"/>
                    <a:pt x="8" y="53"/>
                    <a:pt x="2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2" name="Freeform 245"/>
            <p:cNvSpPr/>
            <p:nvPr/>
          </p:nvSpPr>
          <p:spPr bwMode="auto">
            <a:xfrm>
              <a:off x="6978651" y="5302251"/>
              <a:ext cx="93663" cy="134938"/>
            </a:xfrm>
            <a:custGeom>
              <a:avLst/>
              <a:gdLst>
                <a:gd name="T0" fmla="*/ 10 w 48"/>
                <a:gd name="T1" fmla="*/ 27 h 69"/>
                <a:gd name="T2" fmla="*/ 44 w 48"/>
                <a:gd name="T3" fmla="*/ 0 h 69"/>
                <a:gd name="T4" fmla="*/ 38 w 48"/>
                <a:gd name="T5" fmla="*/ 44 h 69"/>
                <a:gd name="T6" fmla="*/ 4 w 48"/>
                <a:gd name="T7" fmla="*/ 69 h 69"/>
                <a:gd name="T8" fmla="*/ 10 w 48"/>
                <a:gd name="T9" fmla="*/ 27 h 69"/>
              </a:gdLst>
              <a:ahLst/>
              <a:cxnLst>
                <a:cxn ang="0">
                  <a:pos x="T0" y="T1"/>
                </a:cxn>
                <a:cxn ang="0">
                  <a:pos x="T2" y="T3"/>
                </a:cxn>
                <a:cxn ang="0">
                  <a:pos x="T4" y="T5"/>
                </a:cxn>
                <a:cxn ang="0">
                  <a:pos x="T6" y="T7"/>
                </a:cxn>
                <a:cxn ang="0">
                  <a:pos x="T8" y="T9"/>
                </a:cxn>
              </a:cxnLst>
              <a:rect l="0" t="0" r="r" b="b"/>
              <a:pathLst>
                <a:path w="48" h="69">
                  <a:moveTo>
                    <a:pt x="10" y="27"/>
                  </a:moveTo>
                  <a:cubicBezTo>
                    <a:pt x="17" y="14"/>
                    <a:pt x="31" y="3"/>
                    <a:pt x="44" y="0"/>
                  </a:cubicBezTo>
                  <a:cubicBezTo>
                    <a:pt x="48" y="15"/>
                    <a:pt x="45" y="31"/>
                    <a:pt x="38" y="44"/>
                  </a:cubicBezTo>
                  <a:cubicBezTo>
                    <a:pt x="32" y="56"/>
                    <a:pt x="19" y="67"/>
                    <a:pt x="4" y="69"/>
                  </a:cubicBezTo>
                  <a:cubicBezTo>
                    <a:pt x="0" y="55"/>
                    <a:pt x="4" y="38"/>
                    <a:pt x="1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3" name="Freeform 246"/>
            <p:cNvSpPr/>
            <p:nvPr/>
          </p:nvSpPr>
          <p:spPr bwMode="auto">
            <a:xfrm>
              <a:off x="6835776" y="5230813"/>
              <a:ext cx="90488" cy="139700"/>
            </a:xfrm>
            <a:custGeom>
              <a:avLst/>
              <a:gdLst>
                <a:gd name="T0" fmla="*/ 9 w 46"/>
                <a:gd name="T1" fmla="*/ 28 h 71"/>
                <a:gd name="T2" fmla="*/ 41 w 46"/>
                <a:gd name="T3" fmla="*/ 0 h 71"/>
                <a:gd name="T4" fmla="*/ 38 w 46"/>
                <a:gd name="T5" fmla="*/ 43 h 71"/>
                <a:gd name="T6" fmla="*/ 5 w 46"/>
                <a:gd name="T7" fmla="*/ 71 h 71"/>
                <a:gd name="T8" fmla="*/ 9 w 46"/>
                <a:gd name="T9" fmla="*/ 28 h 71"/>
              </a:gdLst>
              <a:ahLst/>
              <a:cxnLst>
                <a:cxn ang="0">
                  <a:pos x="T0" y="T1"/>
                </a:cxn>
                <a:cxn ang="0">
                  <a:pos x="T2" y="T3"/>
                </a:cxn>
                <a:cxn ang="0">
                  <a:pos x="T4" y="T5"/>
                </a:cxn>
                <a:cxn ang="0">
                  <a:pos x="T6" y="T7"/>
                </a:cxn>
                <a:cxn ang="0">
                  <a:pos x="T8" y="T9"/>
                </a:cxn>
              </a:cxnLst>
              <a:rect l="0" t="0" r="r" b="b"/>
              <a:pathLst>
                <a:path w="46" h="71">
                  <a:moveTo>
                    <a:pt x="9" y="28"/>
                  </a:moveTo>
                  <a:cubicBezTo>
                    <a:pt x="15" y="15"/>
                    <a:pt x="28" y="3"/>
                    <a:pt x="41" y="0"/>
                  </a:cubicBezTo>
                  <a:cubicBezTo>
                    <a:pt x="46" y="14"/>
                    <a:pt x="44" y="30"/>
                    <a:pt x="38" y="43"/>
                  </a:cubicBezTo>
                  <a:cubicBezTo>
                    <a:pt x="32" y="56"/>
                    <a:pt x="20" y="68"/>
                    <a:pt x="5" y="71"/>
                  </a:cubicBezTo>
                  <a:cubicBezTo>
                    <a:pt x="0" y="57"/>
                    <a:pt x="3" y="40"/>
                    <a:pt x="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4" name="Freeform 247"/>
            <p:cNvSpPr/>
            <p:nvPr/>
          </p:nvSpPr>
          <p:spPr bwMode="auto">
            <a:xfrm>
              <a:off x="6580188" y="5353051"/>
              <a:ext cx="212725" cy="263525"/>
            </a:xfrm>
            <a:custGeom>
              <a:avLst/>
              <a:gdLst>
                <a:gd name="T0" fmla="*/ 26 w 109"/>
                <a:gd name="T1" fmla="*/ 86 h 135"/>
                <a:gd name="T2" fmla="*/ 5 w 109"/>
                <a:gd name="T3" fmla="*/ 0 h 135"/>
                <a:gd name="T4" fmla="*/ 82 w 109"/>
                <a:gd name="T5" fmla="*/ 48 h 135"/>
                <a:gd name="T6" fmla="*/ 99 w 109"/>
                <a:gd name="T7" fmla="*/ 135 h 135"/>
                <a:gd name="T8" fmla="*/ 26 w 109"/>
                <a:gd name="T9" fmla="*/ 86 h 135"/>
              </a:gdLst>
              <a:ahLst/>
              <a:cxnLst>
                <a:cxn ang="0">
                  <a:pos x="T0" y="T1"/>
                </a:cxn>
                <a:cxn ang="0">
                  <a:pos x="T2" y="T3"/>
                </a:cxn>
                <a:cxn ang="0">
                  <a:pos x="T4" y="T5"/>
                </a:cxn>
                <a:cxn ang="0">
                  <a:pos x="T6" y="T7"/>
                </a:cxn>
                <a:cxn ang="0">
                  <a:pos x="T8" y="T9"/>
                </a:cxn>
              </a:cxnLst>
              <a:rect l="0" t="0" r="r" b="b"/>
              <a:pathLst>
                <a:path w="109" h="135">
                  <a:moveTo>
                    <a:pt x="26" y="86"/>
                  </a:moveTo>
                  <a:cubicBezTo>
                    <a:pt x="8" y="62"/>
                    <a:pt x="0" y="26"/>
                    <a:pt x="5" y="0"/>
                  </a:cubicBezTo>
                  <a:cubicBezTo>
                    <a:pt x="37" y="4"/>
                    <a:pt x="65" y="24"/>
                    <a:pt x="82" y="48"/>
                  </a:cubicBezTo>
                  <a:cubicBezTo>
                    <a:pt x="100" y="72"/>
                    <a:pt x="109" y="106"/>
                    <a:pt x="99" y="135"/>
                  </a:cubicBezTo>
                  <a:cubicBezTo>
                    <a:pt x="68" y="131"/>
                    <a:pt x="41" y="108"/>
                    <a:pt x="2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5" name="Freeform 248"/>
            <p:cNvSpPr/>
            <p:nvPr/>
          </p:nvSpPr>
          <p:spPr bwMode="auto">
            <a:xfrm>
              <a:off x="6710363" y="5254626"/>
              <a:ext cx="114300" cy="207963"/>
            </a:xfrm>
            <a:custGeom>
              <a:avLst/>
              <a:gdLst>
                <a:gd name="T0" fmla="*/ 7 w 58"/>
                <a:gd name="T1" fmla="*/ 61 h 106"/>
                <a:gd name="T2" fmla="*/ 8 w 58"/>
                <a:gd name="T3" fmla="*/ 0 h 106"/>
                <a:gd name="T4" fmla="*/ 51 w 58"/>
                <a:gd name="T5" fmla="*/ 46 h 106"/>
                <a:gd name="T6" fmla="*/ 47 w 58"/>
                <a:gd name="T7" fmla="*/ 106 h 106"/>
                <a:gd name="T8" fmla="*/ 7 w 58"/>
                <a:gd name="T9" fmla="*/ 61 h 106"/>
              </a:gdLst>
              <a:ahLst/>
              <a:cxnLst>
                <a:cxn ang="0">
                  <a:pos x="T0" y="T1"/>
                </a:cxn>
                <a:cxn ang="0">
                  <a:pos x="T2" y="T3"/>
                </a:cxn>
                <a:cxn ang="0">
                  <a:pos x="T4" y="T5"/>
                </a:cxn>
                <a:cxn ang="0">
                  <a:pos x="T6" y="T7"/>
                </a:cxn>
                <a:cxn ang="0">
                  <a:pos x="T8" y="T9"/>
                </a:cxn>
              </a:cxnLst>
              <a:rect l="0" t="0" r="r" b="b"/>
              <a:pathLst>
                <a:path w="58" h="106">
                  <a:moveTo>
                    <a:pt x="7" y="61"/>
                  </a:moveTo>
                  <a:cubicBezTo>
                    <a:pt x="0" y="42"/>
                    <a:pt x="0" y="17"/>
                    <a:pt x="8" y="0"/>
                  </a:cubicBezTo>
                  <a:cubicBezTo>
                    <a:pt x="28" y="9"/>
                    <a:pt x="43" y="27"/>
                    <a:pt x="51" y="46"/>
                  </a:cubicBezTo>
                  <a:cubicBezTo>
                    <a:pt x="58" y="64"/>
                    <a:pt x="58" y="89"/>
                    <a:pt x="47" y="106"/>
                  </a:cubicBezTo>
                  <a:cubicBezTo>
                    <a:pt x="27" y="98"/>
                    <a:pt x="13" y="78"/>
                    <a:pt x="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6" name="Freeform 249"/>
            <p:cNvSpPr/>
            <p:nvPr/>
          </p:nvSpPr>
          <p:spPr bwMode="auto">
            <a:xfrm>
              <a:off x="6630988" y="5253038"/>
              <a:ext cx="55563" cy="100013"/>
            </a:xfrm>
            <a:custGeom>
              <a:avLst/>
              <a:gdLst>
                <a:gd name="T0" fmla="*/ 17 w 29"/>
                <a:gd name="T1" fmla="*/ 8 h 51"/>
                <a:gd name="T2" fmla="*/ 25 w 29"/>
                <a:gd name="T3" fmla="*/ 22 h 51"/>
                <a:gd name="T4" fmla="*/ 23 w 29"/>
                <a:gd name="T5" fmla="*/ 51 h 51"/>
                <a:gd name="T6" fmla="*/ 3 w 29"/>
                <a:gd name="T7" fmla="*/ 29 h 51"/>
                <a:gd name="T8" fmla="*/ 4 w 29"/>
                <a:gd name="T9" fmla="*/ 0 h 51"/>
                <a:gd name="T10" fmla="*/ 17 w 29"/>
                <a:gd name="T11" fmla="*/ 8 h 51"/>
              </a:gdLst>
              <a:ahLst/>
              <a:cxnLst>
                <a:cxn ang="0">
                  <a:pos x="T0" y="T1"/>
                </a:cxn>
                <a:cxn ang="0">
                  <a:pos x="T2" y="T3"/>
                </a:cxn>
                <a:cxn ang="0">
                  <a:pos x="T4" y="T5"/>
                </a:cxn>
                <a:cxn ang="0">
                  <a:pos x="T6" y="T7"/>
                </a:cxn>
                <a:cxn ang="0">
                  <a:pos x="T8" y="T9"/>
                </a:cxn>
                <a:cxn ang="0">
                  <a:pos x="T10" y="T11"/>
                </a:cxn>
              </a:cxnLst>
              <a:rect l="0" t="0" r="r" b="b"/>
              <a:pathLst>
                <a:path w="29" h="51">
                  <a:moveTo>
                    <a:pt x="17" y="8"/>
                  </a:moveTo>
                  <a:cubicBezTo>
                    <a:pt x="20" y="12"/>
                    <a:pt x="23" y="17"/>
                    <a:pt x="25" y="22"/>
                  </a:cubicBezTo>
                  <a:cubicBezTo>
                    <a:pt x="29" y="31"/>
                    <a:pt x="29" y="43"/>
                    <a:pt x="23" y="51"/>
                  </a:cubicBezTo>
                  <a:cubicBezTo>
                    <a:pt x="13" y="47"/>
                    <a:pt x="6" y="38"/>
                    <a:pt x="3" y="29"/>
                  </a:cubicBezTo>
                  <a:cubicBezTo>
                    <a:pt x="0" y="20"/>
                    <a:pt x="0" y="8"/>
                    <a:pt x="4" y="0"/>
                  </a:cubicBezTo>
                  <a:cubicBezTo>
                    <a:pt x="9" y="1"/>
                    <a:pt x="13" y="5"/>
                    <a:pt x="17"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7" name="Freeform 250"/>
            <p:cNvSpPr/>
            <p:nvPr/>
          </p:nvSpPr>
          <p:spPr bwMode="auto">
            <a:xfrm>
              <a:off x="6634163" y="5681663"/>
              <a:ext cx="103188" cy="185738"/>
            </a:xfrm>
            <a:custGeom>
              <a:avLst/>
              <a:gdLst>
                <a:gd name="T0" fmla="*/ 7 w 53"/>
                <a:gd name="T1" fmla="*/ 54 h 95"/>
                <a:gd name="T2" fmla="*/ 8 w 53"/>
                <a:gd name="T3" fmla="*/ 0 h 95"/>
                <a:gd name="T4" fmla="*/ 46 w 53"/>
                <a:gd name="T5" fmla="*/ 40 h 95"/>
                <a:gd name="T6" fmla="*/ 43 w 53"/>
                <a:gd name="T7" fmla="*/ 95 h 95"/>
                <a:gd name="T8" fmla="*/ 7 w 53"/>
                <a:gd name="T9" fmla="*/ 54 h 95"/>
              </a:gdLst>
              <a:ahLst/>
              <a:cxnLst>
                <a:cxn ang="0">
                  <a:pos x="T0" y="T1"/>
                </a:cxn>
                <a:cxn ang="0">
                  <a:pos x="T2" y="T3"/>
                </a:cxn>
                <a:cxn ang="0">
                  <a:pos x="T4" y="T5"/>
                </a:cxn>
                <a:cxn ang="0">
                  <a:pos x="T6" y="T7"/>
                </a:cxn>
                <a:cxn ang="0">
                  <a:pos x="T8" y="T9"/>
                </a:cxn>
              </a:cxnLst>
              <a:rect l="0" t="0" r="r" b="b"/>
              <a:pathLst>
                <a:path w="53" h="95">
                  <a:moveTo>
                    <a:pt x="7" y="54"/>
                  </a:moveTo>
                  <a:cubicBezTo>
                    <a:pt x="0" y="37"/>
                    <a:pt x="1" y="14"/>
                    <a:pt x="8" y="0"/>
                  </a:cubicBezTo>
                  <a:cubicBezTo>
                    <a:pt x="26" y="7"/>
                    <a:pt x="40" y="23"/>
                    <a:pt x="46" y="40"/>
                  </a:cubicBezTo>
                  <a:cubicBezTo>
                    <a:pt x="53" y="57"/>
                    <a:pt x="53" y="79"/>
                    <a:pt x="43" y="95"/>
                  </a:cubicBezTo>
                  <a:cubicBezTo>
                    <a:pt x="25" y="88"/>
                    <a:pt x="12" y="70"/>
                    <a:pt x="7"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38" name="Rectangle 94"/>
          <p:cNvSpPr/>
          <p:nvPr/>
        </p:nvSpPr>
        <p:spPr>
          <a:xfrm>
            <a:off x="594921" y="3473421"/>
            <a:ext cx="434975" cy="31750"/>
          </a:xfrm>
          <a:prstGeom prst="rect">
            <a:avLst/>
          </a:prstGeom>
          <a:solidFill>
            <a:schemeClr val="accent6"/>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000" b="0" i="0" u="none" strike="noStrike" kern="0" cap="none" spc="0" normalizeH="0" baseline="0" noProof="0">
              <a:ln>
                <a:noFill/>
              </a:ln>
              <a:solidFill>
                <a:srgbClr val="FFFFFF"/>
              </a:solidFill>
              <a:effectLst/>
              <a:uLnTx/>
              <a:uFillTx/>
              <a:latin typeface="Open Sans" panose="020B0606030504020204"/>
              <a:ea typeface="MS PGothic" panose="020B0600070205080204" charset="-128"/>
              <a:cs typeface="+mn-cs"/>
            </a:endParaRPr>
          </a:p>
        </p:txBody>
      </p:sp>
      <p:sp>
        <p:nvSpPr>
          <p:cNvPr id="239" name="Rectangle 95"/>
          <p:cNvSpPr/>
          <p:nvPr/>
        </p:nvSpPr>
        <p:spPr>
          <a:xfrm>
            <a:off x="1947471"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0" name="Rectangle 96"/>
          <p:cNvSpPr/>
          <p:nvPr/>
        </p:nvSpPr>
        <p:spPr>
          <a:xfrm>
            <a:off x="3350821" y="3473421"/>
            <a:ext cx="436562"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1" name="Rectangle 97"/>
          <p:cNvSpPr/>
          <p:nvPr/>
        </p:nvSpPr>
        <p:spPr>
          <a:xfrm>
            <a:off x="4749408"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2" name="Rectangle 98"/>
          <p:cNvSpPr/>
          <p:nvPr/>
        </p:nvSpPr>
        <p:spPr>
          <a:xfrm>
            <a:off x="6105133" y="3473421"/>
            <a:ext cx="436563"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3" name="Rectangle 99"/>
          <p:cNvSpPr/>
          <p:nvPr/>
        </p:nvSpPr>
        <p:spPr>
          <a:xfrm>
            <a:off x="7510071"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 calcmode="lin" valueType="num">
                                      <p:cBhvr>
                                        <p:cTn id="10" dur="300" fill="hold"/>
                                        <p:tgtEl>
                                          <p:spTgt spid="192"/>
                                        </p:tgtEl>
                                        <p:attrNameLst>
                                          <p:attrName>ppt_w</p:attrName>
                                        </p:attrNameLst>
                                      </p:cBhvr>
                                      <p:tavLst>
                                        <p:tav tm="0">
                                          <p:val>
                                            <p:fltVal val="0"/>
                                          </p:val>
                                        </p:tav>
                                        <p:tav tm="100000">
                                          <p:val>
                                            <p:strVal val="#ppt_w"/>
                                          </p:val>
                                        </p:tav>
                                      </p:tavLst>
                                    </p:anim>
                                    <p:anim calcmode="lin" valueType="num">
                                      <p:cBhvr>
                                        <p:cTn id="11" dur="300" fill="hold"/>
                                        <p:tgtEl>
                                          <p:spTgt spid="192"/>
                                        </p:tgtEl>
                                        <p:attrNameLst>
                                          <p:attrName>ppt_h</p:attrName>
                                        </p:attrNameLst>
                                      </p:cBhvr>
                                      <p:tavLst>
                                        <p:tav tm="0">
                                          <p:val>
                                            <p:fltVal val="0"/>
                                          </p:val>
                                        </p:tav>
                                        <p:tav tm="100000">
                                          <p:val>
                                            <p:strVal val="#ppt_h"/>
                                          </p:val>
                                        </p:tav>
                                      </p:tavLst>
                                    </p:anim>
                                    <p:animEffect transition="in" filter="fade">
                                      <p:cBhvr>
                                        <p:cTn id="12" dur="300"/>
                                        <p:tgtEl>
                                          <p:spTgt spid="19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500"/>
                                        <p:tgtEl>
                                          <p:spTgt spid="19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62"/>
                                        </p:tgtEl>
                                        <p:attrNameLst>
                                          <p:attrName>style.visibility</p:attrName>
                                        </p:attrNameLst>
                                      </p:cBhvr>
                                      <p:to>
                                        <p:strVal val="visible"/>
                                      </p:to>
                                    </p:set>
                                    <p:animEffect transition="in" filter="wipe(left)">
                                      <p:cBhvr>
                                        <p:cTn id="20" dur="500"/>
                                        <p:tgtEl>
                                          <p:spTgt spid="16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72"/>
                                        </p:tgtEl>
                                        <p:attrNameLst>
                                          <p:attrName>style.visibility</p:attrName>
                                        </p:attrNameLst>
                                      </p:cBhvr>
                                      <p:to>
                                        <p:strVal val="visible"/>
                                      </p:to>
                                    </p:set>
                                    <p:anim calcmode="lin" valueType="num">
                                      <p:cBhvr>
                                        <p:cTn id="24" dur="300" fill="hold"/>
                                        <p:tgtEl>
                                          <p:spTgt spid="172"/>
                                        </p:tgtEl>
                                        <p:attrNameLst>
                                          <p:attrName>ppt_w</p:attrName>
                                        </p:attrNameLst>
                                      </p:cBhvr>
                                      <p:tavLst>
                                        <p:tav tm="0">
                                          <p:val>
                                            <p:fltVal val="0"/>
                                          </p:val>
                                        </p:tav>
                                        <p:tav tm="100000">
                                          <p:val>
                                            <p:strVal val="#ppt_w"/>
                                          </p:val>
                                        </p:tav>
                                      </p:tavLst>
                                    </p:anim>
                                    <p:anim calcmode="lin" valueType="num">
                                      <p:cBhvr>
                                        <p:cTn id="25" dur="300" fill="hold"/>
                                        <p:tgtEl>
                                          <p:spTgt spid="172"/>
                                        </p:tgtEl>
                                        <p:attrNameLst>
                                          <p:attrName>ppt_h</p:attrName>
                                        </p:attrNameLst>
                                      </p:cBhvr>
                                      <p:tavLst>
                                        <p:tav tm="0">
                                          <p:val>
                                            <p:fltVal val="0"/>
                                          </p:val>
                                        </p:tav>
                                        <p:tav tm="100000">
                                          <p:val>
                                            <p:strVal val="#ppt_h"/>
                                          </p:val>
                                        </p:tav>
                                      </p:tavLst>
                                    </p:anim>
                                    <p:animEffect transition="in" filter="fade">
                                      <p:cBhvr>
                                        <p:cTn id="26" dur="300"/>
                                        <p:tgtEl>
                                          <p:spTgt spid="172"/>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wipe(left)">
                                      <p:cBhvr>
                                        <p:cTn id="34" dur="500"/>
                                        <p:tgtEl>
                                          <p:spTgt spid="16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3"/>
                                        </p:tgtEl>
                                        <p:attrNameLst>
                                          <p:attrName>style.visibility</p:attrName>
                                        </p:attrNameLst>
                                      </p:cBhvr>
                                      <p:to>
                                        <p:strVal val="visible"/>
                                      </p:to>
                                    </p:set>
                                    <p:anim calcmode="lin" valueType="num">
                                      <p:cBhvr>
                                        <p:cTn id="38" dur="300" fill="hold"/>
                                        <p:tgtEl>
                                          <p:spTgt spid="223"/>
                                        </p:tgtEl>
                                        <p:attrNameLst>
                                          <p:attrName>ppt_w</p:attrName>
                                        </p:attrNameLst>
                                      </p:cBhvr>
                                      <p:tavLst>
                                        <p:tav tm="0">
                                          <p:val>
                                            <p:fltVal val="0"/>
                                          </p:val>
                                        </p:tav>
                                        <p:tav tm="100000">
                                          <p:val>
                                            <p:strVal val="#ppt_w"/>
                                          </p:val>
                                        </p:tav>
                                      </p:tavLst>
                                    </p:anim>
                                    <p:anim calcmode="lin" valueType="num">
                                      <p:cBhvr>
                                        <p:cTn id="39" dur="300" fill="hold"/>
                                        <p:tgtEl>
                                          <p:spTgt spid="223"/>
                                        </p:tgtEl>
                                        <p:attrNameLst>
                                          <p:attrName>ppt_h</p:attrName>
                                        </p:attrNameLst>
                                      </p:cBhvr>
                                      <p:tavLst>
                                        <p:tav tm="0">
                                          <p:val>
                                            <p:fltVal val="0"/>
                                          </p:val>
                                        </p:tav>
                                        <p:tav tm="100000">
                                          <p:val>
                                            <p:strVal val="#ppt_h"/>
                                          </p:val>
                                        </p:tav>
                                      </p:tavLst>
                                    </p:anim>
                                    <p:animEffect transition="in" filter="fade">
                                      <p:cBhvr>
                                        <p:cTn id="40" dur="300"/>
                                        <p:tgtEl>
                                          <p:spTgt spid="223"/>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24"/>
                                        </p:tgtEl>
                                        <p:attrNameLst>
                                          <p:attrName>style.visibility</p:attrName>
                                        </p:attrNameLst>
                                      </p:cBhvr>
                                      <p:to>
                                        <p:strVal val="visible"/>
                                      </p:to>
                                    </p:set>
                                    <p:animEffect transition="in" filter="fade">
                                      <p:cBhvr>
                                        <p:cTn id="44" dur="500"/>
                                        <p:tgtEl>
                                          <p:spTgt spid="224"/>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64"/>
                                        </p:tgtEl>
                                        <p:attrNameLst>
                                          <p:attrName>style.visibility</p:attrName>
                                        </p:attrNameLst>
                                      </p:cBhvr>
                                      <p:to>
                                        <p:strVal val="visible"/>
                                      </p:to>
                                    </p:set>
                                    <p:animEffect transition="in" filter="wipe(left)">
                                      <p:cBhvr>
                                        <p:cTn id="48" dur="500"/>
                                        <p:tgtEl>
                                          <p:spTgt spid="164"/>
                                        </p:tgtEl>
                                      </p:cBhvr>
                                    </p:animEffect>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209"/>
                                        </p:tgtEl>
                                        <p:attrNameLst>
                                          <p:attrName>style.visibility</p:attrName>
                                        </p:attrNameLst>
                                      </p:cBhvr>
                                      <p:to>
                                        <p:strVal val="visible"/>
                                      </p:to>
                                    </p:set>
                                    <p:anim calcmode="lin" valueType="num">
                                      <p:cBhvr>
                                        <p:cTn id="52" dur="300" fill="hold"/>
                                        <p:tgtEl>
                                          <p:spTgt spid="209"/>
                                        </p:tgtEl>
                                        <p:attrNameLst>
                                          <p:attrName>ppt_w</p:attrName>
                                        </p:attrNameLst>
                                      </p:cBhvr>
                                      <p:tavLst>
                                        <p:tav tm="0">
                                          <p:val>
                                            <p:fltVal val="0"/>
                                          </p:val>
                                        </p:tav>
                                        <p:tav tm="100000">
                                          <p:val>
                                            <p:strVal val="#ppt_w"/>
                                          </p:val>
                                        </p:tav>
                                      </p:tavLst>
                                    </p:anim>
                                    <p:anim calcmode="lin" valueType="num">
                                      <p:cBhvr>
                                        <p:cTn id="53" dur="300" fill="hold"/>
                                        <p:tgtEl>
                                          <p:spTgt spid="209"/>
                                        </p:tgtEl>
                                        <p:attrNameLst>
                                          <p:attrName>ppt_h</p:attrName>
                                        </p:attrNameLst>
                                      </p:cBhvr>
                                      <p:tavLst>
                                        <p:tav tm="0">
                                          <p:val>
                                            <p:fltVal val="0"/>
                                          </p:val>
                                        </p:tav>
                                        <p:tav tm="100000">
                                          <p:val>
                                            <p:strVal val="#ppt_h"/>
                                          </p:val>
                                        </p:tav>
                                      </p:tavLst>
                                    </p:anim>
                                    <p:animEffect transition="in" filter="fade">
                                      <p:cBhvr>
                                        <p:cTn id="54" dur="300"/>
                                        <p:tgtEl>
                                          <p:spTgt spid="209"/>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210"/>
                                        </p:tgtEl>
                                        <p:attrNameLst>
                                          <p:attrName>style.visibility</p:attrName>
                                        </p:attrNameLst>
                                      </p:cBhvr>
                                      <p:to>
                                        <p:strVal val="visible"/>
                                      </p:to>
                                    </p:set>
                                    <p:animEffect transition="in" filter="fade">
                                      <p:cBhvr>
                                        <p:cTn id="58" dur="500"/>
                                        <p:tgtEl>
                                          <p:spTgt spid="210"/>
                                        </p:tgtEl>
                                      </p:cBhvr>
                                    </p:animEffect>
                                  </p:childTnLst>
                                </p:cTn>
                              </p:par>
                            </p:childTnLst>
                          </p:cTn>
                        </p:par>
                        <p:par>
                          <p:cTn id="59" fill="hold">
                            <p:stCondLst>
                              <p:cond delay="5500"/>
                            </p:stCondLst>
                            <p:childTnLst>
                              <p:par>
                                <p:cTn id="60" presetID="22" presetClass="entr" presetSubtype="8" fill="hold" grpId="0" nodeType="afterEffect">
                                  <p:stCondLst>
                                    <p:cond delay="0"/>
                                  </p:stCondLst>
                                  <p:childTnLst>
                                    <p:set>
                                      <p:cBhvr>
                                        <p:cTn id="61" dur="1" fill="hold">
                                          <p:stCondLst>
                                            <p:cond delay="0"/>
                                          </p:stCondLst>
                                        </p:cTn>
                                        <p:tgtEl>
                                          <p:spTgt spid="166"/>
                                        </p:tgtEl>
                                        <p:attrNameLst>
                                          <p:attrName>style.visibility</p:attrName>
                                        </p:attrNameLst>
                                      </p:cBhvr>
                                      <p:to>
                                        <p:strVal val="visible"/>
                                      </p:to>
                                    </p:set>
                                    <p:animEffect transition="in" filter="wipe(left)">
                                      <p:cBhvr>
                                        <p:cTn id="62" dur="500"/>
                                        <p:tgtEl>
                                          <p:spTgt spid="166"/>
                                        </p:tgtEl>
                                      </p:cBhvr>
                                    </p:animEffect>
                                  </p:childTnLst>
                                </p:cTn>
                              </p:par>
                            </p:childTnLst>
                          </p:cTn>
                        </p:par>
                        <p:par>
                          <p:cTn id="63" fill="hold">
                            <p:stCondLst>
                              <p:cond delay="6000"/>
                            </p:stCondLst>
                            <p:childTnLst>
                              <p:par>
                                <p:cTn id="64" presetID="53" presetClass="entr" presetSubtype="16" fill="hold" grpId="0" nodeType="afterEffect">
                                  <p:stCondLst>
                                    <p:cond delay="0"/>
                                  </p:stCondLst>
                                  <p:childTnLst>
                                    <p:set>
                                      <p:cBhvr>
                                        <p:cTn id="65" dur="1" fill="hold">
                                          <p:stCondLst>
                                            <p:cond delay="0"/>
                                          </p:stCondLst>
                                        </p:cTn>
                                        <p:tgtEl>
                                          <p:spTgt spid="218"/>
                                        </p:tgtEl>
                                        <p:attrNameLst>
                                          <p:attrName>style.visibility</p:attrName>
                                        </p:attrNameLst>
                                      </p:cBhvr>
                                      <p:to>
                                        <p:strVal val="visible"/>
                                      </p:to>
                                    </p:set>
                                    <p:anim calcmode="lin" valueType="num">
                                      <p:cBhvr>
                                        <p:cTn id="66" dur="300" fill="hold"/>
                                        <p:tgtEl>
                                          <p:spTgt spid="218"/>
                                        </p:tgtEl>
                                        <p:attrNameLst>
                                          <p:attrName>ppt_w</p:attrName>
                                        </p:attrNameLst>
                                      </p:cBhvr>
                                      <p:tavLst>
                                        <p:tav tm="0">
                                          <p:val>
                                            <p:fltVal val="0"/>
                                          </p:val>
                                        </p:tav>
                                        <p:tav tm="100000">
                                          <p:val>
                                            <p:strVal val="#ppt_w"/>
                                          </p:val>
                                        </p:tav>
                                      </p:tavLst>
                                    </p:anim>
                                    <p:anim calcmode="lin" valueType="num">
                                      <p:cBhvr>
                                        <p:cTn id="67" dur="300" fill="hold"/>
                                        <p:tgtEl>
                                          <p:spTgt spid="218"/>
                                        </p:tgtEl>
                                        <p:attrNameLst>
                                          <p:attrName>ppt_h</p:attrName>
                                        </p:attrNameLst>
                                      </p:cBhvr>
                                      <p:tavLst>
                                        <p:tav tm="0">
                                          <p:val>
                                            <p:fltVal val="0"/>
                                          </p:val>
                                        </p:tav>
                                        <p:tav tm="100000">
                                          <p:val>
                                            <p:strVal val="#ppt_h"/>
                                          </p:val>
                                        </p:tav>
                                      </p:tavLst>
                                    </p:anim>
                                    <p:animEffect transition="in" filter="fade">
                                      <p:cBhvr>
                                        <p:cTn id="68" dur="300"/>
                                        <p:tgtEl>
                                          <p:spTgt spid="218"/>
                                        </p:tgtEl>
                                      </p:cBhvr>
                                    </p:animEffect>
                                  </p:childTnLst>
                                </p:cTn>
                              </p:par>
                            </p:childTnLst>
                          </p:cTn>
                        </p:par>
                        <p:par>
                          <p:cTn id="69" fill="hold">
                            <p:stCondLst>
                              <p:cond delay="6500"/>
                            </p:stCondLst>
                            <p:childTnLst>
                              <p:par>
                                <p:cTn id="70" presetID="10" presetClass="entr" presetSubtype="0" fill="hold" nodeType="afterEffect">
                                  <p:stCondLst>
                                    <p:cond delay="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childTnLst>
                          </p:cTn>
                        </p:par>
                        <p:par>
                          <p:cTn id="73" fill="hold">
                            <p:stCondLst>
                              <p:cond delay="7000"/>
                            </p:stCondLst>
                            <p:childTnLst>
                              <p:par>
                                <p:cTn id="74" presetID="22" presetClass="entr" presetSubtype="8" fill="hold" grpId="0" nodeType="after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wipe(left)">
                                      <p:cBhvr>
                                        <p:cTn id="76" dur="500"/>
                                        <p:tgtEl>
                                          <p:spTgt spid="165"/>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anim calcmode="lin" valueType="num">
                                      <p:cBhvr>
                                        <p:cTn id="80" dur="300" fill="hold"/>
                                        <p:tgtEl>
                                          <p:spTgt spid="167"/>
                                        </p:tgtEl>
                                        <p:attrNameLst>
                                          <p:attrName>ppt_w</p:attrName>
                                        </p:attrNameLst>
                                      </p:cBhvr>
                                      <p:tavLst>
                                        <p:tav tm="0">
                                          <p:val>
                                            <p:fltVal val="0"/>
                                          </p:val>
                                        </p:tav>
                                        <p:tav tm="100000">
                                          <p:val>
                                            <p:strVal val="#ppt_w"/>
                                          </p:val>
                                        </p:tav>
                                      </p:tavLst>
                                    </p:anim>
                                    <p:anim calcmode="lin" valueType="num">
                                      <p:cBhvr>
                                        <p:cTn id="81" dur="300" fill="hold"/>
                                        <p:tgtEl>
                                          <p:spTgt spid="167"/>
                                        </p:tgtEl>
                                        <p:attrNameLst>
                                          <p:attrName>ppt_h</p:attrName>
                                        </p:attrNameLst>
                                      </p:cBhvr>
                                      <p:tavLst>
                                        <p:tav tm="0">
                                          <p:val>
                                            <p:fltVal val="0"/>
                                          </p:val>
                                        </p:tav>
                                        <p:tav tm="100000">
                                          <p:val>
                                            <p:strVal val="#ppt_h"/>
                                          </p:val>
                                        </p:tav>
                                      </p:tavLst>
                                    </p:anim>
                                    <p:animEffect transition="in" filter="fade">
                                      <p:cBhvr>
                                        <p:cTn id="82" dur="300"/>
                                        <p:tgtEl>
                                          <p:spTgt spid="167"/>
                                        </p:tgtEl>
                                      </p:cBhvr>
                                    </p:animEffect>
                                  </p:childTnLst>
                                </p:cTn>
                              </p:par>
                            </p:childTnLst>
                          </p:cTn>
                        </p:par>
                        <p:par>
                          <p:cTn id="83" fill="hold">
                            <p:stCondLst>
                              <p:cond delay="8000"/>
                            </p:stCondLst>
                            <p:childTnLst>
                              <p:par>
                                <p:cTn id="84" presetID="10" presetClass="entr" presetSubtype="0" fill="hold" nodeType="afterEffect">
                                  <p:stCondLst>
                                    <p:cond delay="0"/>
                                  </p:stCondLst>
                                  <p:childTnLst>
                                    <p:set>
                                      <p:cBhvr>
                                        <p:cTn id="85" dur="1" fill="hold">
                                          <p:stCondLst>
                                            <p:cond delay="0"/>
                                          </p:stCondLst>
                                        </p:cTn>
                                        <p:tgtEl>
                                          <p:spTgt spid="168"/>
                                        </p:tgtEl>
                                        <p:attrNameLst>
                                          <p:attrName>style.visibility</p:attrName>
                                        </p:attrNameLst>
                                      </p:cBhvr>
                                      <p:to>
                                        <p:strVal val="visible"/>
                                      </p:to>
                                    </p:set>
                                    <p:animEffect transition="in" filter="fade">
                                      <p:cBhvr>
                                        <p:cTn id="86" dur="500"/>
                                        <p:tgtEl>
                                          <p:spTgt spid="168"/>
                                        </p:tgtEl>
                                      </p:cBhvr>
                                    </p:animEffect>
                                  </p:childTnLst>
                                </p:cTn>
                              </p:par>
                            </p:childTnLst>
                          </p:cTn>
                        </p:par>
                        <p:par>
                          <p:cTn id="87" fill="hold">
                            <p:stCondLst>
                              <p:cond delay="8500"/>
                            </p:stCondLst>
                            <p:childTnLst>
                              <p:par>
                                <p:cTn id="88" presetID="1" presetClass="entr" presetSubtype="0" fill="hold" grpId="0" nodeType="afterEffect">
                                  <p:stCondLst>
                                    <p:cond delay="0"/>
                                  </p:stCondLst>
                                  <p:childTnLst>
                                    <p:set>
                                      <p:cBhvr>
                                        <p:cTn id="89" dur="1" fill="hold">
                                          <p:stCondLst>
                                            <p:cond delay="0"/>
                                          </p:stCondLst>
                                        </p:cTn>
                                        <p:tgtEl>
                                          <p:spTgt spid="151"/>
                                        </p:tgtEl>
                                        <p:attrNameLst>
                                          <p:attrName>style.visibility</p:attrName>
                                        </p:attrNameLst>
                                      </p:cBhvr>
                                      <p:to>
                                        <p:strVal val="visible"/>
                                      </p:to>
                                    </p:set>
                                  </p:childTnLst>
                                </p:cTn>
                              </p:par>
                            </p:childTnLst>
                          </p:cTn>
                        </p:par>
                        <p:par>
                          <p:cTn id="90" fill="hold">
                            <p:stCondLst>
                              <p:cond delay="8500"/>
                            </p:stCondLst>
                            <p:childTnLst>
                              <p:par>
                                <p:cTn id="91" presetID="1" presetClass="entr" presetSubtype="0" fill="hold" grpId="0" nodeType="afterEffect">
                                  <p:stCondLst>
                                    <p:cond delay="0"/>
                                  </p:stCondLst>
                                  <p:childTnLst>
                                    <p:set>
                                      <p:cBhvr>
                                        <p:cTn id="92" dur="1" fill="hold">
                                          <p:stCondLst>
                                            <p:cond delay="0"/>
                                          </p:stCondLst>
                                        </p:cTn>
                                        <p:tgtEl>
                                          <p:spTgt spid="238"/>
                                        </p:tgtEl>
                                        <p:attrNameLst>
                                          <p:attrName>style.visibility</p:attrName>
                                        </p:attrNameLst>
                                      </p:cBhvr>
                                      <p:to>
                                        <p:strVal val="visible"/>
                                      </p:to>
                                    </p:set>
                                  </p:childTnLst>
                                </p:cTn>
                              </p:par>
                            </p:childTnLst>
                          </p:cTn>
                        </p:par>
                        <p:par>
                          <p:cTn id="93" fill="hold">
                            <p:stCondLst>
                              <p:cond delay="8500"/>
                            </p:stCondLst>
                            <p:childTnLst>
                              <p:par>
                                <p:cTn id="94" presetID="10" presetClass="entr" presetSubtype="0" fill="hold" grpId="0" nodeType="afterEffect">
                                  <p:stCondLst>
                                    <p:cond delay="0"/>
                                  </p:stCondLst>
                                  <p:childTnLst>
                                    <p:set>
                                      <p:cBhvr>
                                        <p:cTn id="95" dur="1" fill="hold">
                                          <p:stCondLst>
                                            <p:cond delay="0"/>
                                          </p:stCondLst>
                                        </p:cTn>
                                        <p:tgtEl>
                                          <p:spTgt spid="150"/>
                                        </p:tgtEl>
                                        <p:attrNameLst>
                                          <p:attrName>style.visibility</p:attrName>
                                        </p:attrNameLst>
                                      </p:cBhvr>
                                      <p:to>
                                        <p:strVal val="visible"/>
                                      </p:to>
                                    </p:set>
                                    <p:animEffect transition="in" filter="fade">
                                      <p:cBhvr>
                                        <p:cTn id="96" dur="500"/>
                                        <p:tgtEl>
                                          <p:spTgt spid="150"/>
                                        </p:tgtEl>
                                      </p:cBhvr>
                                    </p:animEffect>
                                  </p:childTnLst>
                                </p:cTn>
                              </p:par>
                            </p:childTnLst>
                          </p:cTn>
                        </p:par>
                        <p:par>
                          <p:cTn id="97" fill="hold">
                            <p:stCondLst>
                              <p:cond delay="9000"/>
                            </p:stCondLst>
                            <p:childTnLst>
                              <p:par>
                                <p:cTn id="98" presetID="1" presetClass="entr" presetSubtype="0" fill="hold" grpId="0" nodeType="afterEffect">
                                  <p:stCondLst>
                                    <p:cond delay="0"/>
                                  </p:stCondLst>
                                  <p:childTnLst>
                                    <p:set>
                                      <p:cBhvr>
                                        <p:cTn id="99" dur="1" fill="hold">
                                          <p:stCondLst>
                                            <p:cond delay="0"/>
                                          </p:stCondLst>
                                        </p:cTn>
                                        <p:tgtEl>
                                          <p:spTgt spid="159"/>
                                        </p:tgtEl>
                                        <p:attrNameLst>
                                          <p:attrName>style.visibility</p:attrName>
                                        </p:attrNameLst>
                                      </p:cBhvr>
                                      <p:to>
                                        <p:strVal val="visible"/>
                                      </p:to>
                                    </p:set>
                                  </p:childTnLst>
                                </p:cTn>
                              </p:par>
                            </p:childTnLst>
                          </p:cTn>
                        </p:par>
                        <p:par>
                          <p:cTn id="100" fill="hold">
                            <p:stCondLst>
                              <p:cond delay="9000"/>
                            </p:stCondLst>
                            <p:childTnLst>
                              <p:par>
                                <p:cTn id="101" presetID="1" presetClass="entr" presetSubtype="0" fill="hold" grpId="0" nodeType="afterEffect">
                                  <p:stCondLst>
                                    <p:cond delay="0"/>
                                  </p:stCondLst>
                                  <p:childTnLst>
                                    <p:set>
                                      <p:cBhvr>
                                        <p:cTn id="102" dur="1" fill="hold">
                                          <p:stCondLst>
                                            <p:cond delay="0"/>
                                          </p:stCondLst>
                                        </p:cTn>
                                        <p:tgtEl>
                                          <p:spTgt spid="239"/>
                                        </p:tgtEl>
                                        <p:attrNameLst>
                                          <p:attrName>style.visibility</p:attrName>
                                        </p:attrNameLst>
                                      </p:cBhvr>
                                      <p:to>
                                        <p:strVal val="visible"/>
                                      </p:to>
                                    </p:set>
                                  </p:childTnLst>
                                </p:cTn>
                              </p:par>
                            </p:childTnLst>
                          </p:cTn>
                        </p:par>
                        <p:par>
                          <p:cTn id="103" fill="hold">
                            <p:stCondLst>
                              <p:cond delay="9000"/>
                            </p:stCondLst>
                            <p:childTnLst>
                              <p:par>
                                <p:cTn id="104" presetID="10" presetClass="entr" presetSubtype="0" fill="hold" grpId="0" nodeType="afterEffect">
                                  <p:stCondLst>
                                    <p:cond delay="0"/>
                                  </p:stCondLst>
                                  <p:childTnLst>
                                    <p:set>
                                      <p:cBhvr>
                                        <p:cTn id="105" dur="1" fill="hold">
                                          <p:stCondLst>
                                            <p:cond delay="0"/>
                                          </p:stCondLst>
                                        </p:cTn>
                                        <p:tgtEl>
                                          <p:spTgt spid="158"/>
                                        </p:tgtEl>
                                        <p:attrNameLst>
                                          <p:attrName>style.visibility</p:attrName>
                                        </p:attrNameLst>
                                      </p:cBhvr>
                                      <p:to>
                                        <p:strVal val="visible"/>
                                      </p:to>
                                    </p:set>
                                    <p:animEffect transition="in" filter="fade">
                                      <p:cBhvr>
                                        <p:cTn id="106" dur="500"/>
                                        <p:tgtEl>
                                          <p:spTgt spid="158"/>
                                        </p:tgtEl>
                                      </p:cBhvr>
                                    </p:animEffect>
                                  </p:childTnLst>
                                </p:cTn>
                              </p:par>
                            </p:childTnLst>
                          </p:cTn>
                        </p:par>
                        <p:par>
                          <p:cTn id="107" fill="hold">
                            <p:stCondLst>
                              <p:cond delay="9500"/>
                            </p:stCondLst>
                            <p:childTnLst>
                              <p:par>
                                <p:cTn id="108" presetID="1" presetClass="entr" presetSubtype="0" fill="hold" grpId="0" nodeType="afterEffect">
                                  <p:stCondLst>
                                    <p:cond delay="0"/>
                                  </p:stCondLst>
                                  <p:childTnLst>
                                    <p:set>
                                      <p:cBhvr>
                                        <p:cTn id="109" dur="1" fill="hold">
                                          <p:stCondLst>
                                            <p:cond delay="0"/>
                                          </p:stCondLst>
                                        </p:cTn>
                                        <p:tgtEl>
                                          <p:spTgt spid="161"/>
                                        </p:tgtEl>
                                        <p:attrNameLst>
                                          <p:attrName>style.visibility</p:attrName>
                                        </p:attrNameLst>
                                      </p:cBhvr>
                                      <p:to>
                                        <p:strVal val="visible"/>
                                      </p:to>
                                    </p:set>
                                  </p:childTnLst>
                                </p:cTn>
                              </p:par>
                            </p:childTnLst>
                          </p:cTn>
                        </p:par>
                        <p:par>
                          <p:cTn id="110" fill="hold">
                            <p:stCondLst>
                              <p:cond delay="9500"/>
                            </p:stCondLst>
                            <p:childTnLst>
                              <p:par>
                                <p:cTn id="111" presetID="1" presetClass="entr" presetSubtype="0" fill="hold" grpId="0" nodeType="afterEffect">
                                  <p:stCondLst>
                                    <p:cond delay="0"/>
                                  </p:stCondLst>
                                  <p:childTnLst>
                                    <p:set>
                                      <p:cBhvr>
                                        <p:cTn id="112" dur="1" fill="hold">
                                          <p:stCondLst>
                                            <p:cond delay="0"/>
                                          </p:stCondLst>
                                        </p:cTn>
                                        <p:tgtEl>
                                          <p:spTgt spid="240"/>
                                        </p:tgtEl>
                                        <p:attrNameLst>
                                          <p:attrName>style.visibility</p:attrName>
                                        </p:attrNameLst>
                                      </p:cBhvr>
                                      <p:to>
                                        <p:strVal val="visible"/>
                                      </p:to>
                                    </p:set>
                                  </p:childTnLst>
                                </p:cTn>
                              </p:par>
                            </p:childTnLst>
                          </p:cTn>
                        </p:par>
                        <p:par>
                          <p:cTn id="113" fill="hold">
                            <p:stCondLst>
                              <p:cond delay="9500"/>
                            </p:stCondLst>
                            <p:childTnLst>
                              <p:par>
                                <p:cTn id="114" presetID="10" presetClass="entr" presetSubtype="0" fill="hold" grpId="0" nodeType="afterEffect">
                                  <p:stCondLst>
                                    <p:cond delay="0"/>
                                  </p:stCondLst>
                                  <p:childTnLst>
                                    <p:set>
                                      <p:cBhvr>
                                        <p:cTn id="115" dur="1" fill="hold">
                                          <p:stCondLst>
                                            <p:cond delay="0"/>
                                          </p:stCondLst>
                                        </p:cTn>
                                        <p:tgtEl>
                                          <p:spTgt spid="160"/>
                                        </p:tgtEl>
                                        <p:attrNameLst>
                                          <p:attrName>style.visibility</p:attrName>
                                        </p:attrNameLst>
                                      </p:cBhvr>
                                      <p:to>
                                        <p:strVal val="visible"/>
                                      </p:to>
                                    </p:set>
                                    <p:animEffect transition="in" filter="fade">
                                      <p:cBhvr>
                                        <p:cTn id="116" dur="500"/>
                                        <p:tgtEl>
                                          <p:spTgt spid="160"/>
                                        </p:tgtEl>
                                      </p:cBhvr>
                                    </p:animEffect>
                                  </p:childTnLst>
                                </p:cTn>
                              </p:par>
                            </p:childTnLst>
                          </p:cTn>
                        </p:par>
                        <p:par>
                          <p:cTn id="117" fill="hold">
                            <p:stCondLst>
                              <p:cond delay="10000"/>
                            </p:stCondLst>
                            <p:childTnLst>
                              <p:par>
                                <p:cTn id="118" presetID="1" presetClass="entr" presetSubtype="0" fill="hold" grpId="0" nodeType="afterEffect">
                                  <p:stCondLst>
                                    <p:cond delay="0"/>
                                  </p:stCondLst>
                                  <p:childTnLst>
                                    <p:set>
                                      <p:cBhvr>
                                        <p:cTn id="119" dur="1" fill="hold">
                                          <p:stCondLst>
                                            <p:cond delay="0"/>
                                          </p:stCondLst>
                                        </p:cTn>
                                        <p:tgtEl>
                                          <p:spTgt spid="155"/>
                                        </p:tgtEl>
                                        <p:attrNameLst>
                                          <p:attrName>style.visibility</p:attrName>
                                        </p:attrNameLst>
                                      </p:cBhvr>
                                      <p:to>
                                        <p:strVal val="visible"/>
                                      </p:to>
                                    </p:set>
                                  </p:childTnLst>
                                </p:cTn>
                              </p:par>
                            </p:childTnLst>
                          </p:cTn>
                        </p:par>
                        <p:par>
                          <p:cTn id="120" fill="hold">
                            <p:stCondLst>
                              <p:cond delay="10000"/>
                            </p:stCondLst>
                            <p:childTnLst>
                              <p:par>
                                <p:cTn id="121" presetID="1" presetClass="entr" presetSubtype="0" fill="hold" grpId="0" nodeType="afterEffect">
                                  <p:stCondLst>
                                    <p:cond delay="0"/>
                                  </p:stCondLst>
                                  <p:childTnLst>
                                    <p:set>
                                      <p:cBhvr>
                                        <p:cTn id="122" dur="1" fill="hold">
                                          <p:stCondLst>
                                            <p:cond delay="0"/>
                                          </p:stCondLst>
                                        </p:cTn>
                                        <p:tgtEl>
                                          <p:spTgt spid="241"/>
                                        </p:tgtEl>
                                        <p:attrNameLst>
                                          <p:attrName>style.visibility</p:attrName>
                                        </p:attrNameLst>
                                      </p:cBhvr>
                                      <p:to>
                                        <p:strVal val="visible"/>
                                      </p:to>
                                    </p:set>
                                  </p:childTnLst>
                                </p:cTn>
                              </p:par>
                            </p:childTnLst>
                          </p:cTn>
                        </p:par>
                        <p:par>
                          <p:cTn id="123" fill="hold">
                            <p:stCondLst>
                              <p:cond delay="10000"/>
                            </p:stCondLst>
                            <p:childTnLst>
                              <p:par>
                                <p:cTn id="124" presetID="10" presetClass="entr" presetSubtype="0" fill="hold" grpId="0" nodeType="afterEffect">
                                  <p:stCondLst>
                                    <p:cond delay="0"/>
                                  </p:stCondLst>
                                  <p:childTnLst>
                                    <p:set>
                                      <p:cBhvr>
                                        <p:cTn id="125" dur="1" fill="hold">
                                          <p:stCondLst>
                                            <p:cond delay="0"/>
                                          </p:stCondLst>
                                        </p:cTn>
                                        <p:tgtEl>
                                          <p:spTgt spid="154"/>
                                        </p:tgtEl>
                                        <p:attrNameLst>
                                          <p:attrName>style.visibility</p:attrName>
                                        </p:attrNameLst>
                                      </p:cBhvr>
                                      <p:to>
                                        <p:strVal val="visible"/>
                                      </p:to>
                                    </p:set>
                                    <p:animEffect transition="in" filter="fade">
                                      <p:cBhvr>
                                        <p:cTn id="126" dur="500"/>
                                        <p:tgtEl>
                                          <p:spTgt spid="154"/>
                                        </p:tgtEl>
                                      </p:cBhvr>
                                    </p:animEffec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0"/>
                                          </p:stCondLst>
                                        </p:cTn>
                                        <p:tgtEl>
                                          <p:spTgt spid="157"/>
                                        </p:tgtEl>
                                        <p:attrNameLst>
                                          <p:attrName>style.visibility</p:attrName>
                                        </p:attrNameLst>
                                      </p:cBhvr>
                                      <p:to>
                                        <p:strVal val="visible"/>
                                      </p:to>
                                    </p:set>
                                  </p:childTnLst>
                                </p:cTn>
                              </p:par>
                            </p:childTnLst>
                          </p:cTn>
                        </p:par>
                        <p:par>
                          <p:cTn id="130" fill="hold">
                            <p:stCondLst>
                              <p:cond delay="10500"/>
                            </p:stCondLst>
                            <p:childTnLst>
                              <p:par>
                                <p:cTn id="131" presetID="1" presetClass="entr" presetSubtype="0" fill="hold" grpId="0" nodeType="afterEffect">
                                  <p:stCondLst>
                                    <p:cond delay="0"/>
                                  </p:stCondLst>
                                  <p:childTnLst>
                                    <p:set>
                                      <p:cBhvr>
                                        <p:cTn id="132" dur="1" fill="hold">
                                          <p:stCondLst>
                                            <p:cond delay="0"/>
                                          </p:stCondLst>
                                        </p:cTn>
                                        <p:tgtEl>
                                          <p:spTgt spid="242"/>
                                        </p:tgtEl>
                                        <p:attrNameLst>
                                          <p:attrName>style.visibility</p:attrName>
                                        </p:attrNameLst>
                                      </p:cBhvr>
                                      <p:to>
                                        <p:strVal val="visible"/>
                                      </p:to>
                                    </p:set>
                                  </p:childTnLst>
                                </p:cTn>
                              </p:par>
                            </p:childTnLst>
                          </p:cTn>
                        </p:par>
                        <p:par>
                          <p:cTn id="133" fill="hold">
                            <p:stCondLst>
                              <p:cond delay="10500"/>
                            </p:stCondLst>
                            <p:childTnLst>
                              <p:par>
                                <p:cTn id="134" presetID="10" presetClass="entr" presetSubtype="0" fill="hold" grpId="0" nodeType="after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fade">
                                      <p:cBhvr>
                                        <p:cTn id="136" dur="500"/>
                                        <p:tgtEl>
                                          <p:spTgt spid="156"/>
                                        </p:tgtEl>
                                      </p:cBhvr>
                                    </p:animEffect>
                                  </p:childTnLst>
                                </p:cTn>
                              </p:par>
                            </p:childTnLst>
                          </p:cTn>
                        </p:par>
                        <p:par>
                          <p:cTn id="137" fill="hold">
                            <p:stCondLst>
                              <p:cond delay="11000"/>
                            </p:stCondLst>
                            <p:childTnLst>
                              <p:par>
                                <p:cTn id="138" presetID="1" presetClass="entr" presetSubtype="0" fill="hold" grpId="0" nodeType="afterEffect">
                                  <p:stCondLst>
                                    <p:cond delay="0"/>
                                  </p:stCondLst>
                                  <p:childTnLst>
                                    <p:set>
                                      <p:cBhvr>
                                        <p:cTn id="139" dur="1" fill="hold">
                                          <p:stCondLst>
                                            <p:cond delay="0"/>
                                          </p:stCondLst>
                                        </p:cTn>
                                        <p:tgtEl>
                                          <p:spTgt spid="153"/>
                                        </p:tgtEl>
                                        <p:attrNameLst>
                                          <p:attrName>style.visibility</p:attrName>
                                        </p:attrNameLst>
                                      </p:cBhvr>
                                      <p:to>
                                        <p:strVal val="visible"/>
                                      </p:to>
                                    </p:set>
                                  </p:childTnLst>
                                </p:cTn>
                              </p:par>
                            </p:childTnLst>
                          </p:cTn>
                        </p:par>
                        <p:par>
                          <p:cTn id="140" fill="hold">
                            <p:stCondLst>
                              <p:cond delay="11000"/>
                            </p:stCondLst>
                            <p:childTnLst>
                              <p:par>
                                <p:cTn id="141" presetID="1" presetClass="entr" presetSubtype="0" fill="hold" grpId="0" nodeType="afterEffect">
                                  <p:stCondLst>
                                    <p:cond delay="0"/>
                                  </p:stCondLst>
                                  <p:childTnLst>
                                    <p:set>
                                      <p:cBhvr>
                                        <p:cTn id="142" dur="1" fill="hold">
                                          <p:stCondLst>
                                            <p:cond delay="0"/>
                                          </p:stCondLst>
                                        </p:cTn>
                                        <p:tgtEl>
                                          <p:spTgt spid="243"/>
                                        </p:tgtEl>
                                        <p:attrNameLst>
                                          <p:attrName>style.visibility</p:attrName>
                                        </p:attrNameLst>
                                      </p:cBhvr>
                                      <p:to>
                                        <p:strVal val="visible"/>
                                      </p:to>
                                    </p:set>
                                  </p:childTnLst>
                                </p:cTn>
                              </p:par>
                            </p:childTnLst>
                          </p:cTn>
                        </p:par>
                        <p:par>
                          <p:cTn id="143" fill="hold">
                            <p:stCondLst>
                              <p:cond delay="11000"/>
                            </p:stCondLst>
                            <p:childTnLst>
                              <p:par>
                                <p:cTn id="144" presetID="10" presetClass="entr" presetSubtype="0" fill="hold" grpId="0" nodeType="afterEffect">
                                  <p:stCondLst>
                                    <p:cond delay="0"/>
                                  </p:stCondLst>
                                  <p:childTnLst>
                                    <p:set>
                                      <p:cBhvr>
                                        <p:cTn id="145" dur="1" fill="hold">
                                          <p:stCondLst>
                                            <p:cond delay="0"/>
                                          </p:stCondLst>
                                        </p:cTn>
                                        <p:tgtEl>
                                          <p:spTgt spid="152"/>
                                        </p:tgtEl>
                                        <p:attrNameLst>
                                          <p:attrName>style.visibility</p:attrName>
                                        </p:attrNameLst>
                                      </p:cBhvr>
                                      <p:to>
                                        <p:strVal val="visible"/>
                                      </p:to>
                                    </p:set>
                                    <p:animEffect transition="in" filter="fade">
                                      <p:cBhvr>
                                        <p:cTn id="146"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animBg="1"/>
      <p:bldP spid="163" grpId="0" animBg="1"/>
      <p:bldP spid="164" grpId="0" animBg="1"/>
      <p:bldP spid="165" grpId="0" animBg="1"/>
      <p:bldP spid="166" grpId="0" animBg="1"/>
      <p:bldP spid="167" grpId="0" animBg="1"/>
      <p:bldP spid="172" grpId="0" animBg="1"/>
      <p:bldP spid="192" grpId="0" animBg="1"/>
      <p:bldP spid="209" grpId="0" animBg="1"/>
      <p:bldP spid="218" grpId="0" animBg="1"/>
      <p:bldP spid="223" grpId="0" animBg="1"/>
      <p:bldP spid="238" grpId="0" animBg="1"/>
      <p:bldP spid="239" grpId="0" animBg="1"/>
      <p:bldP spid="240" grpId="0" animBg="1"/>
      <p:bldP spid="241" grpId="0" animBg="1"/>
      <p:bldP spid="242" grpId="0" animBg="1"/>
      <p:bldP spid="24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933867" cy="377030"/>
          </a:xfrm>
          <a:prstGeom prst="rect">
            <a:avLst/>
          </a:prstGeom>
        </p:spPr>
        <p:txBody>
          <a:bodyPr/>
          <a:lstStyle/>
          <a:p>
            <a:pPr algn="l"/>
            <a:r>
              <a:rPr lang="zh-CN" altLang="en-US" dirty="0"/>
              <a:t>项目成果展示一</a:t>
            </a:r>
          </a:p>
        </p:txBody>
      </p:sp>
      <p:grpSp>
        <p:nvGrpSpPr>
          <p:cNvPr id="3" name="组合 2"/>
          <p:cNvGrpSpPr/>
          <p:nvPr/>
        </p:nvGrpSpPr>
        <p:grpSpPr>
          <a:xfrm>
            <a:off x="764693" y="1499343"/>
            <a:ext cx="2501127" cy="1132494"/>
            <a:chOff x="4304043" y="1286668"/>
            <a:chExt cx="3837944" cy="2757793"/>
          </a:xfrm>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ound Diagonal Corner Rectangle 3"/>
          <p:cNvSpPr/>
          <p:nvPr/>
        </p:nvSpPr>
        <p:spPr bwMode="auto">
          <a:xfrm rot="5400000">
            <a:off x="6784510" y="1089564"/>
            <a:ext cx="1187734" cy="2020094"/>
          </a:xfrm>
          <a:prstGeom prst="round2DiagRect">
            <a:avLst/>
          </a:prstGeom>
          <a:blipFill dpi="0" rotWithShape="0">
            <a:blip r:embed="rId3" cstate="print"/>
            <a:srcRect/>
            <a:stretch>
              <a:fillRect/>
            </a:stretch>
          </a:blipFill>
          <a:ln w="12700" cap="flat" cmpd="sng" algn="ctr">
            <a:solidFill>
              <a:srgbClr val="000000"/>
            </a:solidFill>
            <a:prstDash val="solid"/>
            <a:round/>
            <a:headEnd type="none" w="med" len="med"/>
            <a:tailEnd type="none" w="med" len="med"/>
          </a:ln>
          <a:effectLst/>
        </p:spPr>
        <p:txBody>
          <a:bodyPr vert="horz" wrap="square" lIns="98207" tIns="49104" rIns="98207" bIns="49104" numCol="1" rtlCol="0" anchor="t" anchorCtr="0" compatLnSpc="1"/>
          <a:lstStyle/>
          <a:p>
            <a:pPr algn="ctr" defTabSz="981710" fontAlgn="base">
              <a:spcBef>
                <a:spcPct val="0"/>
              </a:spcBef>
              <a:spcAft>
                <a:spcPct val="0"/>
              </a:spcAft>
            </a:pPr>
            <a:endParaRPr lang="en-US" sz="600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 name="Round Diagonal Corner Rectangle 180"/>
          <p:cNvSpPr/>
          <p:nvPr/>
        </p:nvSpPr>
        <p:spPr bwMode="auto">
          <a:xfrm rot="5400000">
            <a:off x="6784510" y="2568833"/>
            <a:ext cx="1187732" cy="2020090"/>
          </a:xfrm>
          <a:prstGeom prst="round2DiagRect">
            <a:avLst/>
          </a:prstGeom>
          <a:blipFill dpi="0" rotWithShape="0">
            <a:blip r:embed="rId4" cstate="print"/>
            <a:srcRect/>
            <a:stretch>
              <a:fillRect/>
            </a:stretch>
          </a:blipFill>
          <a:ln w="12700" cap="flat" cmpd="sng" algn="ctr">
            <a:solidFill>
              <a:schemeClr val="tx1"/>
            </a:solidFill>
            <a:prstDash val="solid"/>
            <a:round/>
            <a:headEnd type="none" w="med" len="med"/>
            <a:tailEnd type="none" w="med" len="med"/>
          </a:ln>
          <a:effectLst/>
        </p:spPr>
        <p:txBody>
          <a:bodyPr vert="horz" wrap="square" lIns="98207" tIns="49104" rIns="98207" bIns="49104" numCol="1" rtlCol="0" anchor="t" anchorCtr="0" compatLnSpc="1"/>
          <a:lstStyle/>
          <a:p>
            <a:pPr algn="ctr" defTabSz="981710" fontAlgn="base">
              <a:spcBef>
                <a:spcPct val="0"/>
              </a:spcBef>
              <a:spcAft>
                <a:spcPct val="0"/>
              </a:spcAft>
            </a:pPr>
            <a:endParaRPr lang="en-US" sz="600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8" name="组合 7"/>
          <p:cNvGrpSpPr/>
          <p:nvPr/>
        </p:nvGrpSpPr>
        <p:grpSpPr>
          <a:xfrm>
            <a:off x="915760" y="1718295"/>
            <a:ext cx="621046" cy="621045"/>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 name="椭圆 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 name="Group 41"/>
          <p:cNvGrpSpPr/>
          <p:nvPr/>
        </p:nvGrpSpPr>
        <p:grpSpPr bwMode="auto">
          <a:xfrm>
            <a:off x="1628948" y="1718294"/>
            <a:ext cx="1458171" cy="799752"/>
            <a:chOff x="0" y="0"/>
            <a:chExt cx="2419" cy="1343"/>
          </a:xfrm>
        </p:grpSpPr>
        <p:sp>
          <p:nvSpPr>
            <p:cNvPr id="1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1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4" name="Freeform 9"/>
          <p:cNvSpPr>
            <a:spLocks noEditPoints="1"/>
          </p:cNvSpPr>
          <p:nvPr/>
        </p:nvSpPr>
        <p:spPr bwMode="auto">
          <a:xfrm>
            <a:off x="1059255"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5" name="组合 14"/>
          <p:cNvGrpSpPr/>
          <p:nvPr/>
        </p:nvGrpSpPr>
        <p:grpSpPr>
          <a:xfrm>
            <a:off x="3596793" y="1499343"/>
            <a:ext cx="2501127" cy="1132494"/>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747860" y="1718295"/>
            <a:ext cx="621046" cy="62104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Group 41"/>
          <p:cNvGrpSpPr/>
          <p:nvPr/>
        </p:nvGrpSpPr>
        <p:grpSpPr bwMode="auto">
          <a:xfrm>
            <a:off x="4461048" y="1718294"/>
            <a:ext cx="1458171" cy="799752"/>
            <a:chOff x="0" y="0"/>
            <a:chExt cx="2419" cy="1343"/>
          </a:xfrm>
        </p:grpSpPr>
        <p:sp>
          <p:nvSpPr>
            <p:cNvPr id="2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4" name="Freeform 8"/>
          <p:cNvSpPr>
            <a:spLocks noEditPoints="1"/>
          </p:cNvSpPr>
          <p:nvPr/>
        </p:nvSpPr>
        <p:spPr bwMode="auto">
          <a:xfrm>
            <a:off x="3936150"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5" name="组合 24"/>
          <p:cNvGrpSpPr/>
          <p:nvPr/>
        </p:nvGrpSpPr>
        <p:grpSpPr>
          <a:xfrm>
            <a:off x="764693" y="2959843"/>
            <a:ext cx="2501127" cy="113249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5760" y="3178795"/>
            <a:ext cx="621046" cy="62104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1" name="Group 41"/>
          <p:cNvGrpSpPr/>
          <p:nvPr/>
        </p:nvGrpSpPr>
        <p:grpSpPr bwMode="auto">
          <a:xfrm>
            <a:off x="1628948" y="3178794"/>
            <a:ext cx="1458171" cy="799752"/>
            <a:chOff x="0" y="0"/>
            <a:chExt cx="2419" cy="1343"/>
          </a:xfrm>
        </p:grpSpPr>
        <p:sp>
          <p:nvSpPr>
            <p:cNvPr id="3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34" name="Freeform 7"/>
          <p:cNvSpPr/>
          <p:nvPr/>
        </p:nvSpPr>
        <p:spPr bwMode="auto">
          <a:xfrm>
            <a:off x="1051254"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5" name="组合 34"/>
          <p:cNvGrpSpPr/>
          <p:nvPr/>
        </p:nvGrpSpPr>
        <p:grpSpPr>
          <a:xfrm>
            <a:off x="3598045" y="2959843"/>
            <a:ext cx="2501127" cy="1132494"/>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749112" y="3178795"/>
            <a:ext cx="621046" cy="62104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Group 41"/>
          <p:cNvGrpSpPr/>
          <p:nvPr/>
        </p:nvGrpSpPr>
        <p:grpSpPr bwMode="auto">
          <a:xfrm>
            <a:off x="4462300" y="3178794"/>
            <a:ext cx="1458171" cy="799752"/>
            <a:chOff x="0" y="0"/>
            <a:chExt cx="2419" cy="1343"/>
          </a:xfrm>
        </p:grpSpPr>
        <p:sp>
          <p:nvSpPr>
            <p:cNvPr id="4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44" name="Freeform 6"/>
          <p:cNvSpPr>
            <a:spLocks noEditPoints="1"/>
          </p:cNvSpPr>
          <p:nvPr/>
        </p:nvSpPr>
        <p:spPr bwMode="auto">
          <a:xfrm>
            <a:off x="3939464"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14:presetBounceEnd="5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2000">
                                          <p:cBhvr additive="base">
                                            <p:cTn id="11" dur="2000" fill="hold"/>
                                            <p:tgtEl>
                                              <p:spTgt spid="7"/>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第一部分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年度工作概述</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01</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5" name="TextBox 24"/>
          <p:cNvSpPr txBox="1"/>
          <p:nvPr/>
        </p:nvSpPr>
        <p:spPr>
          <a:xfrm>
            <a:off x="3948592"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工作前言</a:t>
            </a:r>
          </a:p>
        </p:txBody>
      </p:sp>
      <p:sp>
        <p:nvSpPr>
          <p:cNvPr id="26" name="TextBox 25"/>
          <p:cNvSpPr txBox="1"/>
          <p:nvPr/>
        </p:nvSpPr>
        <p:spPr>
          <a:xfrm>
            <a:off x="5001263" y="278777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工作回顾</a:t>
            </a:r>
          </a:p>
        </p:txBody>
      </p:sp>
      <p:sp>
        <p:nvSpPr>
          <p:cNvPr id="27" name="TextBox 26"/>
          <p:cNvSpPr txBox="1"/>
          <p:nvPr/>
        </p:nvSpPr>
        <p:spPr>
          <a:xfrm>
            <a:off x="6011289"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工作计划</a:t>
            </a:r>
          </a:p>
        </p:txBody>
      </p:sp>
      <p:sp>
        <p:nvSpPr>
          <p:cNvPr id="28" name="TextBox 27"/>
          <p:cNvSpPr txBox="1"/>
          <p:nvPr/>
        </p:nvSpPr>
        <p:spPr>
          <a:xfrm>
            <a:off x="3948592"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工作团队</a:t>
            </a:r>
          </a:p>
        </p:txBody>
      </p:sp>
      <p:sp>
        <p:nvSpPr>
          <p:cNvPr id="29" name="TextBox 28"/>
          <p:cNvSpPr txBox="1"/>
          <p:nvPr/>
        </p:nvSpPr>
        <p:spPr>
          <a:xfrm>
            <a:off x="5001264"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工作进度</a:t>
            </a:r>
          </a:p>
        </p:txBody>
      </p:sp>
      <p:sp>
        <p:nvSpPr>
          <p:cNvPr id="30" name="TextBox 29"/>
          <p:cNvSpPr txBox="1"/>
          <p:nvPr/>
        </p:nvSpPr>
        <p:spPr>
          <a:xfrm>
            <a:off x="6010903"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去年相比</a:t>
            </a:r>
          </a:p>
        </p:txBody>
      </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4848" y="178749"/>
            <a:ext cx="1933868" cy="377030"/>
          </a:xfrm>
        </p:spPr>
        <p:txBody>
          <a:bodyPr/>
          <a:lstStyle/>
          <a:p>
            <a:r>
              <a:rPr lang="zh-CN" altLang="en-US" dirty="0"/>
              <a:t>项目成果展示二</a:t>
            </a:r>
          </a:p>
        </p:txBody>
      </p:sp>
      <p:sp>
        <p:nvSpPr>
          <p:cNvPr id="3" name="TextBox 36"/>
          <p:cNvSpPr txBox="1"/>
          <p:nvPr/>
        </p:nvSpPr>
        <p:spPr>
          <a:xfrm>
            <a:off x="1200908" y="2239182"/>
            <a:ext cx="954107" cy="400110"/>
          </a:xfrm>
          <a:prstGeom prst="rect">
            <a:avLst/>
          </a:prstGeom>
          <a:noFill/>
        </p:spPr>
        <p:txBody>
          <a:bodyPr wrap="none" rtlCol="0">
            <a:spAutoFit/>
          </a:bodyPr>
          <a:lstStyle/>
          <a:p>
            <a:r>
              <a:rPr lang="zh-CN" altLang="en-US" sz="2000" dirty="0">
                <a:latin typeface="+mn-ea"/>
                <a:ea typeface="+mn-ea"/>
              </a:rPr>
              <a:t>项目一</a:t>
            </a:r>
          </a:p>
        </p:txBody>
      </p:sp>
      <p:sp>
        <p:nvSpPr>
          <p:cNvPr id="4" name="TextBox 37"/>
          <p:cNvSpPr txBox="1"/>
          <p:nvPr/>
        </p:nvSpPr>
        <p:spPr>
          <a:xfrm>
            <a:off x="6591450" y="3226849"/>
            <a:ext cx="954107" cy="400110"/>
          </a:xfrm>
          <a:prstGeom prst="rect">
            <a:avLst/>
          </a:prstGeom>
          <a:noFill/>
        </p:spPr>
        <p:txBody>
          <a:bodyPr wrap="none" rtlCol="0">
            <a:spAutoFit/>
          </a:bodyPr>
          <a:lstStyle/>
          <a:p>
            <a:r>
              <a:rPr lang="zh-CN" altLang="en-US" sz="2000" dirty="0">
                <a:latin typeface="+mn-ea"/>
                <a:ea typeface="+mn-ea"/>
              </a:rPr>
              <a:t>项目五</a:t>
            </a:r>
          </a:p>
        </p:txBody>
      </p:sp>
      <p:sp>
        <p:nvSpPr>
          <p:cNvPr id="5" name="TextBox 38"/>
          <p:cNvSpPr txBox="1"/>
          <p:nvPr/>
        </p:nvSpPr>
        <p:spPr>
          <a:xfrm>
            <a:off x="1785980" y="3224409"/>
            <a:ext cx="954107" cy="400110"/>
          </a:xfrm>
          <a:prstGeom prst="rect">
            <a:avLst/>
          </a:prstGeom>
          <a:noFill/>
        </p:spPr>
        <p:txBody>
          <a:bodyPr wrap="none" rtlCol="0">
            <a:spAutoFit/>
          </a:bodyPr>
          <a:lstStyle/>
          <a:p>
            <a:r>
              <a:rPr lang="zh-CN" altLang="en-US" sz="2000" dirty="0">
                <a:latin typeface="+mn-ea"/>
                <a:ea typeface="+mn-ea"/>
              </a:rPr>
              <a:t>项目二</a:t>
            </a:r>
          </a:p>
        </p:txBody>
      </p:sp>
      <p:sp>
        <p:nvSpPr>
          <p:cNvPr id="6" name="TextBox 39"/>
          <p:cNvSpPr txBox="1"/>
          <p:nvPr/>
        </p:nvSpPr>
        <p:spPr>
          <a:xfrm>
            <a:off x="7052819" y="2278665"/>
            <a:ext cx="954107" cy="400110"/>
          </a:xfrm>
          <a:prstGeom prst="rect">
            <a:avLst/>
          </a:prstGeom>
          <a:noFill/>
        </p:spPr>
        <p:txBody>
          <a:bodyPr wrap="none" rtlCol="0">
            <a:spAutoFit/>
          </a:bodyPr>
          <a:lstStyle/>
          <a:p>
            <a:r>
              <a:rPr lang="zh-CN" altLang="en-US" sz="2000" dirty="0">
                <a:latin typeface="+mn-ea"/>
                <a:ea typeface="+mn-ea"/>
              </a:rPr>
              <a:t>项目六</a:t>
            </a:r>
          </a:p>
        </p:txBody>
      </p:sp>
      <p:sp>
        <p:nvSpPr>
          <p:cNvPr id="7" name="TextBox 40"/>
          <p:cNvSpPr txBox="1"/>
          <p:nvPr/>
        </p:nvSpPr>
        <p:spPr>
          <a:xfrm>
            <a:off x="5508325" y="3855213"/>
            <a:ext cx="954107" cy="400110"/>
          </a:xfrm>
          <a:prstGeom prst="rect">
            <a:avLst/>
          </a:prstGeom>
          <a:noFill/>
          <a:effectLst/>
        </p:spPr>
        <p:txBody>
          <a:bodyPr wrap="none" rtlCol="0">
            <a:spAutoFit/>
          </a:bodyPr>
          <a:lstStyle/>
          <a:p>
            <a:r>
              <a:rPr lang="zh-CN" altLang="en-US" sz="2000" dirty="0">
                <a:latin typeface="+mn-ea"/>
                <a:ea typeface="+mn-ea"/>
              </a:rPr>
              <a:t>项目四</a:t>
            </a:r>
          </a:p>
        </p:txBody>
      </p:sp>
      <p:sp>
        <p:nvSpPr>
          <p:cNvPr id="8" name="TextBox 41"/>
          <p:cNvSpPr txBox="1"/>
          <p:nvPr/>
        </p:nvSpPr>
        <p:spPr>
          <a:xfrm>
            <a:off x="2762622" y="3874475"/>
            <a:ext cx="954107" cy="400110"/>
          </a:xfrm>
          <a:prstGeom prst="rect">
            <a:avLst/>
          </a:prstGeom>
          <a:noFill/>
          <a:effectLst/>
        </p:spPr>
        <p:txBody>
          <a:bodyPr wrap="none" rtlCol="0">
            <a:spAutoFit/>
          </a:bodyPr>
          <a:lstStyle/>
          <a:p>
            <a:r>
              <a:rPr lang="zh-CN" altLang="en-US" sz="2000" dirty="0">
                <a:latin typeface="+mn-ea"/>
                <a:ea typeface="+mn-ea"/>
              </a:rPr>
              <a:t>项目三</a:t>
            </a:r>
          </a:p>
        </p:txBody>
      </p:sp>
      <p:cxnSp>
        <p:nvCxnSpPr>
          <p:cNvPr id="9" name="直接连接符 8"/>
          <p:cNvCxnSpPr/>
          <p:nvPr/>
        </p:nvCxnSpPr>
        <p:spPr>
          <a:xfrm flipV="1">
            <a:off x="2740087" y="1821252"/>
            <a:ext cx="1966346" cy="57157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239676" y="1821251"/>
            <a:ext cx="1466757" cy="13177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173033" y="1821251"/>
            <a:ext cx="533400" cy="18048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4562870" y="1721427"/>
            <a:ext cx="617195" cy="184527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4706433" y="1821251"/>
            <a:ext cx="1476375" cy="12978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706433" y="1821251"/>
            <a:ext cx="1971675" cy="5715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2824476" y="2962243"/>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796693" y="3426904"/>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923642" y="3387322"/>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008258" y="2929392"/>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525508" y="2114424"/>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279634" y="2126265"/>
            <a:ext cx="594914" cy="594914"/>
          </a:xfrm>
          <a:prstGeom prst="ellipse">
            <a:avLst/>
          </a:prstGeom>
          <a:solidFill>
            <a:srgbClr val="C00000"/>
          </a:solidFill>
          <a:ln>
            <a:solidFill>
              <a:srgbClr val="C0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4005251" y="1347614"/>
            <a:ext cx="1202577" cy="1174815"/>
            <a:chOff x="3851771" y="1163107"/>
            <a:chExt cx="1435498" cy="1402358"/>
          </a:xfrm>
        </p:grpSpPr>
        <p:grpSp>
          <p:nvGrpSpPr>
            <p:cNvPr id="22" name="组合 21"/>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79"/>
            <p:cNvSpPr txBox="1"/>
            <p:nvPr/>
          </p:nvSpPr>
          <p:spPr>
            <a:xfrm>
              <a:off x="3957888" y="1497105"/>
              <a:ext cx="1329381" cy="771515"/>
            </a:xfrm>
            <a:prstGeom prst="rect">
              <a:avLst/>
            </a:prstGeom>
            <a:noFill/>
          </p:spPr>
          <p:txBody>
            <a:bodyPr wrap="square" rtlCol="0">
              <a:spAutoFit/>
            </a:bodyPr>
            <a:lstStyle/>
            <a:p>
              <a:r>
                <a:rPr lang="zh-CN" altLang="en-US" spc="300" dirty="0">
                  <a:solidFill>
                    <a:schemeClr val="tx2"/>
                  </a:solidFill>
                  <a:latin typeface="方正兰亭粗黑简体" panose="02000000000000000000" pitchFamily="2" charset="-122"/>
                  <a:ea typeface="方正兰亭粗黑简体" panose="02000000000000000000" pitchFamily="2" charset="-122"/>
                </a:rPr>
                <a:t>成功项目展现</a:t>
              </a:r>
            </a:p>
          </p:txBody>
        </p:sp>
      </p:grpSp>
      <p:sp>
        <p:nvSpPr>
          <p:cNvPr id="26" name="TextBox 32"/>
          <p:cNvSpPr txBox="1"/>
          <p:nvPr/>
        </p:nvSpPr>
        <p:spPr>
          <a:xfrm>
            <a:off x="1043608" y="3566699"/>
            <a:ext cx="1563458" cy="507831"/>
          </a:xfrm>
          <a:prstGeom prst="rect">
            <a:avLst/>
          </a:prstGeom>
          <a:noFill/>
        </p:spPr>
        <p:txBody>
          <a:bodyPr wrap="square" rtlCol="0">
            <a:spAutoFit/>
          </a:bodyPr>
          <a:lstStyle/>
          <a:p>
            <a:r>
              <a:rPr lang="zh-CN" altLang="en-US" sz="900" dirty="0">
                <a:latin typeface="+mn-ea"/>
                <a:ea typeface="+mn-ea"/>
              </a:rPr>
              <a:t>您的内容打在这里，或者通过复制您的文本后，在此框中选择粘贴，</a:t>
            </a:r>
          </a:p>
        </p:txBody>
      </p:sp>
      <p:sp>
        <p:nvSpPr>
          <p:cNvPr id="27" name="TextBox 33"/>
          <p:cNvSpPr txBox="1"/>
          <p:nvPr/>
        </p:nvSpPr>
        <p:spPr>
          <a:xfrm>
            <a:off x="5412945" y="4257822"/>
            <a:ext cx="1563458" cy="507831"/>
          </a:xfrm>
          <a:prstGeom prst="rect">
            <a:avLst/>
          </a:prstGeom>
          <a:noFill/>
        </p:spPr>
        <p:txBody>
          <a:bodyPr wrap="square" rtlCol="0">
            <a:spAutoFit/>
          </a:bodyPr>
          <a:lstStyle/>
          <a:p>
            <a:r>
              <a:rPr lang="zh-CN" altLang="en-US" sz="900" dirty="0">
                <a:latin typeface="+mn-ea"/>
                <a:ea typeface="+mn-ea"/>
              </a:rPr>
              <a:t>您的内容打在这里，或者通过复制您的文本后，在此框中选择粘贴，</a:t>
            </a:r>
          </a:p>
        </p:txBody>
      </p:sp>
      <p:sp>
        <p:nvSpPr>
          <p:cNvPr id="28" name="TextBox 34"/>
          <p:cNvSpPr txBox="1"/>
          <p:nvPr/>
        </p:nvSpPr>
        <p:spPr>
          <a:xfrm>
            <a:off x="6591450" y="3626115"/>
            <a:ext cx="1563458" cy="507831"/>
          </a:xfrm>
          <a:prstGeom prst="rect">
            <a:avLst/>
          </a:prstGeom>
          <a:noFill/>
        </p:spPr>
        <p:txBody>
          <a:bodyPr wrap="square" rtlCol="0">
            <a:spAutoFit/>
          </a:bodyPr>
          <a:lstStyle/>
          <a:p>
            <a:r>
              <a:rPr lang="zh-CN" altLang="en-US" sz="900" dirty="0">
                <a:latin typeface="+mn-ea"/>
                <a:ea typeface="+mn-ea"/>
              </a:rPr>
              <a:t>您的内容打在这里，或者通过复制您的文本后，在此框中选择粘贴，</a:t>
            </a:r>
          </a:p>
        </p:txBody>
      </p:sp>
      <p:sp>
        <p:nvSpPr>
          <p:cNvPr id="29" name="TextBox 46"/>
          <p:cNvSpPr txBox="1"/>
          <p:nvPr/>
        </p:nvSpPr>
        <p:spPr>
          <a:xfrm>
            <a:off x="2572122" y="4263476"/>
            <a:ext cx="1563458" cy="507831"/>
          </a:xfrm>
          <a:prstGeom prst="rect">
            <a:avLst/>
          </a:prstGeom>
          <a:noFill/>
        </p:spPr>
        <p:txBody>
          <a:bodyPr wrap="square" rtlCol="0">
            <a:spAutoFit/>
          </a:bodyPr>
          <a:lstStyle/>
          <a:p>
            <a:r>
              <a:rPr lang="zh-CN" altLang="en-US" sz="900" dirty="0">
                <a:latin typeface="+mn-ea"/>
                <a:ea typeface="+mn-ea"/>
              </a:rPr>
              <a:t>您的内容打在这里，或者通过复制您的文本后，在此框中选择粘贴，</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4000">
                                          <p:cBhvr additive="base">
                                            <p:cTn id="7"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18" presetClass="entr" presetSubtype="1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Right)">
                                          <p:cBhvr>
                                            <p:cTn id="21" dur="500"/>
                                            <p:tgtEl>
                                              <p:spTgt spid="12"/>
                                            </p:tgtEl>
                                          </p:cBhvr>
                                        </p:animEffect>
                                      </p:childTnLst>
                                    </p:cTn>
                                  </p:par>
                                  <p:par>
                                    <p:cTn id="22" presetID="18" presetClass="entr" presetSubtype="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Right)">
                                          <p:cBhvr>
                                            <p:cTn id="27" dur="500"/>
                                            <p:tgtEl>
                                              <p:spTgt spid="14"/>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par>
                              <p:cTn id="58" fill="hold">
                                <p:stCondLst>
                                  <p:cond delay="1000"/>
                                </p:stCondLst>
                                <p:childTnLst>
                                  <p:par>
                                    <p:cTn id="59" presetID="12" presetClass="entr" presetSubtype="2"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p:tgtEl>
                                              <p:spTgt spid="3"/>
                                            </p:tgtEl>
                                            <p:attrNameLst>
                                              <p:attrName>ppt_x</p:attrName>
                                            </p:attrNameLst>
                                          </p:cBhvr>
                                          <p:tavLst>
                                            <p:tav tm="0">
                                              <p:val>
                                                <p:strVal val="#ppt_x+#ppt_w*1.125000"/>
                                              </p:val>
                                            </p:tav>
                                            <p:tav tm="100000">
                                              <p:val>
                                                <p:strVal val="#ppt_x"/>
                                              </p:val>
                                            </p:tav>
                                          </p:tavLst>
                                        </p:anim>
                                        <p:animEffect transition="in" filter="wipe(left)">
                                          <p:cBhvr>
                                            <p:cTn id="62" dur="500"/>
                                            <p:tgtEl>
                                              <p:spTgt spid="3"/>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p:tgtEl>
                                              <p:spTgt spid="5"/>
                                            </p:tgtEl>
                                            <p:attrNameLst>
                                              <p:attrName>ppt_x</p:attrName>
                                            </p:attrNameLst>
                                          </p:cBhvr>
                                          <p:tavLst>
                                            <p:tav tm="0">
                                              <p:val>
                                                <p:strVal val="#ppt_x+#ppt_w*1.125000"/>
                                              </p:val>
                                            </p:tav>
                                            <p:tav tm="100000">
                                              <p:val>
                                                <p:strVal val="#ppt_x"/>
                                              </p:val>
                                            </p:tav>
                                          </p:tavLst>
                                        </p:anim>
                                        <p:animEffect transition="in" filter="wipe(left)">
                                          <p:cBhvr>
                                            <p:cTn id="66" dur="500"/>
                                            <p:tgtEl>
                                              <p:spTgt spid="5"/>
                                            </p:tgtEl>
                                          </p:cBhvr>
                                        </p:animEffect>
                                      </p:childTnLst>
                                    </p:cTn>
                                  </p:par>
                                  <p:par>
                                    <p:cTn id="67" presetID="12" presetClass="entr" presetSubtype="2"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p:tgtEl>
                                              <p:spTgt spid="8"/>
                                            </p:tgtEl>
                                            <p:attrNameLst>
                                              <p:attrName>ppt_x</p:attrName>
                                            </p:attrNameLst>
                                          </p:cBhvr>
                                          <p:tavLst>
                                            <p:tav tm="0">
                                              <p:val>
                                                <p:strVal val="#ppt_x+#ppt_w*1.125000"/>
                                              </p:val>
                                            </p:tav>
                                            <p:tav tm="100000">
                                              <p:val>
                                                <p:strVal val="#ppt_x"/>
                                              </p:val>
                                            </p:tav>
                                          </p:tavLst>
                                        </p:anim>
                                        <p:animEffect transition="in" filter="wipe(left)">
                                          <p:cBhvr>
                                            <p:cTn id="70" dur="500"/>
                                            <p:tgtEl>
                                              <p:spTgt spid="8"/>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p:tgtEl>
                                              <p:spTgt spid="7"/>
                                            </p:tgtEl>
                                            <p:attrNameLst>
                                              <p:attrName>ppt_x</p:attrName>
                                            </p:attrNameLst>
                                          </p:cBhvr>
                                          <p:tavLst>
                                            <p:tav tm="0">
                                              <p:val>
                                                <p:strVal val="#ppt_x-#ppt_w*1.125000"/>
                                              </p:val>
                                            </p:tav>
                                            <p:tav tm="100000">
                                              <p:val>
                                                <p:strVal val="#ppt_x"/>
                                              </p:val>
                                            </p:tav>
                                          </p:tavLst>
                                        </p:anim>
                                        <p:animEffect transition="in" filter="wipe(right)">
                                          <p:cBhvr>
                                            <p:cTn id="74" dur="500"/>
                                            <p:tgtEl>
                                              <p:spTgt spid="7"/>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p:tgtEl>
                                              <p:spTgt spid="4"/>
                                            </p:tgtEl>
                                            <p:attrNameLst>
                                              <p:attrName>ppt_x</p:attrName>
                                            </p:attrNameLst>
                                          </p:cBhvr>
                                          <p:tavLst>
                                            <p:tav tm="0">
                                              <p:val>
                                                <p:strVal val="#ppt_x-#ppt_w*1.125000"/>
                                              </p:val>
                                            </p:tav>
                                            <p:tav tm="100000">
                                              <p:val>
                                                <p:strVal val="#ppt_x"/>
                                              </p:val>
                                            </p:tav>
                                          </p:tavLst>
                                        </p:anim>
                                        <p:animEffect transition="in" filter="wipe(right)">
                                          <p:cBhvr>
                                            <p:cTn id="78" dur="500"/>
                                            <p:tgtEl>
                                              <p:spTgt spid="4"/>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ppt_x</p:attrName>
                                            </p:attrNameLst>
                                          </p:cBhvr>
                                          <p:tavLst>
                                            <p:tav tm="0">
                                              <p:val>
                                                <p:strVal val="#ppt_x-#ppt_w*1.125000"/>
                                              </p:val>
                                            </p:tav>
                                            <p:tav tm="100000">
                                              <p:val>
                                                <p:strVal val="#ppt_x"/>
                                              </p:val>
                                            </p:tav>
                                          </p:tavLst>
                                        </p:anim>
                                        <p:animEffect transition="in" filter="wipe(right)">
                                          <p:cBhvr>
                                            <p:cTn id="82" dur="500"/>
                                            <p:tgtEl>
                                              <p:spTgt spid="6"/>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300"/>
                                            <p:tgtEl>
                                              <p:spTgt spid="26"/>
                                            </p:tgtEl>
                                            <p:attrNameLst>
                                              <p:attrName>ppt_x</p:attrName>
                                            </p:attrNameLst>
                                          </p:cBhvr>
                                          <p:tavLst>
                                            <p:tav tm="0">
                                              <p:val>
                                                <p:strVal val="#ppt_x-#ppt_w*1.125000"/>
                                              </p:val>
                                            </p:tav>
                                            <p:tav tm="100000">
                                              <p:val>
                                                <p:strVal val="#ppt_x"/>
                                              </p:val>
                                            </p:tav>
                                          </p:tavLst>
                                        </p:anim>
                                        <p:animEffect transition="in" filter="wipe(right)">
                                          <p:cBhvr>
                                            <p:cTn id="86" dur="300"/>
                                            <p:tgtEl>
                                              <p:spTgt spid="26"/>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300"/>
                                            <p:tgtEl>
                                              <p:spTgt spid="27"/>
                                            </p:tgtEl>
                                            <p:attrNameLst>
                                              <p:attrName>ppt_x</p:attrName>
                                            </p:attrNameLst>
                                          </p:cBhvr>
                                          <p:tavLst>
                                            <p:tav tm="0">
                                              <p:val>
                                                <p:strVal val="#ppt_x-#ppt_w*1.125000"/>
                                              </p:val>
                                            </p:tav>
                                            <p:tav tm="100000">
                                              <p:val>
                                                <p:strVal val="#ppt_x"/>
                                              </p:val>
                                            </p:tav>
                                          </p:tavLst>
                                        </p:anim>
                                        <p:animEffect transition="in" filter="wipe(right)">
                                          <p:cBhvr>
                                            <p:cTn id="90" dur="300"/>
                                            <p:tgtEl>
                                              <p:spTgt spid="27"/>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300"/>
                                            <p:tgtEl>
                                              <p:spTgt spid="28"/>
                                            </p:tgtEl>
                                            <p:attrNameLst>
                                              <p:attrName>ppt_x</p:attrName>
                                            </p:attrNameLst>
                                          </p:cBhvr>
                                          <p:tavLst>
                                            <p:tav tm="0">
                                              <p:val>
                                                <p:strVal val="#ppt_x-#ppt_w*1.125000"/>
                                              </p:val>
                                            </p:tav>
                                            <p:tav tm="100000">
                                              <p:val>
                                                <p:strVal val="#ppt_x"/>
                                              </p:val>
                                            </p:tav>
                                          </p:tavLst>
                                        </p:anim>
                                        <p:animEffect transition="in" filter="wipe(right)">
                                          <p:cBhvr>
                                            <p:cTn id="94" dur="300"/>
                                            <p:tgtEl>
                                              <p:spTgt spid="28"/>
                                            </p:tgtEl>
                                          </p:cBhvr>
                                        </p:animEffect>
                                      </p:childTnLst>
                                    </p:cTn>
                                  </p:par>
                                  <p:par>
                                    <p:cTn id="95" presetID="12" presetClass="entr" presetSubtype="8" fill="hold" grpId="0" nodeType="withEffect">
                                      <p:stCondLst>
                                        <p:cond delay="20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300"/>
                                            <p:tgtEl>
                                              <p:spTgt spid="29"/>
                                            </p:tgtEl>
                                            <p:attrNameLst>
                                              <p:attrName>ppt_x</p:attrName>
                                            </p:attrNameLst>
                                          </p:cBhvr>
                                          <p:tavLst>
                                            <p:tav tm="0">
                                              <p:val>
                                                <p:strVal val="#ppt_x-#ppt_w*1.125000"/>
                                              </p:val>
                                            </p:tav>
                                            <p:tav tm="100000">
                                              <p:val>
                                                <p:strVal val="#ppt_x"/>
                                              </p:val>
                                            </p:tav>
                                          </p:tavLst>
                                        </p:anim>
                                        <p:animEffect transition="in" filter="wipe(right)">
                                          <p:cBhvr>
                                            <p:cTn id="98"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5" grpId="0" animBg="1"/>
          <p:bldP spid="16" grpId="0" animBg="1"/>
          <p:bldP spid="17" grpId="0" animBg="1"/>
          <p:bldP spid="18" grpId="0" animBg="1"/>
          <p:bldP spid="19" grpId="0" animBg="1"/>
          <p:bldP spid="20" grpId="0" animBg="1"/>
          <p:bldP spid="26" grpId="0"/>
          <p:bldP spid="27" grpId="0"/>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18" presetClass="entr" presetSubtype="1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Right)">
                                          <p:cBhvr>
                                            <p:cTn id="21" dur="500"/>
                                            <p:tgtEl>
                                              <p:spTgt spid="12"/>
                                            </p:tgtEl>
                                          </p:cBhvr>
                                        </p:animEffect>
                                      </p:childTnLst>
                                    </p:cTn>
                                  </p:par>
                                  <p:par>
                                    <p:cTn id="22" presetID="18" presetClass="entr" presetSubtype="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Right)">
                                          <p:cBhvr>
                                            <p:cTn id="27" dur="500"/>
                                            <p:tgtEl>
                                              <p:spTgt spid="14"/>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par>
                              <p:cTn id="58" fill="hold">
                                <p:stCondLst>
                                  <p:cond delay="1000"/>
                                </p:stCondLst>
                                <p:childTnLst>
                                  <p:par>
                                    <p:cTn id="59" presetID="12" presetClass="entr" presetSubtype="2"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p:tgtEl>
                                              <p:spTgt spid="3"/>
                                            </p:tgtEl>
                                            <p:attrNameLst>
                                              <p:attrName>ppt_x</p:attrName>
                                            </p:attrNameLst>
                                          </p:cBhvr>
                                          <p:tavLst>
                                            <p:tav tm="0">
                                              <p:val>
                                                <p:strVal val="#ppt_x+#ppt_w*1.125000"/>
                                              </p:val>
                                            </p:tav>
                                            <p:tav tm="100000">
                                              <p:val>
                                                <p:strVal val="#ppt_x"/>
                                              </p:val>
                                            </p:tav>
                                          </p:tavLst>
                                        </p:anim>
                                        <p:animEffect transition="in" filter="wipe(left)">
                                          <p:cBhvr>
                                            <p:cTn id="62" dur="500"/>
                                            <p:tgtEl>
                                              <p:spTgt spid="3"/>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p:tgtEl>
                                              <p:spTgt spid="5"/>
                                            </p:tgtEl>
                                            <p:attrNameLst>
                                              <p:attrName>ppt_x</p:attrName>
                                            </p:attrNameLst>
                                          </p:cBhvr>
                                          <p:tavLst>
                                            <p:tav tm="0">
                                              <p:val>
                                                <p:strVal val="#ppt_x+#ppt_w*1.125000"/>
                                              </p:val>
                                            </p:tav>
                                            <p:tav tm="100000">
                                              <p:val>
                                                <p:strVal val="#ppt_x"/>
                                              </p:val>
                                            </p:tav>
                                          </p:tavLst>
                                        </p:anim>
                                        <p:animEffect transition="in" filter="wipe(left)">
                                          <p:cBhvr>
                                            <p:cTn id="66" dur="500"/>
                                            <p:tgtEl>
                                              <p:spTgt spid="5"/>
                                            </p:tgtEl>
                                          </p:cBhvr>
                                        </p:animEffect>
                                      </p:childTnLst>
                                    </p:cTn>
                                  </p:par>
                                  <p:par>
                                    <p:cTn id="67" presetID="12" presetClass="entr" presetSubtype="2"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p:tgtEl>
                                              <p:spTgt spid="8"/>
                                            </p:tgtEl>
                                            <p:attrNameLst>
                                              <p:attrName>ppt_x</p:attrName>
                                            </p:attrNameLst>
                                          </p:cBhvr>
                                          <p:tavLst>
                                            <p:tav tm="0">
                                              <p:val>
                                                <p:strVal val="#ppt_x+#ppt_w*1.125000"/>
                                              </p:val>
                                            </p:tav>
                                            <p:tav tm="100000">
                                              <p:val>
                                                <p:strVal val="#ppt_x"/>
                                              </p:val>
                                            </p:tav>
                                          </p:tavLst>
                                        </p:anim>
                                        <p:animEffect transition="in" filter="wipe(left)">
                                          <p:cBhvr>
                                            <p:cTn id="70" dur="500"/>
                                            <p:tgtEl>
                                              <p:spTgt spid="8"/>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p:tgtEl>
                                              <p:spTgt spid="7"/>
                                            </p:tgtEl>
                                            <p:attrNameLst>
                                              <p:attrName>ppt_x</p:attrName>
                                            </p:attrNameLst>
                                          </p:cBhvr>
                                          <p:tavLst>
                                            <p:tav tm="0">
                                              <p:val>
                                                <p:strVal val="#ppt_x-#ppt_w*1.125000"/>
                                              </p:val>
                                            </p:tav>
                                            <p:tav tm="100000">
                                              <p:val>
                                                <p:strVal val="#ppt_x"/>
                                              </p:val>
                                            </p:tav>
                                          </p:tavLst>
                                        </p:anim>
                                        <p:animEffect transition="in" filter="wipe(right)">
                                          <p:cBhvr>
                                            <p:cTn id="74" dur="500"/>
                                            <p:tgtEl>
                                              <p:spTgt spid="7"/>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p:tgtEl>
                                              <p:spTgt spid="4"/>
                                            </p:tgtEl>
                                            <p:attrNameLst>
                                              <p:attrName>ppt_x</p:attrName>
                                            </p:attrNameLst>
                                          </p:cBhvr>
                                          <p:tavLst>
                                            <p:tav tm="0">
                                              <p:val>
                                                <p:strVal val="#ppt_x-#ppt_w*1.125000"/>
                                              </p:val>
                                            </p:tav>
                                            <p:tav tm="100000">
                                              <p:val>
                                                <p:strVal val="#ppt_x"/>
                                              </p:val>
                                            </p:tav>
                                          </p:tavLst>
                                        </p:anim>
                                        <p:animEffect transition="in" filter="wipe(right)">
                                          <p:cBhvr>
                                            <p:cTn id="78" dur="500"/>
                                            <p:tgtEl>
                                              <p:spTgt spid="4"/>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ppt_x</p:attrName>
                                            </p:attrNameLst>
                                          </p:cBhvr>
                                          <p:tavLst>
                                            <p:tav tm="0">
                                              <p:val>
                                                <p:strVal val="#ppt_x-#ppt_w*1.125000"/>
                                              </p:val>
                                            </p:tav>
                                            <p:tav tm="100000">
                                              <p:val>
                                                <p:strVal val="#ppt_x"/>
                                              </p:val>
                                            </p:tav>
                                          </p:tavLst>
                                        </p:anim>
                                        <p:animEffect transition="in" filter="wipe(right)">
                                          <p:cBhvr>
                                            <p:cTn id="82" dur="500"/>
                                            <p:tgtEl>
                                              <p:spTgt spid="6"/>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300"/>
                                            <p:tgtEl>
                                              <p:spTgt spid="26"/>
                                            </p:tgtEl>
                                            <p:attrNameLst>
                                              <p:attrName>ppt_x</p:attrName>
                                            </p:attrNameLst>
                                          </p:cBhvr>
                                          <p:tavLst>
                                            <p:tav tm="0">
                                              <p:val>
                                                <p:strVal val="#ppt_x-#ppt_w*1.125000"/>
                                              </p:val>
                                            </p:tav>
                                            <p:tav tm="100000">
                                              <p:val>
                                                <p:strVal val="#ppt_x"/>
                                              </p:val>
                                            </p:tav>
                                          </p:tavLst>
                                        </p:anim>
                                        <p:animEffect transition="in" filter="wipe(right)">
                                          <p:cBhvr>
                                            <p:cTn id="86" dur="300"/>
                                            <p:tgtEl>
                                              <p:spTgt spid="26"/>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300"/>
                                            <p:tgtEl>
                                              <p:spTgt spid="27"/>
                                            </p:tgtEl>
                                            <p:attrNameLst>
                                              <p:attrName>ppt_x</p:attrName>
                                            </p:attrNameLst>
                                          </p:cBhvr>
                                          <p:tavLst>
                                            <p:tav tm="0">
                                              <p:val>
                                                <p:strVal val="#ppt_x-#ppt_w*1.125000"/>
                                              </p:val>
                                            </p:tav>
                                            <p:tav tm="100000">
                                              <p:val>
                                                <p:strVal val="#ppt_x"/>
                                              </p:val>
                                            </p:tav>
                                          </p:tavLst>
                                        </p:anim>
                                        <p:animEffect transition="in" filter="wipe(right)">
                                          <p:cBhvr>
                                            <p:cTn id="90" dur="300"/>
                                            <p:tgtEl>
                                              <p:spTgt spid="27"/>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300"/>
                                            <p:tgtEl>
                                              <p:spTgt spid="28"/>
                                            </p:tgtEl>
                                            <p:attrNameLst>
                                              <p:attrName>ppt_x</p:attrName>
                                            </p:attrNameLst>
                                          </p:cBhvr>
                                          <p:tavLst>
                                            <p:tav tm="0">
                                              <p:val>
                                                <p:strVal val="#ppt_x-#ppt_w*1.125000"/>
                                              </p:val>
                                            </p:tav>
                                            <p:tav tm="100000">
                                              <p:val>
                                                <p:strVal val="#ppt_x"/>
                                              </p:val>
                                            </p:tav>
                                          </p:tavLst>
                                        </p:anim>
                                        <p:animEffect transition="in" filter="wipe(right)">
                                          <p:cBhvr>
                                            <p:cTn id="94" dur="300"/>
                                            <p:tgtEl>
                                              <p:spTgt spid="28"/>
                                            </p:tgtEl>
                                          </p:cBhvr>
                                        </p:animEffect>
                                      </p:childTnLst>
                                    </p:cTn>
                                  </p:par>
                                  <p:par>
                                    <p:cTn id="95" presetID="12" presetClass="entr" presetSubtype="8" fill="hold" grpId="0" nodeType="withEffect">
                                      <p:stCondLst>
                                        <p:cond delay="20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300"/>
                                            <p:tgtEl>
                                              <p:spTgt spid="29"/>
                                            </p:tgtEl>
                                            <p:attrNameLst>
                                              <p:attrName>ppt_x</p:attrName>
                                            </p:attrNameLst>
                                          </p:cBhvr>
                                          <p:tavLst>
                                            <p:tav tm="0">
                                              <p:val>
                                                <p:strVal val="#ppt_x-#ppt_w*1.125000"/>
                                              </p:val>
                                            </p:tav>
                                            <p:tav tm="100000">
                                              <p:val>
                                                <p:strVal val="#ppt_x"/>
                                              </p:val>
                                            </p:tav>
                                          </p:tavLst>
                                        </p:anim>
                                        <p:animEffect transition="in" filter="wipe(right)">
                                          <p:cBhvr>
                                            <p:cTn id="98"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5" grpId="0" animBg="1"/>
          <p:bldP spid="16" grpId="0" animBg="1"/>
          <p:bldP spid="17" grpId="0" animBg="1"/>
          <p:bldP spid="18" grpId="0" animBg="1"/>
          <p:bldP spid="19" grpId="0" animBg="1"/>
          <p:bldP spid="20" grpId="0" animBg="1"/>
          <p:bldP spid="26" grpId="0"/>
          <p:bldP spid="27" grpId="0"/>
          <p:bldP spid="28" grpId="0"/>
          <p:bldP spid="2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项目成果展示</a:t>
            </a: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46" name="矩形 45"/>
          <p:cNvSpPr/>
          <p:nvPr/>
        </p:nvSpPr>
        <p:spPr>
          <a:xfrm>
            <a:off x="3171201" y="1577457"/>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7" name="矩形 46"/>
          <p:cNvSpPr/>
          <p:nvPr/>
        </p:nvSpPr>
        <p:spPr>
          <a:xfrm>
            <a:off x="4410746" y="1570247"/>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8" name="矩形 47"/>
          <p:cNvSpPr/>
          <p:nvPr/>
        </p:nvSpPr>
        <p:spPr>
          <a:xfrm>
            <a:off x="3177809" y="2803183"/>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9" name="矩形 48"/>
          <p:cNvSpPr/>
          <p:nvPr/>
        </p:nvSpPr>
        <p:spPr>
          <a:xfrm>
            <a:off x="4410746" y="2788762"/>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cxnSp>
        <p:nvCxnSpPr>
          <p:cNvPr id="50" name="直接连接符 49"/>
          <p:cNvCxnSpPr/>
          <p:nvPr/>
        </p:nvCxnSpPr>
        <p:spPr>
          <a:xfrm>
            <a:off x="971600" y="1786271"/>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971600" y="1460050"/>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52" name="Content Placeholder 2"/>
          <p:cNvSpPr txBox="1"/>
          <p:nvPr/>
        </p:nvSpPr>
        <p:spPr bwMode="auto">
          <a:xfrm>
            <a:off x="971600" y="1858279"/>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grpSp>
        <p:nvGrpSpPr>
          <p:cNvPr id="53" name="组合 52"/>
          <p:cNvGrpSpPr/>
          <p:nvPr/>
        </p:nvGrpSpPr>
        <p:grpSpPr>
          <a:xfrm>
            <a:off x="3372918" y="1778566"/>
            <a:ext cx="728503" cy="720080"/>
            <a:chOff x="11145838" y="3187700"/>
            <a:chExt cx="549276" cy="542925"/>
          </a:xfrm>
          <a:solidFill>
            <a:schemeClr val="bg1"/>
          </a:solidFill>
        </p:grpSpPr>
        <p:sp>
          <p:nvSpPr>
            <p:cNvPr id="54" name="Freeform 107"/>
            <p:cNvSpPr>
              <a:spLocks noEditPoints="1"/>
            </p:cNvSpPr>
            <p:nvPr/>
          </p:nvSpPr>
          <p:spPr bwMode="auto">
            <a:xfrm>
              <a:off x="11145838" y="3187700"/>
              <a:ext cx="369888" cy="363538"/>
            </a:xfrm>
            <a:custGeom>
              <a:avLst/>
              <a:gdLst>
                <a:gd name="T0" fmla="*/ 99 w 129"/>
                <a:gd name="T1" fmla="*/ 118 h 129"/>
                <a:gd name="T2" fmla="*/ 95 w 129"/>
                <a:gd name="T3" fmla="*/ 102 h 129"/>
                <a:gd name="T4" fmla="*/ 101 w 129"/>
                <a:gd name="T5" fmla="*/ 96 h 129"/>
                <a:gd name="T6" fmla="*/ 117 w 129"/>
                <a:gd name="T7" fmla="*/ 100 h 129"/>
                <a:gd name="T8" fmla="*/ 122 w 129"/>
                <a:gd name="T9" fmla="*/ 98 h 129"/>
                <a:gd name="T10" fmla="*/ 128 w 129"/>
                <a:gd name="T11" fmla="*/ 83 h 129"/>
                <a:gd name="T12" fmla="*/ 126 w 129"/>
                <a:gd name="T13" fmla="*/ 78 h 129"/>
                <a:gd name="T14" fmla="*/ 112 w 129"/>
                <a:gd name="T15" fmla="*/ 70 h 129"/>
                <a:gd name="T16" fmla="*/ 113 w 129"/>
                <a:gd name="T17" fmla="*/ 65 h 129"/>
                <a:gd name="T18" fmla="*/ 112 w 129"/>
                <a:gd name="T19" fmla="*/ 61 h 129"/>
                <a:gd name="T20" fmla="*/ 126 w 129"/>
                <a:gd name="T21" fmla="*/ 52 h 129"/>
                <a:gd name="T22" fmla="*/ 128 w 129"/>
                <a:gd name="T23" fmla="*/ 47 h 129"/>
                <a:gd name="T24" fmla="*/ 122 w 129"/>
                <a:gd name="T25" fmla="*/ 33 h 129"/>
                <a:gd name="T26" fmla="*/ 117 w 129"/>
                <a:gd name="T27" fmla="*/ 30 h 129"/>
                <a:gd name="T28" fmla="*/ 102 w 129"/>
                <a:gd name="T29" fmla="*/ 34 h 129"/>
                <a:gd name="T30" fmla="*/ 95 w 129"/>
                <a:gd name="T31" fmla="*/ 28 h 129"/>
                <a:gd name="T32" fmla="*/ 99 w 129"/>
                <a:gd name="T33" fmla="*/ 12 h 129"/>
                <a:gd name="T34" fmla="*/ 97 w 129"/>
                <a:gd name="T35" fmla="*/ 8 h 129"/>
                <a:gd name="T36" fmla="*/ 82 w 129"/>
                <a:gd name="T37" fmla="*/ 1 h 129"/>
                <a:gd name="T38" fmla="*/ 77 w 129"/>
                <a:gd name="T39" fmla="*/ 3 h 129"/>
                <a:gd name="T40" fmla="*/ 69 w 129"/>
                <a:gd name="T41" fmla="*/ 17 h 129"/>
                <a:gd name="T42" fmla="*/ 60 w 129"/>
                <a:gd name="T43" fmla="*/ 17 h 129"/>
                <a:gd name="T44" fmla="*/ 52 w 129"/>
                <a:gd name="T45" fmla="*/ 3 h 129"/>
                <a:gd name="T46" fmla="*/ 47 w 129"/>
                <a:gd name="T47" fmla="*/ 1 h 129"/>
                <a:gd name="T48" fmla="*/ 32 w 129"/>
                <a:gd name="T49" fmla="*/ 7 h 129"/>
                <a:gd name="T50" fmla="*/ 30 w 129"/>
                <a:gd name="T51" fmla="*/ 12 h 129"/>
                <a:gd name="T52" fmla="*/ 34 w 129"/>
                <a:gd name="T53" fmla="*/ 27 h 129"/>
                <a:gd name="T54" fmla="*/ 27 w 129"/>
                <a:gd name="T55" fmla="*/ 34 h 129"/>
                <a:gd name="T56" fmla="*/ 12 w 129"/>
                <a:gd name="T57" fmla="*/ 30 h 129"/>
                <a:gd name="T58" fmla="*/ 7 w 129"/>
                <a:gd name="T59" fmla="*/ 32 h 129"/>
                <a:gd name="T60" fmla="*/ 1 w 129"/>
                <a:gd name="T61" fmla="*/ 47 h 129"/>
                <a:gd name="T62" fmla="*/ 2 w 129"/>
                <a:gd name="T63" fmla="*/ 52 h 129"/>
                <a:gd name="T64" fmla="*/ 16 w 129"/>
                <a:gd name="T65" fmla="*/ 60 h 129"/>
                <a:gd name="T66" fmla="*/ 16 w 129"/>
                <a:gd name="T67" fmla="*/ 65 h 129"/>
                <a:gd name="T68" fmla="*/ 16 w 129"/>
                <a:gd name="T69" fmla="*/ 69 h 129"/>
                <a:gd name="T70" fmla="*/ 2 w 129"/>
                <a:gd name="T71" fmla="*/ 77 h 129"/>
                <a:gd name="T72" fmla="*/ 0 w 129"/>
                <a:gd name="T73" fmla="*/ 82 h 129"/>
                <a:gd name="T74" fmla="*/ 7 w 129"/>
                <a:gd name="T75" fmla="*/ 97 h 129"/>
                <a:gd name="T76" fmla="*/ 11 w 129"/>
                <a:gd name="T77" fmla="*/ 99 h 129"/>
                <a:gd name="T78" fmla="*/ 27 w 129"/>
                <a:gd name="T79" fmla="*/ 95 h 129"/>
                <a:gd name="T80" fmla="*/ 33 w 129"/>
                <a:gd name="T81" fmla="*/ 102 h 129"/>
                <a:gd name="T82" fmla="*/ 29 w 129"/>
                <a:gd name="T83" fmla="*/ 118 h 129"/>
                <a:gd name="T84" fmla="*/ 31 w 129"/>
                <a:gd name="T85" fmla="*/ 122 h 129"/>
                <a:gd name="T86" fmla="*/ 46 w 129"/>
                <a:gd name="T87" fmla="*/ 128 h 129"/>
                <a:gd name="T88" fmla="*/ 51 w 129"/>
                <a:gd name="T89" fmla="*/ 127 h 129"/>
                <a:gd name="T90" fmla="*/ 59 w 129"/>
                <a:gd name="T91" fmla="*/ 113 h 129"/>
                <a:gd name="T92" fmla="*/ 68 w 129"/>
                <a:gd name="T93" fmla="*/ 113 h 129"/>
                <a:gd name="T94" fmla="*/ 77 w 129"/>
                <a:gd name="T95" fmla="*/ 127 h 129"/>
                <a:gd name="T96" fmla="*/ 80 w 129"/>
                <a:gd name="T97" fmla="*/ 129 h 129"/>
                <a:gd name="T98" fmla="*/ 82 w 129"/>
                <a:gd name="T99" fmla="*/ 129 h 129"/>
                <a:gd name="T100" fmla="*/ 96 w 129"/>
                <a:gd name="T101" fmla="*/ 123 h 129"/>
                <a:gd name="T102" fmla="*/ 99 w 129"/>
                <a:gd name="T103" fmla="*/ 118 h 129"/>
                <a:gd name="T104" fmla="*/ 75 w 129"/>
                <a:gd name="T105" fmla="*/ 76 h 129"/>
                <a:gd name="T106" fmla="*/ 53 w 129"/>
                <a:gd name="T107" fmla="*/ 76 h 129"/>
                <a:gd name="T108" fmla="*/ 48 w 129"/>
                <a:gd name="T109" fmla="*/ 65 h 129"/>
                <a:gd name="T110" fmla="*/ 53 w 129"/>
                <a:gd name="T111" fmla="*/ 54 h 129"/>
                <a:gd name="T112" fmla="*/ 64 w 129"/>
                <a:gd name="T113" fmla="*/ 49 h 129"/>
                <a:gd name="T114" fmla="*/ 75 w 129"/>
                <a:gd name="T115" fmla="*/ 54 h 129"/>
                <a:gd name="T116" fmla="*/ 80 w 129"/>
                <a:gd name="T117" fmla="*/ 65 h 129"/>
                <a:gd name="T118" fmla="*/ 75 w 129"/>
                <a:gd name="T11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29">
                  <a:moveTo>
                    <a:pt x="99" y="118"/>
                  </a:moveTo>
                  <a:cubicBezTo>
                    <a:pt x="95" y="102"/>
                    <a:pt x="95" y="102"/>
                    <a:pt x="95" y="102"/>
                  </a:cubicBezTo>
                  <a:cubicBezTo>
                    <a:pt x="97" y="100"/>
                    <a:pt x="99" y="98"/>
                    <a:pt x="101" y="96"/>
                  </a:cubicBezTo>
                  <a:cubicBezTo>
                    <a:pt x="117" y="100"/>
                    <a:pt x="117" y="100"/>
                    <a:pt x="117" y="100"/>
                  </a:cubicBezTo>
                  <a:cubicBezTo>
                    <a:pt x="119" y="100"/>
                    <a:pt x="121" y="99"/>
                    <a:pt x="122" y="98"/>
                  </a:cubicBezTo>
                  <a:cubicBezTo>
                    <a:pt x="128" y="83"/>
                    <a:pt x="128" y="83"/>
                    <a:pt x="128" y="83"/>
                  </a:cubicBezTo>
                  <a:cubicBezTo>
                    <a:pt x="128" y="81"/>
                    <a:pt x="128" y="79"/>
                    <a:pt x="126" y="78"/>
                  </a:cubicBezTo>
                  <a:cubicBezTo>
                    <a:pt x="112" y="70"/>
                    <a:pt x="112" y="70"/>
                    <a:pt x="112" y="70"/>
                  </a:cubicBezTo>
                  <a:cubicBezTo>
                    <a:pt x="112" y="68"/>
                    <a:pt x="113" y="66"/>
                    <a:pt x="113" y="65"/>
                  </a:cubicBezTo>
                  <a:cubicBezTo>
                    <a:pt x="113" y="64"/>
                    <a:pt x="112" y="62"/>
                    <a:pt x="112" y="61"/>
                  </a:cubicBezTo>
                  <a:cubicBezTo>
                    <a:pt x="126" y="52"/>
                    <a:pt x="126" y="52"/>
                    <a:pt x="126" y="52"/>
                  </a:cubicBezTo>
                  <a:cubicBezTo>
                    <a:pt x="128" y="51"/>
                    <a:pt x="129" y="49"/>
                    <a:pt x="128" y="47"/>
                  </a:cubicBezTo>
                  <a:cubicBezTo>
                    <a:pt x="122" y="33"/>
                    <a:pt x="122" y="33"/>
                    <a:pt x="122" y="33"/>
                  </a:cubicBezTo>
                  <a:cubicBezTo>
                    <a:pt x="121" y="31"/>
                    <a:pt x="119" y="30"/>
                    <a:pt x="117" y="30"/>
                  </a:cubicBezTo>
                  <a:cubicBezTo>
                    <a:pt x="102" y="34"/>
                    <a:pt x="102" y="34"/>
                    <a:pt x="102" y="34"/>
                  </a:cubicBezTo>
                  <a:cubicBezTo>
                    <a:pt x="100" y="32"/>
                    <a:pt x="97" y="30"/>
                    <a:pt x="95" y="28"/>
                  </a:cubicBezTo>
                  <a:cubicBezTo>
                    <a:pt x="99" y="12"/>
                    <a:pt x="99" y="12"/>
                    <a:pt x="99" y="12"/>
                  </a:cubicBezTo>
                  <a:cubicBezTo>
                    <a:pt x="100" y="10"/>
                    <a:pt x="99" y="8"/>
                    <a:pt x="97" y="8"/>
                  </a:cubicBezTo>
                  <a:cubicBezTo>
                    <a:pt x="82" y="1"/>
                    <a:pt x="82" y="1"/>
                    <a:pt x="82" y="1"/>
                  </a:cubicBezTo>
                  <a:cubicBezTo>
                    <a:pt x="80" y="1"/>
                    <a:pt x="78" y="1"/>
                    <a:pt x="77" y="3"/>
                  </a:cubicBezTo>
                  <a:cubicBezTo>
                    <a:pt x="69" y="17"/>
                    <a:pt x="69" y="17"/>
                    <a:pt x="69" y="17"/>
                  </a:cubicBezTo>
                  <a:cubicBezTo>
                    <a:pt x="66" y="16"/>
                    <a:pt x="63" y="16"/>
                    <a:pt x="60" y="17"/>
                  </a:cubicBezTo>
                  <a:cubicBezTo>
                    <a:pt x="52" y="3"/>
                    <a:pt x="52" y="3"/>
                    <a:pt x="52" y="3"/>
                  </a:cubicBezTo>
                  <a:cubicBezTo>
                    <a:pt x="51" y="1"/>
                    <a:pt x="49" y="0"/>
                    <a:pt x="47" y="1"/>
                  </a:cubicBezTo>
                  <a:cubicBezTo>
                    <a:pt x="32" y="7"/>
                    <a:pt x="32" y="7"/>
                    <a:pt x="32" y="7"/>
                  </a:cubicBezTo>
                  <a:cubicBezTo>
                    <a:pt x="30" y="8"/>
                    <a:pt x="29" y="10"/>
                    <a:pt x="30" y="12"/>
                  </a:cubicBezTo>
                  <a:cubicBezTo>
                    <a:pt x="34" y="27"/>
                    <a:pt x="34" y="27"/>
                    <a:pt x="34" y="27"/>
                  </a:cubicBezTo>
                  <a:cubicBezTo>
                    <a:pt x="31" y="29"/>
                    <a:pt x="29" y="32"/>
                    <a:pt x="27" y="34"/>
                  </a:cubicBezTo>
                  <a:cubicBezTo>
                    <a:pt x="12" y="30"/>
                    <a:pt x="12" y="30"/>
                    <a:pt x="12" y="30"/>
                  </a:cubicBezTo>
                  <a:cubicBezTo>
                    <a:pt x="10" y="29"/>
                    <a:pt x="8" y="30"/>
                    <a:pt x="7" y="32"/>
                  </a:cubicBezTo>
                  <a:cubicBezTo>
                    <a:pt x="1" y="47"/>
                    <a:pt x="1" y="47"/>
                    <a:pt x="1" y="47"/>
                  </a:cubicBezTo>
                  <a:cubicBezTo>
                    <a:pt x="0" y="49"/>
                    <a:pt x="1" y="51"/>
                    <a:pt x="2" y="52"/>
                  </a:cubicBezTo>
                  <a:cubicBezTo>
                    <a:pt x="16" y="60"/>
                    <a:pt x="16" y="60"/>
                    <a:pt x="16" y="60"/>
                  </a:cubicBezTo>
                  <a:cubicBezTo>
                    <a:pt x="16" y="62"/>
                    <a:pt x="16" y="63"/>
                    <a:pt x="16" y="65"/>
                  </a:cubicBezTo>
                  <a:cubicBezTo>
                    <a:pt x="16" y="66"/>
                    <a:pt x="16" y="68"/>
                    <a:pt x="16" y="69"/>
                  </a:cubicBezTo>
                  <a:cubicBezTo>
                    <a:pt x="2" y="77"/>
                    <a:pt x="2" y="77"/>
                    <a:pt x="2" y="77"/>
                  </a:cubicBezTo>
                  <a:cubicBezTo>
                    <a:pt x="0" y="78"/>
                    <a:pt x="0" y="80"/>
                    <a:pt x="0" y="82"/>
                  </a:cubicBezTo>
                  <a:cubicBezTo>
                    <a:pt x="7" y="97"/>
                    <a:pt x="7" y="97"/>
                    <a:pt x="7" y="97"/>
                  </a:cubicBezTo>
                  <a:cubicBezTo>
                    <a:pt x="7" y="99"/>
                    <a:pt x="9" y="100"/>
                    <a:pt x="11" y="99"/>
                  </a:cubicBezTo>
                  <a:cubicBezTo>
                    <a:pt x="27" y="95"/>
                    <a:pt x="27" y="95"/>
                    <a:pt x="27" y="95"/>
                  </a:cubicBezTo>
                  <a:cubicBezTo>
                    <a:pt x="29" y="98"/>
                    <a:pt x="31" y="100"/>
                    <a:pt x="33" y="102"/>
                  </a:cubicBezTo>
                  <a:cubicBezTo>
                    <a:pt x="29" y="118"/>
                    <a:pt x="29" y="118"/>
                    <a:pt x="29" y="118"/>
                  </a:cubicBezTo>
                  <a:cubicBezTo>
                    <a:pt x="29" y="119"/>
                    <a:pt x="30" y="121"/>
                    <a:pt x="31" y="122"/>
                  </a:cubicBezTo>
                  <a:cubicBezTo>
                    <a:pt x="46" y="128"/>
                    <a:pt x="46" y="128"/>
                    <a:pt x="46" y="128"/>
                  </a:cubicBezTo>
                  <a:cubicBezTo>
                    <a:pt x="48" y="129"/>
                    <a:pt x="50" y="129"/>
                    <a:pt x="51" y="127"/>
                  </a:cubicBezTo>
                  <a:cubicBezTo>
                    <a:pt x="59" y="113"/>
                    <a:pt x="59" y="113"/>
                    <a:pt x="59" y="113"/>
                  </a:cubicBezTo>
                  <a:cubicBezTo>
                    <a:pt x="62" y="113"/>
                    <a:pt x="65" y="113"/>
                    <a:pt x="68" y="113"/>
                  </a:cubicBezTo>
                  <a:cubicBezTo>
                    <a:pt x="77" y="127"/>
                    <a:pt x="77" y="127"/>
                    <a:pt x="77" y="127"/>
                  </a:cubicBezTo>
                  <a:cubicBezTo>
                    <a:pt x="77" y="128"/>
                    <a:pt x="79" y="129"/>
                    <a:pt x="80" y="129"/>
                  </a:cubicBezTo>
                  <a:cubicBezTo>
                    <a:pt x="81" y="129"/>
                    <a:pt x="81" y="129"/>
                    <a:pt x="82" y="129"/>
                  </a:cubicBezTo>
                  <a:cubicBezTo>
                    <a:pt x="96" y="123"/>
                    <a:pt x="96" y="123"/>
                    <a:pt x="96" y="123"/>
                  </a:cubicBezTo>
                  <a:cubicBezTo>
                    <a:pt x="98" y="122"/>
                    <a:pt x="99" y="120"/>
                    <a:pt x="99" y="118"/>
                  </a:cubicBezTo>
                  <a:close/>
                  <a:moveTo>
                    <a:pt x="75" y="76"/>
                  </a:moveTo>
                  <a:cubicBezTo>
                    <a:pt x="69" y="82"/>
                    <a:pt x="59" y="82"/>
                    <a:pt x="53" y="76"/>
                  </a:cubicBezTo>
                  <a:cubicBezTo>
                    <a:pt x="50" y="73"/>
                    <a:pt x="48" y="69"/>
                    <a:pt x="48" y="65"/>
                  </a:cubicBezTo>
                  <a:cubicBezTo>
                    <a:pt x="48" y="61"/>
                    <a:pt x="50" y="57"/>
                    <a:pt x="53" y="54"/>
                  </a:cubicBezTo>
                  <a:cubicBezTo>
                    <a:pt x="56" y="51"/>
                    <a:pt x="60" y="49"/>
                    <a:pt x="64" y="49"/>
                  </a:cubicBezTo>
                  <a:cubicBezTo>
                    <a:pt x="68" y="49"/>
                    <a:pt x="72" y="51"/>
                    <a:pt x="75" y="54"/>
                  </a:cubicBezTo>
                  <a:cubicBezTo>
                    <a:pt x="78" y="57"/>
                    <a:pt x="80" y="61"/>
                    <a:pt x="80" y="65"/>
                  </a:cubicBezTo>
                  <a:cubicBezTo>
                    <a:pt x="80" y="69"/>
                    <a:pt x="78" y="73"/>
                    <a:pt x="75"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46280"/>
                </a:solidFill>
              </a:endParaRPr>
            </a:p>
          </p:txBody>
        </p:sp>
        <p:sp>
          <p:nvSpPr>
            <p:cNvPr id="55" name="Freeform 108"/>
            <p:cNvSpPr>
              <a:spLocks noEditPoints="1"/>
            </p:cNvSpPr>
            <p:nvPr/>
          </p:nvSpPr>
          <p:spPr bwMode="auto">
            <a:xfrm>
              <a:off x="11420476" y="3460750"/>
              <a:ext cx="274638" cy="269875"/>
            </a:xfrm>
            <a:custGeom>
              <a:avLst/>
              <a:gdLst>
                <a:gd name="T0" fmla="*/ 96 w 96"/>
                <a:gd name="T1" fmla="*/ 42 h 96"/>
                <a:gd name="T2" fmla="*/ 93 w 96"/>
                <a:gd name="T3" fmla="*/ 38 h 96"/>
                <a:gd name="T4" fmla="*/ 82 w 96"/>
                <a:gd name="T5" fmla="*/ 36 h 96"/>
                <a:gd name="T6" fmla="*/ 81 w 96"/>
                <a:gd name="T7" fmla="*/ 34 h 96"/>
                <a:gd name="T8" fmla="*/ 80 w 96"/>
                <a:gd name="T9" fmla="*/ 32 h 96"/>
                <a:gd name="T10" fmla="*/ 86 w 96"/>
                <a:gd name="T11" fmla="*/ 23 h 96"/>
                <a:gd name="T12" fmla="*/ 86 w 96"/>
                <a:gd name="T13" fmla="*/ 18 h 96"/>
                <a:gd name="T14" fmla="*/ 78 w 96"/>
                <a:gd name="T15" fmla="*/ 10 h 96"/>
                <a:gd name="T16" fmla="*/ 73 w 96"/>
                <a:gd name="T17" fmla="*/ 9 h 96"/>
                <a:gd name="T18" fmla="*/ 64 w 96"/>
                <a:gd name="T19" fmla="*/ 16 h 96"/>
                <a:gd name="T20" fmla="*/ 59 w 96"/>
                <a:gd name="T21" fmla="*/ 14 h 96"/>
                <a:gd name="T22" fmla="*/ 58 w 96"/>
                <a:gd name="T23" fmla="*/ 3 h 96"/>
                <a:gd name="T24" fmla="*/ 54 w 96"/>
                <a:gd name="T25" fmla="*/ 0 h 96"/>
                <a:gd name="T26" fmla="*/ 42 w 96"/>
                <a:gd name="T27" fmla="*/ 0 h 96"/>
                <a:gd name="T28" fmla="*/ 38 w 96"/>
                <a:gd name="T29" fmla="*/ 3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4 w 96"/>
                <a:gd name="T49" fmla="*/ 38 h 96"/>
                <a:gd name="T50" fmla="*/ 0 w 96"/>
                <a:gd name="T51" fmla="*/ 42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9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60 w 96"/>
                <a:gd name="T85" fmla="*/ 82 h 96"/>
                <a:gd name="T86" fmla="*/ 62 w 96"/>
                <a:gd name="T87" fmla="*/ 81 h 96"/>
                <a:gd name="T88" fmla="*/ 64 w 96"/>
                <a:gd name="T89" fmla="*/ 80 h 96"/>
                <a:gd name="T90" fmla="*/ 73 w 96"/>
                <a:gd name="T91" fmla="*/ 86 h 96"/>
                <a:gd name="T92" fmla="*/ 78 w 96"/>
                <a:gd name="T93" fmla="*/ 86 h 96"/>
                <a:gd name="T94" fmla="*/ 86 w 96"/>
                <a:gd name="T95" fmla="*/ 77 h 96"/>
                <a:gd name="T96" fmla="*/ 87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6 w 96"/>
                <a:gd name="T109" fmla="*/ 51 h 96"/>
                <a:gd name="T110" fmla="*/ 45 w 96"/>
                <a:gd name="T111" fmla="*/ 55 h 96"/>
                <a:gd name="T112" fmla="*/ 41 w 96"/>
                <a:gd name="T113" fmla="*/ 45 h 96"/>
                <a:gd name="T114" fmla="*/ 48 w 96"/>
                <a:gd name="T115" fmla="*/ 40 h 96"/>
                <a:gd name="T116" fmla="*/ 51 w 96"/>
                <a:gd name="T117" fmla="*/ 40 h 96"/>
                <a:gd name="T118" fmla="*/ 56 w 96"/>
                <a:gd name="T119" fmla="*/ 45 h 96"/>
                <a:gd name="T120" fmla="*/ 56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5" y="38"/>
                    <a:pt x="93" y="38"/>
                  </a:cubicBezTo>
                  <a:cubicBezTo>
                    <a:pt x="82" y="36"/>
                    <a:pt x="82" y="36"/>
                    <a:pt x="82" y="36"/>
                  </a:cubicBezTo>
                  <a:cubicBezTo>
                    <a:pt x="82" y="36"/>
                    <a:pt x="81" y="35"/>
                    <a:pt x="81" y="34"/>
                  </a:cubicBezTo>
                  <a:cubicBezTo>
                    <a:pt x="81" y="33"/>
                    <a:pt x="80" y="32"/>
                    <a:pt x="80" y="32"/>
                  </a:cubicBezTo>
                  <a:cubicBezTo>
                    <a:pt x="86" y="23"/>
                    <a:pt x="86" y="23"/>
                    <a:pt x="86" y="23"/>
                  </a:cubicBezTo>
                  <a:cubicBezTo>
                    <a:pt x="88" y="21"/>
                    <a:pt x="87" y="19"/>
                    <a:pt x="86" y="18"/>
                  </a:cubicBezTo>
                  <a:cubicBezTo>
                    <a:pt x="78" y="10"/>
                    <a:pt x="78" y="10"/>
                    <a:pt x="78" y="10"/>
                  </a:cubicBezTo>
                  <a:cubicBezTo>
                    <a:pt x="76" y="8"/>
                    <a:pt x="74" y="8"/>
                    <a:pt x="73" y="9"/>
                  </a:cubicBezTo>
                  <a:cubicBezTo>
                    <a:pt x="64" y="16"/>
                    <a:pt x="64" y="16"/>
                    <a:pt x="64" y="16"/>
                  </a:cubicBezTo>
                  <a:cubicBezTo>
                    <a:pt x="62" y="15"/>
                    <a:pt x="61" y="14"/>
                    <a:pt x="59" y="14"/>
                  </a:cubicBezTo>
                  <a:cubicBezTo>
                    <a:pt x="58" y="3"/>
                    <a:pt x="58" y="3"/>
                    <a:pt x="58" y="3"/>
                  </a:cubicBezTo>
                  <a:cubicBezTo>
                    <a:pt x="57" y="1"/>
                    <a:pt x="55" y="0"/>
                    <a:pt x="54" y="0"/>
                  </a:cubicBezTo>
                  <a:cubicBezTo>
                    <a:pt x="42" y="0"/>
                    <a:pt x="42" y="0"/>
                    <a:pt x="42" y="0"/>
                  </a:cubicBezTo>
                  <a:cubicBezTo>
                    <a:pt x="40" y="0"/>
                    <a:pt x="38" y="1"/>
                    <a:pt x="38" y="3"/>
                  </a:cubicBezTo>
                  <a:cubicBezTo>
                    <a:pt x="37" y="14"/>
                    <a:pt x="37" y="14"/>
                    <a:pt x="37" y="14"/>
                  </a:cubicBezTo>
                  <a:cubicBezTo>
                    <a:pt x="36" y="14"/>
                    <a:pt x="35" y="15"/>
                    <a:pt x="34" y="15"/>
                  </a:cubicBezTo>
                  <a:cubicBezTo>
                    <a:pt x="33" y="15"/>
                    <a:pt x="33" y="16"/>
                    <a:pt x="32" y="16"/>
                  </a:cubicBezTo>
                  <a:cubicBezTo>
                    <a:pt x="23" y="10"/>
                    <a:pt x="23" y="10"/>
                    <a:pt x="23" y="10"/>
                  </a:cubicBezTo>
                  <a:cubicBezTo>
                    <a:pt x="22" y="9"/>
                    <a:pt x="19" y="9"/>
                    <a:pt x="18" y="10"/>
                  </a:cubicBezTo>
                  <a:cubicBezTo>
                    <a:pt x="10" y="18"/>
                    <a:pt x="10" y="18"/>
                    <a:pt x="10" y="18"/>
                  </a:cubicBezTo>
                  <a:cubicBezTo>
                    <a:pt x="9" y="20"/>
                    <a:pt x="8" y="22"/>
                    <a:pt x="10" y="24"/>
                  </a:cubicBezTo>
                  <a:cubicBezTo>
                    <a:pt x="16" y="32"/>
                    <a:pt x="16" y="32"/>
                    <a:pt x="16" y="32"/>
                  </a:cubicBezTo>
                  <a:cubicBezTo>
                    <a:pt x="15" y="34"/>
                    <a:pt x="15" y="35"/>
                    <a:pt x="14" y="37"/>
                  </a:cubicBezTo>
                  <a:cubicBezTo>
                    <a:pt x="4" y="38"/>
                    <a:pt x="4" y="38"/>
                    <a:pt x="4" y="38"/>
                  </a:cubicBezTo>
                  <a:cubicBezTo>
                    <a:pt x="2" y="39"/>
                    <a:pt x="0" y="40"/>
                    <a:pt x="0" y="42"/>
                  </a:cubicBezTo>
                  <a:cubicBezTo>
                    <a:pt x="0" y="54"/>
                    <a:pt x="0" y="54"/>
                    <a:pt x="0" y="54"/>
                  </a:cubicBezTo>
                  <a:cubicBezTo>
                    <a:pt x="0" y="56"/>
                    <a:pt x="2" y="58"/>
                    <a:pt x="4" y="58"/>
                  </a:cubicBezTo>
                  <a:cubicBezTo>
                    <a:pt x="14" y="59"/>
                    <a:pt x="14" y="59"/>
                    <a:pt x="14" y="59"/>
                  </a:cubicBezTo>
                  <a:cubicBezTo>
                    <a:pt x="15" y="60"/>
                    <a:pt x="15" y="61"/>
                    <a:pt x="15" y="62"/>
                  </a:cubicBezTo>
                  <a:cubicBezTo>
                    <a:pt x="16" y="63"/>
                    <a:pt x="16" y="63"/>
                    <a:pt x="16" y="64"/>
                  </a:cubicBezTo>
                  <a:cubicBezTo>
                    <a:pt x="10" y="73"/>
                    <a:pt x="10" y="73"/>
                    <a:pt x="10" y="73"/>
                  </a:cubicBezTo>
                  <a:cubicBezTo>
                    <a:pt x="9" y="74"/>
                    <a:pt x="9" y="77"/>
                    <a:pt x="10" y="78"/>
                  </a:cubicBezTo>
                  <a:cubicBezTo>
                    <a:pt x="19" y="86"/>
                    <a:pt x="19" y="86"/>
                    <a:pt x="19" y="86"/>
                  </a:cubicBezTo>
                  <a:cubicBezTo>
                    <a:pt x="20" y="87"/>
                    <a:pt x="22" y="88"/>
                    <a:pt x="24" y="86"/>
                  </a:cubicBezTo>
                  <a:cubicBezTo>
                    <a:pt x="32" y="80"/>
                    <a:pt x="32" y="80"/>
                    <a:pt x="32" y="80"/>
                  </a:cubicBezTo>
                  <a:cubicBezTo>
                    <a:pt x="34" y="81"/>
                    <a:pt x="35" y="81"/>
                    <a:pt x="37" y="82"/>
                  </a:cubicBezTo>
                  <a:cubicBezTo>
                    <a:pt x="39" y="93"/>
                    <a:pt x="39" y="93"/>
                    <a:pt x="39" y="93"/>
                  </a:cubicBezTo>
                  <a:cubicBezTo>
                    <a:pt x="39" y="94"/>
                    <a:pt x="41" y="96"/>
                    <a:pt x="43" y="96"/>
                  </a:cubicBezTo>
                  <a:cubicBezTo>
                    <a:pt x="43" y="96"/>
                    <a:pt x="43" y="96"/>
                    <a:pt x="43" y="96"/>
                  </a:cubicBezTo>
                  <a:cubicBezTo>
                    <a:pt x="54" y="96"/>
                    <a:pt x="54" y="96"/>
                    <a:pt x="54" y="96"/>
                  </a:cubicBezTo>
                  <a:cubicBezTo>
                    <a:pt x="56" y="96"/>
                    <a:pt x="58" y="94"/>
                    <a:pt x="58" y="92"/>
                  </a:cubicBezTo>
                  <a:cubicBezTo>
                    <a:pt x="60" y="82"/>
                    <a:pt x="60" y="82"/>
                    <a:pt x="60" y="82"/>
                  </a:cubicBezTo>
                  <a:cubicBezTo>
                    <a:pt x="60" y="81"/>
                    <a:pt x="61" y="81"/>
                    <a:pt x="62" y="81"/>
                  </a:cubicBezTo>
                  <a:cubicBezTo>
                    <a:pt x="63" y="80"/>
                    <a:pt x="64" y="80"/>
                    <a:pt x="64" y="80"/>
                  </a:cubicBezTo>
                  <a:cubicBezTo>
                    <a:pt x="73" y="86"/>
                    <a:pt x="73" y="86"/>
                    <a:pt x="73" y="86"/>
                  </a:cubicBezTo>
                  <a:cubicBezTo>
                    <a:pt x="75" y="87"/>
                    <a:pt x="77" y="87"/>
                    <a:pt x="78" y="86"/>
                  </a:cubicBezTo>
                  <a:cubicBezTo>
                    <a:pt x="86" y="77"/>
                    <a:pt x="86" y="77"/>
                    <a:pt x="86" y="77"/>
                  </a:cubicBezTo>
                  <a:cubicBezTo>
                    <a:pt x="88" y="76"/>
                    <a:pt x="88" y="74"/>
                    <a:pt x="87" y="72"/>
                  </a:cubicBezTo>
                  <a:cubicBezTo>
                    <a:pt x="80" y="64"/>
                    <a:pt x="80" y="64"/>
                    <a:pt x="80" y="64"/>
                  </a:cubicBezTo>
                  <a:cubicBezTo>
                    <a:pt x="81" y="62"/>
                    <a:pt x="82" y="61"/>
                    <a:pt x="82" y="59"/>
                  </a:cubicBezTo>
                  <a:cubicBezTo>
                    <a:pt x="93" y="57"/>
                    <a:pt x="93" y="57"/>
                    <a:pt x="93" y="57"/>
                  </a:cubicBezTo>
                  <a:cubicBezTo>
                    <a:pt x="95" y="57"/>
                    <a:pt x="96" y="55"/>
                    <a:pt x="96" y="53"/>
                  </a:cubicBezTo>
                  <a:lnTo>
                    <a:pt x="96" y="42"/>
                  </a:lnTo>
                  <a:close/>
                  <a:moveTo>
                    <a:pt x="56" y="51"/>
                  </a:moveTo>
                  <a:cubicBezTo>
                    <a:pt x="54" y="55"/>
                    <a:pt x="49" y="57"/>
                    <a:pt x="45" y="55"/>
                  </a:cubicBezTo>
                  <a:cubicBezTo>
                    <a:pt x="41" y="54"/>
                    <a:pt x="39" y="49"/>
                    <a:pt x="41" y="45"/>
                  </a:cubicBezTo>
                  <a:cubicBezTo>
                    <a:pt x="42" y="42"/>
                    <a:pt x="45" y="40"/>
                    <a:pt x="48" y="40"/>
                  </a:cubicBezTo>
                  <a:cubicBezTo>
                    <a:pt x="49" y="40"/>
                    <a:pt x="50" y="40"/>
                    <a:pt x="51" y="40"/>
                  </a:cubicBezTo>
                  <a:cubicBezTo>
                    <a:pt x="53" y="41"/>
                    <a:pt x="55" y="43"/>
                    <a:pt x="56" y="45"/>
                  </a:cubicBezTo>
                  <a:cubicBezTo>
                    <a:pt x="56" y="47"/>
                    <a:pt x="56" y="49"/>
                    <a:pt x="5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46280"/>
                </a:solidFill>
              </a:endParaRPr>
            </a:p>
          </p:txBody>
        </p:sp>
      </p:grpSp>
      <p:sp>
        <p:nvSpPr>
          <p:cNvPr id="56" name="Freeform 120"/>
          <p:cNvSpPr>
            <a:spLocks noEditPoints="1"/>
          </p:cNvSpPr>
          <p:nvPr/>
        </p:nvSpPr>
        <p:spPr bwMode="auto">
          <a:xfrm>
            <a:off x="4638400" y="1846574"/>
            <a:ext cx="681409" cy="584063"/>
          </a:xfrm>
          <a:custGeom>
            <a:avLst/>
            <a:gdLst/>
            <a:ahLst/>
            <a:cxnLst>
              <a:cxn ang="0">
                <a:pos x="11" y="58"/>
              </a:cxn>
              <a:cxn ang="0">
                <a:pos x="9" y="58"/>
              </a:cxn>
              <a:cxn ang="0">
                <a:pos x="0" y="49"/>
              </a:cxn>
              <a:cxn ang="0">
                <a:pos x="0" y="18"/>
              </a:cxn>
              <a:cxn ang="0">
                <a:pos x="9" y="9"/>
              </a:cxn>
              <a:cxn ang="0">
                <a:pos x="11" y="9"/>
              </a:cxn>
              <a:cxn ang="0">
                <a:pos x="11" y="58"/>
              </a:cxn>
              <a:cxn ang="0">
                <a:pos x="54" y="58"/>
              </a:cxn>
              <a:cxn ang="0">
                <a:pos x="15" y="58"/>
              </a:cxn>
              <a:cxn ang="0">
                <a:pos x="15" y="9"/>
              </a:cxn>
              <a:cxn ang="0">
                <a:pos x="20" y="9"/>
              </a:cxn>
              <a:cxn ang="0">
                <a:pos x="20" y="3"/>
              </a:cxn>
              <a:cxn ang="0">
                <a:pos x="24" y="0"/>
              </a:cxn>
              <a:cxn ang="0">
                <a:pos x="45" y="0"/>
              </a:cxn>
              <a:cxn ang="0">
                <a:pos x="49" y="3"/>
              </a:cxn>
              <a:cxn ang="0">
                <a:pos x="49" y="9"/>
              </a:cxn>
              <a:cxn ang="0">
                <a:pos x="54" y="9"/>
              </a:cxn>
              <a:cxn ang="0">
                <a:pos x="54" y="58"/>
              </a:cxn>
              <a:cxn ang="0">
                <a:pos x="44" y="9"/>
              </a:cxn>
              <a:cxn ang="0">
                <a:pos x="44" y="4"/>
              </a:cxn>
              <a:cxn ang="0">
                <a:pos x="25" y="4"/>
              </a:cxn>
              <a:cxn ang="0">
                <a:pos x="25" y="9"/>
              </a:cxn>
              <a:cxn ang="0">
                <a:pos x="44" y="9"/>
              </a:cxn>
              <a:cxn ang="0">
                <a:pos x="68" y="49"/>
              </a:cxn>
              <a:cxn ang="0">
                <a:pos x="60" y="58"/>
              </a:cxn>
              <a:cxn ang="0">
                <a:pos x="58" y="58"/>
              </a:cxn>
              <a:cxn ang="0">
                <a:pos x="58" y="9"/>
              </a:cxn>
              <a:cxn ang="0">
                <a:pos x="60" y="9"/>
              </a:cxn>
              <a:cxn ang="0">
                <a:pos x="68" y="18"/>
              </a:cxn>
              <a:cxn ang="0">
                <a:pos x="68" y="4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chemeClr val="bg1"/>
          </a:solidFill>
          <a:ln w="9525">
            <a:noFill/>
            <a:round/>
          </a:ln>
        </p:spPr>
        <p:txBody>
          <a:bodyPr vert="horz" wrap="square" lIns="68580" tIns="34290" rIns="68580" bIns="34290" numCol="1" anchor="t" anchorCtr="0" compatLnSpc="1"/>
          <a:lstStyle/>
          <a:p>
            <a:endParaRPr lang="en-US">
              <a:solidFill>
                <a:srgbClr val="446280"/>
              </a:solidFill>
            </a:endParaRPr>
          </a:p>
        </p:txBody>
      </p:sp>
      <p:sp>
        <p:nvSpPr>
          <p:cNvPr id="57" name="KSO_Shape"/>
          <p:cNvSpPr/>
          <p:nvPr/>
        </p:nvSpPr>
        <p:spPr bwMode="auto">
          <a:xfrm>
            <a:off x="4583482" y="3010406"/>
            <a:ext cx="742337" cy="742337"/>
          </a:xfrm>
          <a:custGeom>
            <a:avLst/>
            <a:gdLst>
              <a:gd name="T0" fmla="*/ 2147483646 w 6475"/>
              <a:gd name="T1" fmla="*/ 2147483646 h 6474"/>
              <a:gd name="T2" fmla="*/ 2147483646 w 6475"/>
              <a:gd name="T3" fmla="*/ 2147483646 h 6474"/>
              <a:gd name="T4" fmla="*/ 2147483646 w 6475"/>
              <a:gd name="T5" fmla="*/ 2147483646 h 6474"/>
              <a:gd name="T6" fmla="*/ 2147483646 w 6475"/>
              <a:gd name="T7" fmla="*/ 2147483646 h 6474"/>
              <a:gd name="T8" fmla="*/ 2147483646 w 6475"/>
              <a:gd name="T9" fmla="*/ 2147483646 h 6474"/>
              <a:gd name="T10" fmla="*/ 2147483646 w 6475"/>
              <a:gd name="T11" fmla="*/ 2147483646 h 6474"/>
              <a:gd name="T12" fmla="*/ 2147483646 w 6475"/>
              <a:gd name="T13" fmla="*/ 2147483646 h 6474"/>
              <a:gd name="T14" fmla="*/ 2147483646 w 6475"/>
              <a:gd name="T15" fmla="*/ 2147483646 h 6474"/>
              <a:gd name="T16" fmla="*/ 2147483646 w 6475"/>
              <a:gd name="T17" fmla="*/ 2147483646 h 6474"/>
              <a:gd name="T18" fmla="*/ 2147483646 w 6475"/>
              <a:gd name="T19" fmla="*/ 2147483646 h 6474"/>
              <a:gd name="T20" fmla="*/ 2147483646 w 6475"/>
              <a:gd name="T21" fmla="*/ 2147483646 h 6474"/>
              <a:gd name="T22" fmla="*/ 2147483646 w 6475"/>
              <a:gd name="T23" fmla="*/ 1987307535 h 6474"/>
              <a:gd name="T24" fmla="*/ 2147483646 w 6475"/>
              <a:gd name="T25" fmla="*/ 433100014 h 6474"/>
              <a:gd name="T26" fmla="*/ 2147483646 w 6475"/>
              <a:gd name="T27" fmla="*/ 0 h 6474"/>
              <a:gd name="T28" fmla="*/ 2147483646 w 6475"/>
              <a:gd name="T29" fmla="*/ 611465864 h 6474"/>
              <a:gd name="T30" fmla="*/ 2147483646 w 6475"/>
              <a:gd name="T31" fmla="*/ 2147483646 h 6474"/>
              <a:gd name="T32" fmla="*/ 2147483646 w 6475"/>
              <a:gd name="T33" fmla="*/ 2147483646 h 6474"/>
              <a:gd name="T34" fmla="*/ 2147483646 w 6475"/>
              <a:gd name="T35" fmla="*/ 2147483646 h 6474"/>
              <a:gd name="T36" fmla="*/ 2147483646 w 6475"/>
              <a:gd name="T37" fmla="*/ 2147483646 h 6474"/>
              <a:gd name="T38" fmla="*/ 2147483646 w 6475"/>
              <a:gd name="T39" fmla="*/ 2147483646 h 6474"/>
              <a:gd name="T40" fmla="*/ 2147483646 w 6475"/>
              <a:gd name="T41" fmla="*/ 2147483646 h 6474"/>
              <a:gd name="T42" fmla="*/ 2147483646 w 6475"/>
              <a:gd name="T43" fmla="*/ 2147483646 h 6474"/>
              <a:gd name="T44" fmla="*/ 1655347323 w 6475"/>
              <a:gd name="T45" fmla="*/ 2147483646 h 6474"/>
              <a:gd name="T46" fmla="*/ 280103845 w 6475"/>
              <a:gd name="T47" fmla="*/ 2147483646 h 6474"/>
              <a:gd name="T48" fmla="*/ 0 w 6475"/>
              <a:gd name="T49" fmla="*/ 2147483646 h 6474"/>
              <a:gd name="T50" fmla="*/ 840397737 w 6475"/>
              <a:gd name="T51" fmla="*/ 2147483646 h 6474"/>
              <a:gd name="T52" fmla="*/ 2147483646 w 6475"/>
              <a:gd name="T53" fmla="*/ 2147483646 h 6474"/>
              <a:gd name="T54" fmla="*/ 2147483646 w 6475"/>
              <a:gd name="T55" fmla="*/ 2147483646 h 6474"/>
              <a:gd name="T56" fmla="*/ 2147483646 w 6475"/>
              <a:gd name="T57" fmla="*/ 2147483646 h 6474"/>
              <a:gd name="T58" fmla="*/ 2147483646 w 6475"/>
              <a:gd name="T59" fmla="*/ 2147483646 h 6474"/>
              <a:gd name="T60" fmla="*/ 2147483646 w 6475"/>
              <a:gd name="T61" fmla="*/ 2147483646 h 6474"/>
              <a:gd name="T62" fmla="*/ 2147483646 w 6475"/>
              <a:gd name="T63" fmla="*/ 2147483646 h 6474"/>
              <a:gd name="T64" fmla="*/ 2147483646 w 6475"/>
              <a:gd name="T65" fmla="*/ 2147483646 h 6474"/>
              <a:gd name="T66" fmla="*/ 2147483646 w 6475"/>
              <a:gd name="T67" fmla="*/ 2147483646 h 6474"/>
              <a:gd name="T68" fmla="*/ 2147483646 w 6475"/>
              <a:gd name="T69" fmla="*/ 2147483646 h 6474"/>
              <a:gd name="T70" fmla="*/ 2147483646 w 6475"/>
              <a:gd name="T71" fmla="*/ 2147483646 h 6474"/>
              <a:gd name="T72" fmla="*/ 2147483646 w 6475"/>
              <a:gd name="T73" fmla="*/ 2147483646 h 6474"/>
              <a:gd name="T74" fmla="*/ 2147483646 w 6475"/>
              <a:gd name="T75" fmla="*/ 2147483646 h 6474"/>
              <a:gd name="T76" fmla="*/ 2147483646 w 6475"/>
              <a:gd name="T77" fmla="*/ 2147483646 h 6474"/>
              <a:gd name="T78" fmla="*/ 2147483646 w 6475"/>
              <a:gd name="T79" fmla="*/ 2147483646 h 6474"/>
              <a:gd name="T80" fmla="*/ 2147483646 w 6475"/>
              <a:gd name="T81" fmla="*/ 2147483646 h 6474"/>
              <a:gd name="T82" fmla="*/ 2147483646 w 6475"/>
              <a:gd name="T83" fmla="*/ 2147483646 h 6474"/>
              <a:gd name="T84" fmla="*/ 2147483646 w 6475"/>
              <a:gd name="T85" fmla="*/ 2147483646 h 6474"/>
              <a:gd name="T86" fmla="*/ 2147483646 w 6475"/>
              <a:gd name="T87" fmla="*/ 2147483646 h 6474"/>
              <a:gd name="T88" fmla="*/ 2147483646 w 6475"/>
              <a:gd name="T89" fmla="*/ 2147483646 h 6474"/>
              <a:gd name="T90" fmla="*/ 2147483646 w 6475"/>
              <a:gd name="T91" fmla="*/ 2147483646 h 6474"/>
              <a:gd name="T92" fmla="*/ 2147483646 w 6475"/>
              <a:gd name="T93" fmla="*/ 2147483646 h 6474"/>
              <a:gd name="T94" fmla="*/ 2147483646 w 6475"/>
              <a:gd name="T95" fmla="*/ 2147483646 h 6474"/>
              <a:gd name="T96" fmla="*/ 2147483646 w 6475"/>
              <a:gd name="T97" fmla="*/ 2147483646 h 6474"/>
              <a:gd name="T98" fmla="*/ 2147483646 w 6475"/>
              <a:gd name="T99" fmla="*/ 2147483646 h 6474"/>
              <a:gd name="T100" fmla="*/ 2147483646 w 6475"/>
              <a:gd name="T101" fmla="*/ 2147483646 h 6474"/>
              <a:gd name="T102" fmla="*/ 2147483646 w 6475"/>
              <a:gd name="T103" fmla="*/ 2147483646 h 6474"/>
              <a:gd name="T104" fmla="*/ 2147483646 w 6475"/>
              <a:gd name="T105" fmla="*/ 2147483646 h 6474"/>
              <a:gd name="T106" fmla="*/ 2147483646 w 6475"/>
              <a:gd name="T107" fmla="*/ 2147483646 h 6474"/>
              <a:gd name="T108" fmla="*/ 2147483646 w 6475"/>
              <a:gd name="T109" fmla="*/ 2147483646 h 6474"/>
              <a:gd name="T110" fmla="*/ 2147483646 w 6475"/>
              <a:gd name="T111" fmla="*/ 2147483646 h 6474"/>
              <a:gd name="T112" fmla="*/ 2147483646 w 6475"/>
              <a:gd name="T113" fmla="*/ 2147483646 h 6474"/>
              <a:gd name="T114" fmla="*/ 2147483646 w 6475"/>
              <a:gd name="T115" fmla="*/ 2147483646 h 6474"/>
              <a:gd name="T116" fmla="*/ 2147483646 w 6475"/>
              <a:gd name="T117" fmla="*/ 2147483646 h 6474"/>
              <a:gd name="T118" fmla="*/ 2147483646 w 6475"/>
              <a:gd name="T119" fmla="*/ 2147483646 h 6474"/>
              <a:gd name="T120" fmla="*/ 2147483646 w 6475"/>
              <a:gd name="T121" fmla="*/ 2147483646 h 6474"/>
              <a:gd name="T122" fmla="*/ 2147483646 w 6475"/>
              <a:gd name="T123" fmla="*/ 2147483646 h 64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475" h="6474">
                <a:moveTo>
                  <a:pt x="3889" y="3006"/>
                </a:moveTo>
                <a:lnTo>
                  <a:pt x="3889" y="3006"/>
                </a:lnTo>
                <a:lnTo>
                  <a:pt x="3915" y="2952"/>
                </a:lnTo>
                <a:lnTo>
                  <a:pt x="3940" y="2898"/>
                </a:lnTo>
                <a:lnTo>
                  <a:pt x="3964" y="2842"/>
                </a:lnTo>
                <a:lnTo>
                  <a:pt x="3987" y="2787"/>
                </a:lnTo>
                <a:lnTo>
                  <a:pt x="4007" y="2729"/>
                </a:lnTo>
                <a:lnTo>
                  <a:pt x="4026" y="2672"/>
                </a:lnTo>
                <a:lnTo>
                  <a:pt x="4043" y="2613"/>
                </a:lnTo>
                <a:lnTo>
                  <a:pt x="4059" y="2555"/>
                </a:lnTo>
                <a:lnTo>
                  <a:pt x="4073" y="2495"/>
                </a:lnTo>
                <a:lnTo>
                  <a:pt x="4085" y="2434"/>
                </a:lnTo>
                <a:lnTo>
                  <a:pt x="4096" y="2373"/>
                </a:lnTo>
                <a:lnTo>
                  <a:pt x="4104" y="2312"/>
                </a:lnTo>
                <a:lnTo>
                  <a:pt x="4111" y="2249"/>
                </a:lnTo>
                <a:lnTo>
                  <a:pt x="4116" y="2187"/>
                </a:lnTo>
                <a:lnTo>
                  <a:pt x="4119" y="2124"/>
                </a:lnTo>
                <a:lnTo>
                  <a:pt x="4120" y="2060"/>
                </a:lnTo>
                <a:lnTo>
                  <a:pt x="4120" y="2006"/>
                </a:lnTo>
                <a:lnTo>
                  <a:pt x="4117" y="1954"/>
                </a:lnTo>
                <a:lnTo>
                  <a:pt x="4114" y="1901"/>
                </a:lnTo>
                <a:lnTo>
                  <a:pt x="4109" y="1850"/>
                </a:lnTo>
                <a:lnTo>
                  <a:pt x="4103" y="1797"/>
                </a:lnTo>
                <a:lnTo>
                  <a:pt x="4096" y="1747"/>
                </a:lnTo>
                <a:lnTo>
                  <a:pt x="4088" y="1695"/>
                </a:lnTo>
                <a:lnTo>
                  <a:pt x="4078" y="1645"/>
                </a:lnTo>
                <a:lnTo>
                  <a:pt x="4067" y="1595"/>
                </a:lnTo>
                <a:lnTo>
                  <a:pt x="4055" y="1545"/>
                </a:lnTo>
                <a:lnTo>
                  <a:pt x="4042" y="1496"/>
                </a:lnTo>
                <a:lnTo>
                  <a:pt x="4028" y="1447"/>
                </a:lnTo>
                <a:lnTo>
                  <a:pt x="4012" y="1399"/>
                </a:lnTo>
                <a:lnTo>
                  <a:pt x="3995" y="1351"/>
                </a:lnTo>
                <a:lnTo>
                  <a:pt x="3977" y="1305"/>
                </a:lnTo>
                <a:lnTo>
                  <a:pt x="3958" y="1258"/>
                </a:lnTo>
                <a:lnTo>
                  <a:pt x="3938" y="1213"/>
                </a:lnTo>
                <a:lnTo>
                  <a:pt x="3916" y="1167"/>
                </a:lnTo>
                <a:lnTo>
                  <a:pt x="3895" y="1122"/>
                </a:lnTo>
                <a:lnTo>
                  <a:pt x="3871" y="1079"/>
                </a:lnTo>
                <a:lnTo>
                  <a:pt x="3847" y="1034"/>
                </a:lnTo>
                <a:lnTo>
                  <a:pt x="3822" y="991"/>
                </a:lnTo>
                <a:lnTo>
                  <a:pt x="3795" y="949"/>
                </a:lnTo>
                <a:lnTo>
                  <a:pt x="3768" y="909"/>
                </a:lnTo>
                <a:lnTo>
                  <a:pt x="3740" y="868"/>
                </a:lnTo>
                <a:lnTo>
                  <a:pt x="3710" y="827"/>
                </a:lnTo>
                <a:lnTo>
                  <a:pt x="3680" y="788"/>
                </a:lnTo>
                <a:lnTo>
                  <a:pt x="3649" y="749"/>
                </a:lnTo>
                <a:lnTo>
                  <a:pt x="3617" y="712"/>
                </a:lnTo>
                <a:lnTo>
                  <a:pt x="3585" y="675"/>
                </a:lnTo>
                <a:lnTo>
                  <a:pt x="3551" y="639"/>
                </a:lnTo>
                <a:lnTo>
                  <a:pt x="3516" y="603"/>
                </a:lnTo>
                <a:lnTo>
                  <a:pt x="3481" y="568"/>
                </a:lnTo>
                <a:lnTo>
                  <a:pt x="3445" y="535"/>
                </a:lnTo>
                <a:lnTo>
                  <a:pt x="3408" y="503"/>
                </a:lnTo>
                <a:lnTo>
                  <a:pt x="3370" y="470"/>
                </a:lnTo>
                <a:lnTo>
                  <a:pt x="3332" y="439"/>
                </a:lnTo>
                <a:lnTo>
                  <a:pt x="3293" y="409"/>
                </a:lnTo>
                <a:lnTo>
                  <a:pt x="3252" y="379"/>
                </a:lnTo>
                <a:lnTo>
                  <a:pt x="3211" y="352"/>
                </a:lnTo>
                <a:lnTo>
                  <a:pt x="3170" y="324"/>
                </a:lnTo>
                <a:lnTo>
                  <a:pt x="3129" y="298"/>
                </a:lnTo>
                <a:lnTo>
                  <a:pt x="3085" y="273"/>
                </a:lnTo>
                <a:lnTo>
                  <a:pt x="3041" y="249"/>
                </a:lnTo>
                <a:lnTo>
                  <a:pt x="2998" y="225"/>
                </a:lnTo>
                <a:lnTo>
                  <a:pt x="2953" y="203"/>
                </a:lnTo>
                <a:lnTo>
                  <a:pt x="2907" y="182"/>
                </a:lnTo>
                <a:lnTo>
                  <a:pt x="2862" y="161"/>
                </a:lnTo>
                <a:lnTo>
                  <a:pt x="2815" y="142"/>
                </a:lnTo>
                <a:lnTo>
                  <a:pt x="2768" y="124"/>
                </a:lnTo>
                <a:lnTo>
                  <a:pt x="2720" y="108"/>
                </a:lnTo>
                <a:lnTo>
                  <a:pt x="2672" y="92"/>
                </a:lnTo>
                <a:lnTo>
                  <a:pt x="2623" y="78"/>
                </a:lnTo>
                <a:lnTo>
                  <a:pt x="2574" y="64"/>
                </a:lnTo>
                <a:lnTo>
                  <a:pt x="2525" y="52"/>
                </a:lnTo>
                <a:lnTo>
                  <a:pt x="2475" y="42"/>
                </a:lnTo>
                <a:lnTo>
                  <a:pt x="2425" y="32"/>
                </a:lnTo>
                <a:lnTo>
                  <a:pt x="2373" y="24"/>
                </a:lnTo>
                <a:lnTo>
                  <a:pt x="2322" y="17"/>
                </a:lnTo>
                <a:lnTo>
                  <a:pt x="2270" y="11"/>
                </a:lnTo>
                <a:lnTo>
                  <a:pt x="2219" y="6"/>
                </a:lnTo>
                <a:lnTo>
                  <a:pt x="2166" y="2"/>
                </a:lnTo>
                <a:lnTo>
                  <a:pt x="2113" y="0"/>
                </a:lnTo>
                <a:lnTo>
                  <a:pt x="2060" y="0"/>
                </a:lnTo>
                <a:lnTo>
                  <a:pt x="2007" y="0"/>
                </a:lnTo>
                <a:lnTo>
                  <a:pt x="1954" y="2"/>
                </a:lnTo>
                <a:lnTo>
                  <a:pt x="1901" y="6"/>
                </a:lnTo>
                <a:lnTo>
                  <a:pt x="1849" y="11"/>
                </a:lnTo>
                <a:lnTo>
                  <a:pt x="1797" y="17"/>
                </a:lnTo>
                <a:lnTo>
                  <a:pt x="1746" y="24"/>
                </a:lnTo>
                <a:lnTo>
                  <a:pt x="1696" y="32"/>
                </a:lnTo>
                <a:lnTo>
                  <a:pt x="1645" y="42"/>
                </a:lnTo>
                <a:lnTo>
                  <a:pt x="1595" y="52"/>
                </a:lnTo>
                <a:lnTo>
                  <a:pt x="1545" y="64"/>
                </a:lnTo>
                <a:lnTo>
                  <a:pt x="1496" y="78"/>
                </a:lnTo>
                <a:lnTo>
                  <a:pt x="1448" y="92"/>
                </a:lnTo>
                <a:lnTo>
                  <a:pt x="1400" y="108"/>
                </a:lnTo>
                <a:lnTo>
                  <a:pt x="1352" y="124"/>
                </a:lnTo>
                <a:lnTo>
                  <a:pt x="1305" y="142"/>
                </a:lnTo>
                <a:lnTo>
                  <a:pt x="1259" y="161"/>
                </a:lnTo>
                <a:lnTo>
                  <a:pt x="1212" y="182"/>
                </a:lnTo>
                <a:lnTo>
                  <a:pt x="1168" y="203"/>
                </a:lnTo>
                <a:lnTo>
                  <a:pt x="1122" y="225"/>
                </a:lnTo>
                <a:lnTo>
                  <a:pt x="1078" y="249"/>
                </a:lnTo>
                <a:lnTo>
                  <a:pt x="1035" y="273"/>
                </a:lnTo>
                <a:lnTo>
                  <a:pt x="992" y="298"/>
                </a:lnTo>
                <a:lnTo>
                  <a:pt x="950" y="324"/>
                </a:lnTo>
                <a:lnTo>
                  <a:pt x="908" y="352"/>
                </a:lnTo>
                <a:lnTo>
                  <a:pt x="867" y="379"/>
                </a:lnTo>
                <a:lnTo>
                  <a:pt x="828" y="409"/>
                </a:lnTo>
                <a:lnTo>
                  <a:pt x="788" y="439"/>
                </a:lnTo>
                <a:lnTo>
                  <a:pt x="750" y="470"/>
                </a:lnTo>
                <a:lnTo>
                  <a:pt x="711" y="503"/>
                </a:lnTo>
                <a:lnTo>
                  <a:pt x="676" y="535"/>
                </a:lnTo>
                <a:lnTo>
                  <a:pt x="638" y="568"/>
                </a:lnTo>
                <a:lnTo>
                  <a:pt x="604" y="603"/>
                </a:lnTo>
                <a:lnTo>
                  <a:pt x="569" y="639"/>
                </a:lnTo>
                <a:lnTo>
                  <a:pt x="535" y="675"/>
                </a:lnTo>
                <a:lnTo>
                  <a:pt x="502" y="712"/>
                </a:lnTo>
                <a:lnTo>
                  <a:pt x="471" y="749"/>
                </a:lnTo>
                <a:lnTo>
                  <a:pt x="440" y="788"/>
                </a:lnTo>
                <a:lnTo>
                  <a:pt x="410" y="827"/>
                </a:lnTo>
                <a:lnTo>
                  <a:pt x="380" y="868"/>
                </a:lnTo>
                <a:lnTo>
                  <a:pt x="352" y="909"/>
                </a:lnTo>
                <a:lnTo>
                  <a:pt x="325" y="949"/>
                </a:lnTo>
                <a:lnTo>
                  <a:pt x="298" y="991"/>
                </a:lnTo>
                <a:lnTo>
                  <a:pt x="273" y="1034"/>
                </a:lnTo>
                <a:lnTo>
                  <a:pt x="249" y="1079"/>
                </a:lnTo>
                <a:lnTo>
                  <a:pt x="225" y="1122"/>
                </a:lnTo>
                <a:lnTo>
                  <a:pt x="204" y="1167"/>
                </a:lnTo>
                <a:lnTo>
                  <a:pt x="182" y="1213"/>
                </a:lnTo>
                <a:lnTo>
                  <a:pt x="162" y="1258"/>
                </a:lnTo>
                <a:lnTo>
                  <a:pt x="143" y="1305"/>
                </a:lnTo>
                <a:lnTo>
                  <a:pt x="125" y="1351"/>
                </a:lnTo>
                <a:lnTo>
                  <a:pt x="108" y="1399"/>
                </a:lnTo>
                <a:lnTo>
                  <a:pt x="93" y="1447"/>
                </a:lnTo>
                <a:lnTo>
                  <a:pt x="78" y="1496"/>
                </a:lnTo>
                <a:lnTo>
                  <a:pt x="65" y="1545"/>
                </a:lnTo>
                <a:lnTo>
                  <a:pt x="53" y="1595"/>
                </a:lnTo>
                <a:lnTo>
                  <a:pt x="42" y="1645"/>
                </a:lnTo>
                <a:lnTo>
                  <a:pt x="33" y="1695"/>
                </a:lnTo>
                <a:lnTo>
                  <a:pt x="24" y="1747"/>
                </a:lnTo>
                <a:lnTo>
                  <a:pt x="17" y="1797"/>
                </a:lnTo>
                <a:lnTo>
                  <a:pt x="11" y="1850"/>
                </a:lnTo>
                <a:lnTo>
                  <a:pt x="6" y="1901"/>
                </a:lnTo>
                <a:lnTo>
                  <a:pt x="3" y="1954"/>
                </a:lnTo>
                <a:lnTo>
                  <a:pt x="0" y="2006"/>
                </a:lnTo>
                <a:lnTo>
                  <a:pt x="0" y="2060"/>
                </a:lnTo>
                <a:lnTo>
                  <a:pt x="0" y="2113"/>
                </a:lnTo>
                <a:lnTo>
                  <a:pt x="3" y="2166"/>
                </a:lnTo>
                <a:lnTo>
                  <a:pt x="6" y="2218"/>
                </a:lnTo>
                <a:lnTo>
                  <a:pt x="11" y="2270"/>
                </a:lnTo>
                <a:lnTo>
                  <a:pt x="17" y="2322"/>
                </a:lnTo>
                <a:lnTo>
                  <a:pt x="24" y="2374"/>
                </a:lnTo>
                <a:lnTo>
                  <a:pt x="33" y="2424"/>
                </a:lnTo>
                <a:lnTo>
                  <a:pt x="42" y="2474"/>
                </a:lnTo>
                <a:lnTo>
                  <a:pt x="53" y="2525"/>
                </a:lnTo>
                <a:lnTo>
                  <a:pt x="65" y="2575"/>
                </a:lnTo>
                <a:lnTo>
                  <a:pt x="78" y="2624"/>
                </a:lnTo>
                <a:lnTo>
                  <a:pt x="93" y="2672"/>
                </a:lnTo>
                <a:lnTo>
                  <a:pt x="108" y="2720"/>
                </a:lnTo>
                <a:lnTo>
                  <a:pt x="125" y="2768"/>
                </a:lnTo>
                <a:lnTo>
                  <a:pt x="143" y="2816"/>
                </a:lnTo>
                <a:lnTo>
                  <a:pt x="162" y="2861"/>
                </a:lnTo>
                <a:lnTo>
                  <a:pt x="182" y="2908"/>
                </a:lnTo>
                <a:lnTo>
                  <a:pt x="204" y="2953"/>
                </a:lnTo>
                <a:lnTo>
                  <a:pt x="225" y="2998"/>
                </a:lnTo>
                <a:lnTo>
                  <a:pt x="249" y="3042"/>
                </a:lnTo>
                <a:lnTo>
                  <a:pt x="273" y="3085"/>
                </a:lnTo>
                <a:lnTo>
                  <a:pt x="298" y="3128"/>
                </a:lnTo>
                <a:lnTo>
                  <a:pt x="325" y="3170"/>
                </a:lnTo>
                <a:lnTo>
                  <a:pt x="352" y="3212"/>
                </a:lnTo>
                <a:lnTo>
                  <a:pt x="380" y="3253"/>
                </a:lnTo>
                <a:lnTo>
                  <a:pt x="410" y="3292"/>
                </a:lnTo>
                <a:lnTo>
                  <a:pt x="440" y="3332"/>
                </a:lnTo>
                <a:lnTo>
                  <a:pt x="471" y="3370"/>
                </a:lnTo>
                <a:lnTo>
                  <a:pt x="502" y="3408"/>
                </a:lnTo>
                <a:lnTo>
                  <a:pt x="535" y="3445"/>
                </a:lnTo>
                <a:lnTo>
                  <a:pt x="569" y="3481"/>
                </a:lnTo>
                <a:lnTo>
                  <a:pt x="604" y="3516"/>
                </a:lnTo>
                <a:lnTo>
                  <a:pt x="638" y="3551"/>
                </a:lnTo>
                <a:lnTo>
                  <a:pt x="676" y="3584"/>
                </a:lnTo>
                <a:lnTo>
                  <a:pt x="711" y="3618"/>
                </a:lnTo>
                <a:lnTo>
                  <a:pt x="750" y="3649"/>
                </a:lnTo>
                <a:lnTo>
                  <a:pt x="788" y="3680"/>
                </a:lnTo>
                <a:lnTo>
                  <a:pt x="828" y="3710"/>
                </a:lnTo>
                <a:lnTo>
                  <a:pt x="867" y="3740"/>
                </a:lnTo>
                <a:lnTo>
                  <a:pt x="908" y="3767"/>
                </a:lnTo>
                <a:lnTo>
                  <a:pt x="950" y="3795"/>
                </a:lnTo>
                <a:lnTo>
                  <a:pt x="992" y="3821"/>
                </a:lnTo>
                <a:lnTo>
                  <a:pt x="1035" y="3847"/>
                </a:lnTo>
                <a:lnTo>
                  <a:pt x="1078" y="3872"/>
                </a:lnTo>
                <a:lnTo>
                  <a:pt x="1122" y="3894"/>
                </a:lnTo>
                <a:lnTo>
                  <a:pt x="1168" y="3917"/>
                </a:lnTo>
                <a:lnTo>
                  <a:pt x="1212" y="3937"/>
                </a:lnTo>
                <a:lnTo>
                  <a:pt x="1259" y="3958"/>
                </a:lnTo>
                <a:lnTo>
                  <a:pt x="1305" y="3977"/>
                </a:lnTo>
                <a:lnTo>
                  <a:pt x="1352" y="3995"/>
                </a:lnTo>
                <a:lnTo>
                  <a:pt x="1400" y="4012"/>
                </a:lnTo>
                <a:lnTo>
                  <a:pt x="1448" y="4027"/>
                </a:lnTo>
                <a:lnTo>
                  <a:pt x="1496" y="4042"/>
                </a:lnTo>
                <a:lnTo>
                  <a:pt x="1545" y="4055"/>
                </a:lnTo>
                <a:lnTo>
                  <a:pt x="1595" y="4067"/>
                </a:lnTo>
                <a:lnTo>
                  <a:pt x="1645" y="4078"/>
                </a:lnTo>
                <a:lnTo>
                  <a:pt x="1696" y="4087"/>
                </a:lnTo>
                <a:lnTo>
                  <a:pt x="1746" y="4097"/>
                </a:lnTo>
                <a:lnTo>
                  <a:pt x="1797" y="4104"/>
                </a:lnTo>
                <a:lnTo>
                  <a:pt x="1849" y="4109"/>
                </a:lnTo>
                <a:lnTo>
                  <a:pt x="1901" y="4113"/>
                </a:lnTo>
                <a:lnTo>
                  <a:pt x="1954" y="4117"/>
                </a:lnTo>
                <a:lnTo>
                  <a:pt x="2007" y="4119"/>
                </a:lnTo>
                <a:lnTo>
                  <a:pt x="2060" y="4119"/>
                </a:lnTo>
                <a:lnTo>
                  <a:pt x="2124" y="4119"/>
                </a:lnTo>
                <a:lnTo>
                  <a:pt x="2186" y="4116"/>
                </a:lnTo>
                <a:lnTo>
                  <a:pt x="2250" y="4111"/>
                </a:lnTo>
                <a:lnTo>
                  <a:pt x="2312" y="4104"/>
                </a:lnTo>
                <a:lnTo>
                  <a:pt x="2373" y="4096"/>
                </a:lnTo>
                <a:lnTo>
                  <a:pt x="2434" y="4086"/>
                </a:lnTo>
                <a:lnTo>
                  <a:pt x="2495" y="4073"/>
                </a:lnTo>
                <a:lnTo>
                  <a:pt x="2555" y="4060"/>
                </a:lnTo>
                <a:lnTo>
                  <a:pt x="2614" y="4044"/>
                </a:lnTo>
                <a:lnTo>
                  <a:pt x="2672" y="4026"/>
                </a:lnTo>
                <a:lnTo>
                  <a:pt x="2730" y="4007"/>
                </a:lnTo>
                <a:lnTo>
                  <a:pt x="2786" y="3987"/>
                </a:lnTo>
                <a:lnTo>
                  <a:pt x="2842" y="3965"/>
                </a:lnTo>
                <a:lnTo>
                  <a:pt x="2898" y="3941"/>
                </a:lnTo>
                <a:lnTo>
                  <a:pt x="2953" y="3916"/>
                </a:lnTo>
                <a:lnTo>
                  <a:pt x="3005" y="3888"/>
                </a:lnTo>
                <a:lnTo>
                  <a:pt x="4120" y="5003"/>
                </a:lnTo>
                <a:lnTo>
                  <a:pt x="4709" y="5003"/>
                </a:lnTo>
                <a:lnTo>
                  <a:pt x="4709" y="5591"/>
                </a:lnTo>
                <a:lnTo>
                  <a:pt x="5297" y="5591"/>
                </a:lnTo>
                <a:lnTo>
                  <a:pt x="5297" y="6180"/>
                </a:lnTo>
                <a:lnTo>
                  <a:pt x="5591" y="6474"/>
                </a:lnTo>
                <a:lnTo>
                  <a:pt x="6475" y="6474"/>
                </a:lnTo>
                <a:lnTo>
                  <a:pt x="6475" y="5591"/>
                </a:lnTo>
                <a:lnTo>
                  <a:pt x="3889" y="3006"/>
                </a:lnTo>
                <a:close/>
                <a:moveTo>
                  <a:pt x="1472" y="2060"/>
                </a:moveTo>
                <a:lnTo>
                  <a:pt x="1472" y="2060"/>
                </a:lnTo>
                <a:lnTo>
                  <a:pt x="1441" y="2059"/>
                </a:lnTo>
                <a:lnTo>
                  <a:pt x="1411" y="2057"/>
                </a:lnTo>
                <a:lnTo>
                  <a:pt x="1382" y="2053"/>
                </a:lnTo>
                <a:lnTo>
                  <a:pt x="1353" y="2048"/>
                </a:lnTo>
                <a:lnTo>
                  <a:pt x="1324" y="2041"/>
                </a:lnTo>
                <a:lnTo>
                  <a:pt x="1297" y="2033"/>
                </a:lnTo>
                <a:lnTo>
                  <a:pt x="1269" y="2024"/>
                </a:lnTo>
                <a:lnTo>
                  <a:pt x="1242" y="2014"/>
                </a:lnTo>
                <a:lnTo>
                  <a:pt x="1217" y="2002"/>
                </a:lnTo>
                <a:lnTo>
                  <a:pt x="1190" y="1988"/>
                </a:lnTo>
                <a:lnTo>
                  <a:pt x="1166" y="1974"/>
                </a:lnTo>
                <a:lnTo>
                  <a:pt x="1142" y="1960"/>
                </a:lnTo>
                <a:lnTo>
                  <a:pt x="1120" y="1943"/>
                </a:lnTo>
                <a:lnTo>
                  <a:pt x="1097" y="1925"/>
                </a:lnTo>
                <a:lnTo>
                  <a:pt x="1075" y="1907"/>
                </a:lnTo>
                <a:lnTo>
                  <a:pt x="1055" y="1888"/>
                </a:lnTo>
                <a:lnTo>
                  <a:pt x="1036" y="1867"/>
                </a:lnTo>
                <a:lnTo>
                  <a:pt x="1017" y="1846"/>
                </a:lnTo>
                <a:lnTo>
                  <a:pt x="1000" y="1823"/>
                </a:lnTo>
                <a:lnTo>
                  <a:pt x="983" y="1800"/>
                </a:lnTo>
                <a:lnTo>
                  <a:pt x="968" y="1776"/>
                </a:lnTo>
                <a:lnTo>
                  <a:pt x="955" y="1751"/>
                </a:lnTo>
                <a:lnTo>
                  <a:pt x="941" y="1726"/>
                </a:lnTo>
                <a:lnTo>
                  <a:pt x="929" y="1700"/>
                </a:lnTo>
                <a:lnTo>
                  <a:pt x="919" y="1674"/>
                </a:lnTo>
                <a:lnTo>
                  <a:pt x="909" y="1646"/>
                </a:lnTo>
                <a:lnTo>
                  <a:pt x="902" y="1618"/>
                </a:lnTo>
                <a:lnTo>
                  <a:pt x="895" y="1590"/>
                </a:lnTo>
                <a:lnTo>
                  <a:pt x="890" y="1561"/>
                </a:lnTo>
                <a:lnTo>
                  <a:pt x="886" y="1531"/>
                </a:lnTo>
                <a:lnTo>
                  <a:pt x="884" y="1501"/>
                </a:lnTo>
                <a:lnTo>
                  <a:pt x="883" y="1471"/>
                </a:lnTo>
                <a:lnTo>
                  <a:pt x="884" y="1441"/>
                </a:lnTo>
                <a:lnTo>
                  <a:pt x="886" y="1411"/>
                </a:lnTo>
                <a:lnTo>
                  <a:pt x="890" y="1381"/>
                </a:lnTo>
                <a:lnTo>
                  <a:pt x="895" y="1353"/>
                </a:lnTo>
                <a:lnTo>
                  <a:pt x="902" y="1324"/>
                </a:lnTo>
                <a:lnTo>
                  <a:pt x="909" y="1296"/>
                </a:lnTo>
                <a:lnTo>
                  <a:pt x="919" y="1269"/>
                </a:lnTo>
                <a:lnTo>
                  <a:pt x="929" y="1243"/>
                </a:lnTo>
                <a:lnTo>
                  <a:pt x="941" y="1216"/>
                </a:lnTo>
                <a:lnTo>
                  <a:pt x="955" y="1191"/>
                </a:lnTo>
                <a:lnTo>
                  <a:pt x="968" y="1166"/>
                </a:lnTo>
                <a:lnTo>
                  <a:pt x="983" y="1142"/>
                </a:lnTo>
                <a:lnTo>
                  <a:pt x="1000" y="1119"/>
                </a:lnTo>
                <a:lnTo>
                  <a:pt x="1017" y="1096"/>
                </a:lnTo>
                <a:lnTo>
                  <a:pt x="1036" y="1075"/>
                </a:lnTo>
                <a:lnTo>
                  <a:pt x="1055" y="1055"/>
                </a:lnTo>
                <a:lnTo>
                  <a:pt x="1075" y="1035"/>
                </a:lnTo>
                <a:lnTo>
                  <a:pt x="1097" y="1017"/>
                </a:lnTo>
                <a:lnTo>
                  <a:pt x="1120" y="999"/>
                </a:lnTo>
                <a:lnTo>
                  <a:pt x="1142" y="983"/>
                </a:lnTo>
                <a:lnTo>
                  <a:pt x="1166" y="968"/>
                </a:lnTo>
                <a:lnTo>
                  <a:pt x="1190" y="954"/>
                </a:lnTo>
                <a:lnTo>
                  <a:pt x="1217" y="941"/>
                </a:lnTo>
                <a:lnTo>
                  <a:pt x="1242" y="929"/>
                </a:lnTo>
                <a:lnTo>
                  <a:pt x="1269" y="918"/>
                </a:lnTo>
                <a:lnTo>
                  <a:pt x="1297" y="910"/>
                </a:lnTo>
                <a:lnTo>
                  <a:pt x="1324" y="901"/>
                </a:lnTo>
                <a:lnTo>
                  <a:pt x="1353" y="894"/>
                </a:lnTo>
                <a:lnTo>
                  <a:pt x="1382" y="889"/>
                </a:lnTo>
                <a:lnTo>
                  <a:pt x="1411" y="886"/>
                </a:lnTo>
                <a:lnTo>
                  <a:pt x="1441" y="883"/>
                </a:lnTo>
                <a:lnTo>
                  <a:pt x="1472" y="882"/>
                </a:lnTo>
                <a:lnTo>
                  <a:pt x="1502" y="883"/>
                </a:lnTo>
                <a:lnTo>
                  <a:pt x="1532" y="886"/>
                </a:lnTo>
                <a:lnTo>
                  <a:pt x="1561" y="889"/>
                </a:lnTo>
                <a:lnTo>
                  <a:pt x="1590" y="894"/>
                </a:lnTo>
                <a:lnTo>
                  <a:pt x="1619" y="901"/>
                </a:lnTo>
                <a:lnTo>
                  <a:pt x="1646" y="910"/>
                </a:lnTo>
                <a:lnTo>
                  <a:pt x="1674" y="918"/>
                </a:lnTo>
                <a:lnTo>
                  <a:pt x="1700" y="929"/>
                </a:lnTo>
                <a:lnTo>
                  <a:pt x="1727" y="941"/>
                </a:lnTo>
                <a:lnTo>
                  <a:pt x="1752" y="954"/>
                </a:lnTo>
                <a:lnTo>
                  <a:pt x="1777" y="968"/>
                </a:lnTo>
                <a:lnTo>
                  <a:pt x="1801" y="983"/>
                </a:lnTo>
                <a:lnTo>
                  <a:pt x="1824" y="999"/>
                </a:lnTo>
                <a:lnTo>
                  <a:pt x="1845" y="1017"/>
                </a:lnTo>
                <a:lnTo>
                  <a:pt x="1867" y="1035"/>
                </a:lnTo>
                <a:lnTo>
                  <a:pt x="1887" y="1055"/>
                </a:lnTo>
                <a:lnTo>
                  <a:pt x="1907" y="1075"/>
                </a:lnTo>
                <a:lnTo>
                  <a:pt x="1925" y="1096"/>
                </a:lnTo>
                <a:lnTo>
                  <a:pt x="1943" y="1119"/>
                </a:lnTo>
                <a:lnTo>
                  <a:pt x="1959" y="1142"/>
                </a:lnTo>
                <a:lnTo>
                  <a:pt x="1975" y="1166"/>
                </a:lnTo>
                <a:lnTo>
                  <a:pt x="1989" y="1191"/>
                </a:lnTo>
                <a:lnTo>
                  <a:pt x="2002" y="1216"/>
                </a:lnTo>
                <a:lnTo>
                  <a:pt x="2014" y="1243"/>
                </a:lnTo>
                <a:lnTo>
                  <a:pt x="2025" y="1269"/>
                </a:lnTo>
                <a:lnTo>
                  <a:pt x="2033" y="1296"/>
                </a:lnTo>
                <a:lnTo>
                  <a:pt x="2042" y="1324"/>
                </a:lnTo>
                <a:lnTo>
                  <a:pt x="2048" y="1353"/>
                </a:lnTo>
                <a:lnTo>
                  <a:pt x="2054" y="1381"/>
                </a:lnTo>
                <a:lnTo>
                  <a:pt x="2057" y="1411"/>
                </a:lnTo>
                <a:lnTo>
                  <a:pt x="2060" y="1441"/>
                </a:lnTo>
                <a:lnTo>
                  <a:pt x="2060" y="1471"/>
                </a:lnTo>
                <a:lnTo>
                  <a:pt x="2060" y="1501"/>
                </a:lnTo>
                <a:lnTo>
                  <a:pt x="2057" y="1531"/>
                </a:lnTo>
                <a:lnTo>
                  <a:pt x="2054" y="1561"/>
                </a:lnTo>
                <a:lnTo>
                  <a:pt x="2048" y="1590"/>
                </a:lnTo>
                <a:lnTo>
                  <a:pt x="2042" y="1618"/>
                </a:lnTo>
                <a:lnTo>
                  <a:pt x="2033" y="1646"/>
                </a:lnTo>
                <a:lnTo>
                  <a:pt x="2025" y="1674"/>
                </a:lnTo>
                <a:lnTo>
                  <a:pt x="2014" y="1700"/>
                </a:lnTo>
                <a:lnTo>
                  <a:pt x="2002" y="1726"/>
                </a:lnTo>
                <a:lnTo>
                  <a:pt x="1989" y="1751"/>
                </a:lnTo>
                <a:lnTo>
                  <a:pt x="1975" y="1776"/>
                </a:lnTo>
                <a:lnTo>
                  <a:pt x="1959" y="1800"/>
                </a:lnTo>
                <a:lnTo>
                  <a:pt x="1943" y="1823"/>
                </a:lnTo>
                <a:lnTo>
                  <a:pt x="1925" y="1846"/>
                </a:lnTo>
                <a:lnTo>
                  <a:pt x="1907" y="1867"/>
                </a:lnTo>
                <a:lnTo>
                  <a:pt x="1887" y="1888"/>
                </a:lnTo>
                <a:lnTo>
                  <a:pt x="1867" y="1907"/>
                </a:lnTo>
                <a:lnTo>
                  <a:pt x="1845" y="1925"/>
                </a:lnTo>
                <a:lnTo>
                  <a:pt x="1824" y="1943"/>
                </a:lnTo>
                <a:lnTo>
                  <a:pt x="1801" y="1960"/>
                </a:lnTo>
                <a:lnTo>
                  <a:pt x="1777" y="1974"/>
                </a:lnTo>
                <a:lnTo>
                  <a:pt x="1752" y="1988"/>
                </a:lnTo>
                <a:lnTo>
                  <a:pt x="1727" y="2002"/>
                </a:lnTo>
                <a:lnTo>
                  <a:pt x="1700" y="2014"/>
                </a:lnTo>
                <a:lnTo>
                  <a:pt x="1674" y="2024"/>
                </a:lnTo>
                <a:lnTo>
                  <a:pt x="1646" y="2033"/>
                </a:lnTo>
                <a:lnTo>
                  <a:pt x="1619" y="2041"/>
                </a:lnTo>
                <a:lnTo>
                  <a:pt x="1590" y="2048"/>
                </a:lnTo>
                <a:lnTo>
                  <a:pt x="1561" y="2053"/>
                </a:lnTo>
                <a:lnTo>
                  <a:pt x="1532" y="2057"/>
                </a:lnTo>
                <a:lnTo>
                  <a:pt x="1502" y="2059"/>
                </a:lnTo>
                <a:lnTo>
                  <a:pt x="1472" y="206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446280"/>
              </a:solidFill>
              <a:ea typeface="宋体" panose="02010600030101010101" pitchFamily="2" charset="-122"/>
            </a:endParaRPr>
          </a:p>
        </p:txBody>
      </p:sp>
      <p:grpSp>
        <p:nvGrpSpPr>
          <p:cNvPr id="58" name="Group 25"/>
          <p:cNvGrpSpPr/>
          <p:nvPr/>
        </p:nvGrpSpPr>
        <p:grpSpPr>
          <a:xfrm>
            <a:off x="3385680" y="3035959"/>
            <a:ext cx="717725" cy="631872"/>
            <a:chOff x="6040049" y="4182118"/>
            <a:chExt cx="521619" cy="459224"/>
          </a:xfrm>
          <a:solidFill>
            <a:schemeClr val="bg1"/>
          </a:solidFill>
        </p:grpSpPr>
        <p:sp>
          <p:nvSpPr>
            <p:cNvPr id="59"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0"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1"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2"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3"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grpSp>
      <p:cxnSp>
        <p:nvCxnSpPr>
          <p:cNvPr id="64" name="直接连接符 63"/>
          <p:cNvCxnSpPr/>
          <p:nvPr/>
        </p:nvCxnSpPr>
        <p:spPr>
          <a:xfrm>
            <a:off x="5796136" y="1846574"/>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5796136" y="1503229"/>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66" name="Content Placeholder 2"/>
          <p:cNvSpPr txBox="1"/>
          <p:nvPr/>
        </p:nvSpPr>
        <p:spPr bwMode="auto">
          <a:xfrm>
            <a:off x="5796136" y="1982970"/>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cxnSp>
        <p:nvCxnSpPr>
          <p:cNvPr id="67" name="直接连接符 66"/>
          <p:cNvCxnSpPr/>
          <p:nvPr/>
        </p:nvCxnSpPr>
        <p:spPr>
          <a:xfrm>
            <a:off x="971600" y="3137089"/>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971600" y="2810868"/>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69" name="Content Placeholder 2"/>
          <p:cNvSpPr txBox="1"/>
          <p:nvPr/>
        </p:nvSpPr>
        <p:spPr bwMode="auto">
          <a:xfrm>
            <a:off x="971600" y="3209097"/>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cxnSp>
        <p:nvCxnSpPr>
          <p:cNvPr id="70" name="直接连接符 69"/>
          <p:cNvCxnSpPr/>
          <p:nvPr/>
        </p:nvCxnSpPr>
        <p:spPr>
          <a:xfrm>
            <a:off x="5795717" y="3144017"/>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5795717" y="2810867"/>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72" name="Content Placeholder 2"/>
          <p:cNvSpPr txBox="1"/>
          <p:nvPr/>
        </p:nvSpPr>
        <p:spPr bwMode="auto">
          <a:xfrm>
            <a:off x="5795717" y="3216025"/>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3" presetClass="entr" presetSubtype="528"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 calcmode="lin" valueType="num">
                                      <p:cBhvr>
                                        <p:cTn id="12" dur="500" fill="hold"/>
                                        <p:tgtEl>
                                          <p:spTgt spid="46"/>
                                        </p:tgtEl>
                                        <p:attrNameLst>
                                          <p:attrName>ppt_x</p:attrName>
                                        </p:attrNameLst>
                                      </p:cBhvr>
                                      <p:tavLst>
                                        <p:tav tm="0">
                                          <p:val>
                                            <p:fltVal val="0.5"/>
                                          </p:val>
                                        </p:tav>
                                        <p:tav tm="100000">
                                          <p:val>
                                            <p:strVal val="#ppt_x"/>
                                          </p:val>
                                        </p:tav>
                                      </p:tavLst>
                                    </p:anim>
                                    <p:anim calcmode="lin" valueType="num">
                                      <p:cBhvr>
                                        <p:cTn id="13" dur="500" fill="hold"/>
                                        <p:tgtEl>
                                          <p:spTgt spid="46"/>
                                        </p:tgtEl>
                                        <p:attrNameLst>
                                          <p:attrName>ppt_y</p:attrName>
                                        </p:attrNameLst>
                                      </p:cBhvr>
                                      <p:tavLst>
                                        <p:tav tm="0">
                                          <p:val>
                                            <p:fltVal val="0.5"/>
                                          </p:val>
                                        </p:tav>
                                        <p:tav tm="100000">
                                          <p:val>
                                            <p:strVal val="#ppt_y"/>
                                          </p:val>
                                        </p:tav>
                                      </p:tavLst>
                                    </p:anim>
                                  </p:childTnLst>
                                </p:cTn>
                              </p:par>
                              <p:par>
                                <p:cTn id="14" presetID="23" presetClass="entr" presetSubtype="528" fill="hold" grpId="0" nodeType="withEffect">
                                  <p:stCondLst>
                                    <p:cond delay="300"/>
                                  </p:stCondLst>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ppt_w</p:attrName>
                                        </p:attrNameLst>
                                      </p:cBhvr>
                                      <p:tavLst>
                                        <p:tav tm="0">
                                          <p:val>
                                            <p:fltVal val="0"/>
                                          </p:val>
                                        </p:tav>
                                        <p:tav tm="100000">
                                          <p:val>
                                            <p:strVal val="#ppt_w"/>
                                          </p:val>
                                        </p:tav>
                                      </p:tavLst>
                                    </p:anim>
                                    <p:anim calcmode="lin" valueType="num">
                                      <p:cBhvr>
                                        <p:cTn id="17" dur="500" fill="hold"/>
                                        <p:tgtEl>
                                          <p:spTgt spid="47"/>
                                        </p:tgtEl>
                                        <p:attrNameLst>
                                          <p:attrName>ppt_h</p:attrName>
                                        </p:attrNameLst>
                                      </p:cBhvr>
                                      <p:tavLst>
                                        <p:tav tm="0">
                                          <p:val>
                                            <p:fltVal val="0"/>
                                          </p:val>
                                        </p:tav>
                                        <p:tav tm="100000">
                                          <p:val>
                                            <p:strVal val="#ppt_h"/>
                                          </p:val>
                                        </p:tav>
                                      </p:tavLst>
                                    </p:anim>
                                    <p:anim calcmode="lin" valueType="num">
                                      <p:cBhvr>
                                        <p:cTn id="18" dur="500" fill="hold"/>
                                        <p:tgtEl>
                                          <p:spTgt spid="47"/>
                                        </p:tgtEl>
                                        <p:attrNameLst>
                                          <p:attrName>ppt_x</p:attrName>
                                        </p:attrNameLst>
                                      </p:cBhvr>
                                      <p:tavLst>
                                        <p:tav tm="0">
                                          <p:val>
                                            <p:fltVal val="0.5"/>
                                          </p:val>
                                        </p:tav>
                                        <p:tav tm="100000">
                                          <p:val>
                                            <p:strVal val="#ppt_x"/>
                                          </p:val>
                                        </p:tav>
                                      </p:tavLst>
                                    </p:anim>
                                    <p:anim calcmode="lin" valueType="num">
                                      <p:cBhvr>
                                        <p:cTn id="19" dur="500" fill="hold"/>
                                        <p:tgtEl>
                                          <p:spTgt spid="47"/>
                                        </p:tgtEl>
                                        <p:attrNameLst>
                                          <p:attrName>ppt_y</p:attrName>
                                        </p:attrNameLst>
                                      </p:cBhvr>
                                      <p:tavLst>
                                        <p:tav tm="0">
                                          <p:val>
                                            <p:fltVal val="0.5"/>
                                          </p:val>
                                        </p:tav>
                                        <p:tav tm="100000">
                                          <p:val>
                                            <p:strVal val="#ppt_y"/>
                                          </p:val>
                                        </p:tav>
                                      </p:tavLst>
                                    </p:anim>
                                  </p:childTnLst>
                                </p:cTn>
                              </p:par>
                              <p:par>
                                <p:cTn id="20" presetID="23" presetClass="entr" presetSubtype="528" fill="hold" grpId="0" nodeType="withEffect">
                                  <p:stCondLst>
                                    <p:cond delay="60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 calcmode="lin" valueType="num">
                                      <p:cBhvr>
                                        <p:cTn id="24" dur="500" fill="hold"/>
                                        <p:tgtEl>
                                          <p:spTgt spid="48"/>
                                        </p:tgtEl>
                                        <p:attrNameLst>
                                          <p:attrName>ppt_x</p:attrName>
                                        </p:attrNameLst>
                                      </p:cBhvr>
                                      <p:tavLst>
                                        <p:tav tm="0">
                                          <p:val>
                                            <p:fltVal val="0.5"/>
                                          </p:val>
                                        </p:tav>
                                        <p:tav tm="100000">
                                          <p:val>
                                            <p:strVal val="#ppt_x"/>
                                          </p:val>
                                        </p:tav>
                                      </p:tavLst>
                                    </p:anim>
                                    <p:anim calcmode="lin" valueType="num">
                                      <p:cBhvr>
                                        <p:cTn id="25" dur="500" fill="hold"/>
                                        <p:tgtEl>
                                          <p:spTgt spid="48"/>
                                        </p:tgtEl>
                                        <p:attrNameLst>
                                          <p:attrName>ppt_y</p:attrName>
                                        </p:attrNameLst>
                                      </p:cBhvr>
                                      <p:tavLst>
                                        <p:tav tm="0">
                                          <p:val>
                                            <p:fltVal val="0.5"/>
                                          </p:val>
                                        </p:tav>
                                        <p:tav tm="100000">
                                          <p:val>
                                            <p:strVal val="#ppt_y"/>
                                          </p:val>
                                        </p:tav>
                                      </p:tavLst>
                                    </p:anim>
                                  </p:childTnLst>
                                </p:cTn>
                              </p:par>
                              <p:par>
                                <p:cTn id="26" presetID="23" presetClass="entr" presetSubtype="528" fill="hold" grpId="0" nodeType="withEffect">
                                  <p:stCondLst>
                                    <p:cond delay="90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 calcmode="lin" valueType="num">
                                      <p:cBhvr>
                                        <p:cTn id="30" dur="500" fill="hold"/>
                                        <p:tgtEl>
                                          <p:spTgt spid="49"/>
                                        </p:tgtEl>
                                        <p:attrNameLst>
                                          <p:attrName>ppt_x</p:attrName>
                                        </p:attrNameLst>
                                      </p:cBhvr>
                                      <p:tavLst>
                                        <p:tav tm="0">
                                          <p:val>
                                            <p:fltVal val="0.5"/>
                                          </p:val>
                                        </p:tav>
                                        <p:tav tm="100000">
                                          <p:val>
                                            <p:strVal val="#ppt_x"/>
                                          </p:val>
                                        </p:tav>
                                      </p:tavLst>
                                    </p:anim>
                                    <p:anim calcmode="lin" valueType="num">
                                      <p:cBhvr>
                                        <p:cTn id="31" dur="500" fill="hold"/>
                                        <p:tgtEl>
                                          <p:spTgt spid="49"/>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250"/>
                                        <p:tgtEl>
                                          <p:spTgt spid="56"/>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250"/>
                                        <p:tgtEl>
                                          <p:spTgt spid="5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250"/>
                                        <p:tgtEl>
                                          <p:spTgt spid="57"/>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dissolve">
                                      <p:cBhvr>
                                        <p:cTn id="58" dur="500"/>
                                        <p:tgtEl>
                                          <p:spTgt spid="52"/>
                                        </p:tgtEl>
                                      </p:cBhvr>
                                    </p:animEffect>
                                  </p:childTnLst>
                                </p:cTn>
                              </p:par>
                            </p:childTnLst>
                          </p:cTn>
                        </p:par>
                        <p:par>
                          <p:cTn id="59" fill="hold">
                            <p:stCondLst>
                              <p:cond delay="3500"/>
                            </p:stCondLst>
                            <p:childTnLst>
                              <p:par>
                                <p:cTn id="60" presetID="10" presetClass="entr" presetSubtype="0"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6" presetClass="entr" presetSubtype="21"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barn(inVertical)">
                                      <p:cBhvr>
                                        <p:cTn id="65" dur="500"/>
                                        <p:tgtEl>
                                          <p:spTgt spid="64"/>
                                        </p:tgtEl>
                                      </p:cBhvr>
                                    </p:animEffect>
                                  </p:childTnLst>
                                </p:cTn>
                              </p:par>
                            </p:childTnLst>
                          </p:cTn>
                        </p:par>
                        <p:par>
                          <p:cTn id="66" fill="hold">
                            <p:stCondLst>
                              <p:cond delay="4000"/>
                            </p:stCondLst>
                            <p:childTnLst>
                              <p:par>
                                <p:cTn id="67" presetID="9" presetClass="entr" presetSubtype="0" fill="hold" grpId="0" nodeType="after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dissolve">
                                      <p:cBhvr>
                                        <p:cTn id="69" dur="500"/>
                                        <p:tgtEl>
                                          <p:spTgt spid="66"/>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6" presetClass="entr" presetSubtype="21"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barn(inVertical)">
                                      <p:cBhvr>
                                        <p:cTn id="76" dur="500"/>
                                        <p:tgtEl>
                                          <p:spTgt spid="67"/>
                                        </p:tgtEl>
                                      </p:cBhvr>
                                    </p:animEffect>
                                  </p:childTnLst>
                                </p:cTn>
                              </p:par>
                            </p:childTnLst>
                          </p:cTn>
                        </p:par>
                        <p:par>
                          <p:cTn id="77" fill="hold">
                            <p:stCondLst>
                              <p:cond delay="5000"/>
                            </p:stCondLst>
                            <p:childTnLst>
                              <p:par>
                                <p:cTn id="78" presetID="9"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dissolve">
                                      <p:cBhvr>
                                        <p:cTn id="80" dur="500"/>
                                        <p:tgtEl>
                                          <p:spTgt spid="69"/>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par>
                                <p:cTn id="85" presetID="16" presetClass="entr" presetSubtype="21"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arn(inVertical)">
                                      <p:cBhvr>
                                        <p:cTn id="87" dur="500"/>
                                        <p:tgtEl>
                                          <p:spTgt spid="70"/>
                                        </p:tgtEl>
                                      </p:cBhvr>
                                    </p:animEffect>
                                  </p:childTnLst>
                                </p:cTn>
                              </p:par>
                            </p:childTnLst>
                          </p:cTn>
                        </p:par>
                        <p:par>
                          <p:cTn id="88" fill="hold">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dissolve">
                                      <p:cBhvr>
                                        <p:cTn id="9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1" grpId="0"/>
      <p:bldP spid="52" grpId="0"/>
      <p:bldP spid="56" grpId="0" animBg="1"/>
      <p:bldP spid="57" grpId="0" animBg="1"/>
      <p:bldP spid="65" grpId="0"/>
      <p:bldP spid="66" grpId="0"/>
      <p:bldP spid="68" grpId="0"/>
      <p:bldP spid="69" grpId="0"/>
      <p:bldP spid="71" grpId="0"/>
      <p:bldP spid="7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年度收益增长</a:t>
            </a:r>
          </a:p>
        </p:txBody>
      </p:sp>
      <p:sp>
        <p:nvSpPr>
          <p:cNvPr id="3" name="TextBox 2"/>
          <p:cNvSpPr txBox="1"/>
          <p:nvPr/>
        </p:nvSpPr>
        <p:spPr>
          <a:xfrm>
            <a:off x="177054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收入来源一</a:t>
            </a:r>
          </a:p>
        </p:txBody>
      </p:sp>
      <p:sp>
        <p:nvSpPr>
          <p:cNvPr id="4" name="TextBox 3"/>
          <p:cNvSpPr txBox="1"/>
          <p:nvPr/>
        </p:nvSpPr>
        <p:spPr>
          <a:xfrm>
            <a:off x="1454533" y="3700897"/>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100</a:t>
            </a:r>
            <a:endParaRPr lang="zh-CN" altLang="en-US" sz="800" dirty="0">
              <a:latin typeface="微软雅黑" panose="020B0503020204020204" pitchFamily="34" charset="-122"/>
              <a:ea typeface="微软雅黑" panose="020B0503020204020204" pitchFamily="34" charset="-122"/>
            </a:endParaRPr>
          </a:p>
        </p:txBody>
      </p:sp>
      <p:sp>
        <p:nvSpPr>
          <p:cNvPr id="5" name="TextBox 4"/>
          <p:cNvSpPr txBox="1"/>
          <p:nvPr/>
        </p:nvSpPr>
        <p:spPr>
          <a:xfrm>
            <a:off x="2773993"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收入来源二</a:t>
            </a:r>
          </a:p>
        </p:txBody>
      </p:sp>
      <p:sp>
        <p:nvSpPr>
          <p:cNvPr id="6" name="TextBox 5"/>
          <p:cNvSpPr txBox="1"/>
          <p:nvPr/>
        </p:nvSpPr>
        <p:spPr>
          <a:xfrm>
            <a:off x="376385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收入来源三</a:t>
            </a:r>
          </a:p>
        </p:txBody>
      </p:sp>
      <p:sp>
        <p:nvSpPr>
          <p:cNvPr id="7" name="TextBox 6"/>
          <p:cNvSpPr txBox="1"/>
          <p:nvPr/>
        </p:nvSpPr>
        <p:spPr>
          <a:xfrm>
            <a:off x="4753722"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收入来源四</a:t>
            </a:r>
          </a:p>
        </p:txBody>
      </p:sp>
      <p:sp>
        <p:nvSpPr>
          <p:cNvPr id="8" name="TextBox 7"/>
          <p:cNvSpPr txBox="1"/>
          <p:nvPr/>
        </p:nvSpPr>
        <p:spPr>
          <a:xfrm>
            <a:off x="1454533" y="3372062"/>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200</a:t>
            </a:r>
            <a:endParaRPr lang="zh-CN" altLang="en-US" sz="800" dirty="0">
              <a:latin typeface="微软雅黑" panose="020B0503020204020204" pitchFamily="34" charset="-122"/>
              <a:ea typeface="微软雅黑" panose="020B0503020204020204" pitchFamily="34" charset="-122"/>
            </a:endParaRPr>
          </a:p>
        </p:txBody>
      </p:sp>
      <p:sp>
        <p:nvSpPr>
          <p:cNvPr id="9" name="TextBox 8"/>
          <p:cNvSpPr txBox="1"/>
          <p:nvPr/>
        </p:nvSpPr>
        <p:spPr>
          <a:xfrm>
            <a:off x="1454533" y="3043226"/>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300</a:t>
            </a:r>
            <a:endParaRPr lang="zh-CN" altLang="en-US" sz="800" dirty="0">
              <a:latin typeface="微软雅黑" panose="020B0503020204020204" pitchFamily="34" charset="-122"/>
              <a:ea typeface="微软雅黑" panose="020B0503020204020204" pitchFamily="34" charset="-122"/>
            </a:endParaRPr>
          </a:p>
        </p:txBody>
      </p:sp>
      <p:sp>
        <p:nvSpPr>
          <p:cNvPr id="10" name="TextBox 9"/>
          <p:cNvSpPr txBox="1"/>
          <p:nvPr/>
        </p:nvSpPr>
        <p:spPr>
          <a:xfrm>
            <a:off x="1454533" y="2714390"/>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400</a:t>
            </a:r>
            <a:endParaRPr lang="zh-CN" altLang="en-US" sz="8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1454533" y="2385554"/>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500</a:t>
            </a:r>
            <a:endParaRPr lang="zh-CN" altLang="en-US" sz="8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1454533" y="2056719"/>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600</a:t>
            </a:r>
            <a:endParaRPr lang="zh-CN" altLang="en-US" sz="8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1454533" y="1722320"/>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700</a:t>
            </a:r>
            <a:endParaRPr lang="zh-CN" altLang="en-US" sz="80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711226" y="1460752"/>
            <a:ext cx="3978744" cy="2630686"/>
            <a:chOff x="1126939" y="1350372"/>
            <a:chExt cx="4464496" cy="2952328"/>
          </a:xfrm>
        </p:grpSpPr>
        <p:cxnSp>
          <p:nvCxnSpPr>
            <p:cNvPr id="15" name="直接连接符 14"/>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54533" y="1399047"/>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800</a:t>
            </a:r>
            <a:endParaRPr lang="zh-CN" altLang="en-US" sz="800" dirty="0">
              <a:latin typeface="微软雅黑" panose="020B0503020204020204" pitchFamily="34" charset="-122"/>
              <a:ea typeface="微软雅黑" panose="020B0503020204020204" pitchFamily="34" charset="-122"/>
            </a:endParaRPr>
          </a:p>
        </p:txBody>
      </p:sp>
      <p:sp>
        <p:nvSpPr>
          <p:cNvPr id="25" name="TextBox 24"/>
          <p:cNvSpPr txBox="1"/>
          <p:nvPr/>
        </p:nvSpPr>
        <p:spPr>
          <a:xfrm>
            <a:off x="1454533" y="4029733"/>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0</a:t>
            </a:r>
            <a:endParaRPr lang="zh-CN" altLang="en-US" sz="800" dirty="0">
              <a:latin typeface="微软雅黑" panose="020B0503020204020204" pitchFamily="34" charset="-122"/>
              <a:ea typeface="微软雅黑" panose="020B0503020204020204" pitchFamily="34" charset="-122"/>
            </a:endParaRPr>
          </a:p>
        </p:txBody>
      </p:sp>
      <p:sp>
        <p:nvSpPr>
          <p:cNvPr id="26" name="矩形 25"/>
          <p:cNvSpPr/>
          <p:nvPr/>
        </p:nvSpPr>
        <p:spPr>
          <a:xfrm>
            <a:off x="1943680" y="1789588"/>
            <a:ext cx="577560" cy="2301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7" name="矩形 26"/>
          <p:cNvSpPr/>
          <p:nvPr/>
        </p:nvSpPr>
        <p:spPr>
          <a:xfrm>
            <a:off x="1943680" y="1950648"/>
            <a:ext cx="577560" cy="2140793"/>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8" name="矩形 27"/>
          <p:cNvSpPr/>
          <p:nvPr/>
        </p:nvSpPr>
        <p:spPr>
          <a:xfrm>
            <a:off x="2924756" y="2447260"/>
            <a:ext cx="577560" cy="16441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9" name="矩形 28"/>
          <p:cNvSpPr/>
          <p:nvPr/>
        </p:nvSpPr>
        <p:spPr>
          <a:xfrm>
            <a:off x="2924756" y="2714391"/>
            <a:ext cx="577560" cy="1377050"/>
          </a:xfrm>
          <a:prstGeom prst="rect">
            <a:avLst/>
          </a:prstGeom>
          <a:solidFill>
            <a:schemeClr val="accent3"/>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0" name="矩形 29"/>
          <p:cNvSpPr/>
          <p:nvPr/>
        </p:nvSpPr>
        <p:spPr>
          <a:xfrm>
            <a:off x="3914620" y="2940513"/>
            <a:ext cx="577560" cy="11509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1" name="矩形 30"/>
          <p:cNvSpPr/>
          <p:nvPr/>
        </p:nvSpPr>
        <p:spPr>
          <a:xfrm>
            <a:off x="3914620" y="3372062"/>
            <a:ext cx="577560" cy="719378"/>
          </a:xfrm>
          <a:prstGeom prst="rect">
            <a:avLst/>
          </a:prstGeom>
          <a:solidFill>
            <a:schemeClr val="accent5"/>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2" name="矩形 31"/>
          <p:cNvSpPr/>
          <p:nvPr/>
        </p:nvSpPr>
        <p:spPr>
          <a:xfrm>
            <a:off x="4909799" y="3104932"/>
            <a:ext cx="577560" cy="9865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3" name="矩形 32"/>
          <p:cNvSpPr/>
          <p:nvPr/>
        </p:nvSpPr>
        <p:spPr>
          <a:xfrm>
            <a:off x="4909799" y="3319024"/>
            <a:ext cx="577560" cy="772415"/>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4" name="TextBox 33"/>
          <p:cNvSpPr txBox="1"/>
          <p:nvPr/>
        </p:nvSpPr>
        <p:spPr>
          <a:xfrm>
            <a:off x="6085292" y="177911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35" name="TextBox 34"/>
          <p:cNvSpPr txBox="1"/>
          <p:nvPr/>
        </p:nvSpPr>
        <p:spPr>
          <a:xfrm>
            <a:off x="6085292" y="1347614"/>
            <a:ext cx="1835280" cy="277609"/>
          </a:xfrm>
          <a:prstGeom prst="rect">
            <a:avLst/>
          </a:prstGeom>
          <a:noFill/>
        </p:spPr>
        <p:txBody>
          <a:bodyPr wrap="square" lIns="0" tIns="0" rIns="0" bIns="0" rtlCol="0">
            <a:spAutoFit/>
          </a:bodyPr>
          <a:lstStyle/>
          <a:p>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点击输入标题文本</a:t>
            </a:r>
          </a:p>
        </p:txBody>
      </p:sp>
      <p:sp>
        <p:nvSpPr>
          <p:cNvPr id="36" name="TextBox 35"/>
          <p:cNvSpPr txBox="1"/>
          <p:nvPr/>
        </p:nvSpPr>
        <p:spPr>
          <a:xfrm>
            <a:off x="6064919" y="3035981"/>
            <a:ext cx="2027800" cy="415498"/>
          </a:xfrm>
          <a:prstGeom prst="rect">
            <a:avLst/>
          </a:prstGeom>
          <a:noFill/>
        </p:spPr>
        <p:txBody>
          <a:bodyPr wrap="square" lIns="0" tIns="0" rIns="0" bIns="0" rtlCol="0">
            <a:spAutoFit/>
          </a:bodyPr>
          <a:lstStyle/>
          <a:p>
            <a:r>
              <a:rPr lang="en-US" altLang="zh-CN" sz="2700" dirty="0">
                <a:solidFill>
                  <a:schemeClr val="tx1">
                    <a:lumMod val="65000"/>
                    <a:lumOff val="35000"/>
                  </a:schemeClr>
                </a:solidFill>
                <a:latin typeface="微软雅黑" panose="020B0503020204020204" pitchFamily="34" charset="-122"/>
                <a:ea typeface="微软雅黑" panose="020B0503020204020204" pitchFamily="34" charset="-122"/>
              </a:rPr>
              <a:t>18,500,000</a:t>
            </a:r>
            <a:endParaRPr lang="zh-CN" altLang="en-US" sz="2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85292" y="2824655"/>
            <a:ext cx="1283466" cy="200055"/>
          </a:xfrm>
          <a:prstGeom prst="rect">
            <a:avLst/>
          </a:prstGeom>
          <a:noFill/>
        </p:spPr>
        <p:txBody>
          <a:bodyPr wrap="square" lIns="0" tIns="0" rIns="0" bIns="0" rtlCol="0">
            <a:spAutoFit/>
          </a:bodyPr>
          <a:lstStyle/>
          <a:p>
            <a:r>
              <a:rPr lang="zh-CN" altLang="en-US" sz="1300" b="1" dirty="0">
                <a:solidFill>
                  <a:schemeClr val="tx1">
                    <a:lumMod val="65000"/>
                    <a:lumOff val="35000"/>
                  </a:schemeClr>
                </a:solidFill>
                <a:latin typeface="微软雅黑" panose="020B0503020204020204" pitchFamily="34" charset="-122"/>
                <a:ea typeface="微软雅黑" panose="020B0503020204020204" pitchFamily="34" charset="-122"/>
              </a:rPr>
              <a:t>全年总额：</a:t>
            </a:r>
          </a:p>
        </p:txBody>
      </p:sp>
      <p:sp>
        <p:nvSpPr>
          <p:cNvPr id="38" name="TextBox 37"/>
          <p:cNvSpPr txBox="1"/>
          <p:nvPr/>
        </p:nvSpPr>
        <p:spPr>
          <a:xfrm>
            <a:off x="6095007" y="3846872"/>
            <a:ext cx="565845" cy="200055"/>
          </a:xfrm>
          <a:prstGeom prst="rect">
            <a:avLst/>
          </a:prstGeom>
          <a:noFill/>
        </p:spPr>
        <p:txBody>
          <a:bodyPr wrap="square" lIns="0" tIns="0" rIns="0" bIns="0" rtlCol="0">
            <a:spAutoFit/>
          </a:bodyPr>
          <a:lstStyle/>
          <a:p>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毛利润</a:t>
            </a:r>
          </a:p>
        </p:txBody>
      </p:sp>
      <p:sp>
        <p:nvSpPr>
          <p:cNvPr id="39" name="TextBox 38"/>
          <p:cNvSpPr txBox="1"/>
          <p:nvPr/>
        </p:nvSpPr>
        <p:spPr>
          <a:xfrm>
            <a:off x="6095007" y="4153660"/>
            <a:ext cx="565845" cy="200055"/>
          </a:xfrm>
          <a:prstGeom prst="rect">
            <a:avLst/>
          </a:prstGeom>
          <a:noFill/>
        </p:spPr>
        <p:txBody>
          <a:bodyPr wrap="square" lIns="0" tIns="0" rIns="0" bIns="0" rtlCol="0">
            <a:spAutoFit/>
          </a:bodyPr>
          <a:lstStyle/>
          <a:p>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纯利润</a:t>
            </a:r>
          </a:p>
        </p:txBody>
      </p:sp>
      <p:sp>
        <p:nvSpPr>
          <p:cNvPr id="40" name="TextBox 9"/>
          <p:cNvSpPr txBox="1">
            <a:spLocks noChangeArrowheads="1"/>
          </p:cNvSpPr>
          <p:nvPr/>
        </p:nvSpPr>
        <p:spPr bwMode="auto">
          <a:xfrm>
            <a:off x="3966385" y="2691943"/>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rgbClr val="C00000"/>
                </a:solidFill>
                <a:latin typeface="微软雅黑" panose="020B0503020204020204" pitchFamily="34" charset="-122"/>
                <a:ea typeface="微软雅黑" panose="020B0503020204020204" pitchFamily="34" charset="-122"/>
              </a:rPr>
              <a:t>350</a:t>
            </a:r>
            <a:r>
              <a:rPr lang="zh-CN" altLang="en-US" sz="1300" b="1" dirty="0">
                <a:solidFill>
                  <a:srgbClr val="C00000"/>
                </a:solidFill>
                <a:latin typeface="微软雅黑" panose="020B0503020204020204" pitchFamily="34" charset="-122"/>
                <a:ea typeface="微软雅黑" panose="020B0503020204020204" pitchFamily="34" charset="-122"/>
              </a:rPr>
              <a:t>万</a:t>
            </a:r>
          </a:p>
        </p:txBody>
      </p:sp>
      <p:sp>
        <p:nvSpPr>
          <p:cNvPr id="41" name="TextBox 9"/>
          <p:cNvSpPr txBox="1">
            <a:spLocks noChangeArrowheads="1"/>
          </p:cNvSpPr>
          <p:nvPr/>
        </p:nvSpPr>
        <p:spPr bwMode="auto">
          <a:xfrm>
            <a:off x="2969246" y="2215057"/>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rgbClr val="C00000"/>
                </a:solidFill>
                <a:latin typeface="微软雅黑" panose="020B0503020204020204" pitchFamily="34" charset="-122"/>
                <a:ea typeface="微软雅黑" panose="020B0503020204020204" pitchFamily="34" charset="-122"/>
              </a:rPr>
              <a:t>500</a:t>
            </a:r>
            <a:r>
              <a:rPr lang="zh-CN" altLang="en-US" sz="1300" b="1" dirty="0">
                <a:solidFill>
                  <a:srgbClr val="C00000"/>
                </a:solidFill>
                <a:latin typeface="微软雅黑" panose="020B0503020204020204" pitchFamily="34" charset="-122"/>
                <a:ea typeface="微软雅黑" panose="020B0503020204020204" pitchFamily="34" charset="-122"/>
              </a:rPr>
              <a:t>万</a:t>
            </a:r>
          </a:p>
        </p:txBody>
      </p:sp>
      <p:sp>
        <p:nvSpPr>
          <p:cNvPr id="42" name="TextBox 9"/>
          <p:cNvSpPr txBox="1">
            <a:spLocks noChangeArrowheads="1"/>
          </p:cNvSpPr>
          <p:nvPr/>
        </p:nvSpPr>
        <p:spPr bwMode="auto">
          <a:xfrm>
            <a:off x="4951461" y="2878512"/>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rgbClr val="C00000"/>
                </a:solidFill>
                <a:latin typeface="微软雅黑" panose="020B0503020204020204" pitchFamily="34" charset="-122"/>
                <a:ea typeface="微软雅黑" panose="020B0503020204020204" pitchFamily="34" charset="-122"/>
              </a:rPr>
              <a:t>300</a:t>
            </a:r>
            <a:r>
              <a:rPr lang="zh-CN" altLang="en-US" sz="1300" b="1" dirty="0">
                <a:solidFill>
                  <a:srgbClr val="C00000"/>
                </a:solidFill>
                <a:latin typeface="微软雅黑" panose="020B0503020204020204" pitchFamily="34" charset="-122"/>
                <a:ea typeface="微软雅黑" panose="020B0503020204020204" pitchFamily="34" charset="-122"/>
              </a:rPr>
              <a:t>万</a:t>
            </a:r>
          </a:p>
        </p:txBody>
      </p:sp>
      <p:sp>
        <p:nvSpPr>
          <p:cNvPr id="43" name="TextBox 42"/>
          <p:cNvSpPr txBox="1"/>
          <p:nvPr/>
        </p:nvSpPr>
        <p:spPr>
          <a:xfrm>
            <a:off x="1299530" y="4176169"/>
            <a:ext cx="471018" cy="205684"/>
          </a:xfrm>
          <a:prstGeom prst="rect">
            <a:avLst/>
          </a:prstGeom>
          <a:noFill/>
        </p:spPr>
        <p:txBody>
          <a:bodyPr wrap="square" lIns="81477" tIns="40738" rIns="81477" bIns="40738" rtlCol="0">
            <a:spAutoFit/>
          </a:bodyPr>
          <a:lstStyle/>
          <a:p>
            <a:pPr algn="ctr"/>
            <a:r>
              <a:rPr lang="zh-CN" altLang="en-US" sz="800" dirty="0">
                <a:latin typeface="微软雅黑" panose="020B0503020204020204" pitchFamily="34" charset="-122"/>
                <a:ea typeface="微软雅黑" panose="020B0503020204020204" pitchFamily="34" charset="-122"/>
              </a:rPr>
              <a:t>（万元）</a:t>
            </a:r>
          </a:p>
        </p:txBody>
      </p:sp>
      <p:sp>
        <p:nvSpPr>
          <p:cNvPr id="44" name="TextBox 9"/>
          <p:cNvSpPr txBox="1">
            <a:spLocks noChangeArrowheads="1"/>
          </p:cNvSpPr>
          <p:nvPr/>
        </p:nvSpPr>
        <p:spPr bwMode="auto">
          <a:xfrm>
            <a:off x="2036895" y="203576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650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5" name="TextBox 9"/>
          <p:cNvSpPr txBox="1">
            <a:spLocks noChangeArrowheads="1"/>
          </p:cNvSpPr>
          <p:nvPr/>
        </p:nvSpPr>
        <p:spPr bwMode="auto">
          <a:xfrm>
            <a:off x="3017969" y="2784790"/>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420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6" name="TextBox 9"/>
          <p:cNvSpPr txBox="1">
            <a:spLocks noChangeArrowheads="1"/>
          </p:cNvSpPr>
          <p:nvPr/>
        </p:nvSpPr>
        <p:spPr bwMode="auto">
          <a:xfrm>
            <a:off x="4007833" y="3433767"/>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220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7" name="TextBox 9"/>
          <p:cNvSpPr txBox="1">
            <a:spLocks noChangeArrowheads="1"/>
          </p:cNvSpPr>
          <p:nvPr/>
        </p:nvSpPr>
        <p:spPr bwMode="auto">
          <a:xfrm>
            <a:off x="4982247" y="3413198"/>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240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8" name="矩形 47"/>
          <p:cNvSpPr/>
          <p:nvPr/>
        </p:nvSpPr>
        <p:spPr>
          <a:xfrm>
            <a:off x="6660852" y="3870035"/>
            <a:ext cx="342079" cy="164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49" name="矩形 48"/>
          <p:cNvSpPr/>
          <p:nvPr/>
        </p:nvSpPr>
        <p:spPr>
          <a:xfrm>
            <a:off x="6660852" y="4167503"/>
            <a:ext cx="342079" cy="164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50" name="TextBox 9"/>
          <p:cNvSpPr txBox="1">
            <a:spLocks noChangeArrowheads="1"/>
          </p:cNvSpPr>
          <p:nvPr/>
        </p:nvSpPr>
        <p:spPr bwMode="auto">
          <a:xfrm>
            <a:off x="1999438" y="1573426"/>
            <a:ext cx="488578"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rgbClr val="C00000"/>
                </a:solidFill>
                <a:latin typeface="微软雅黑" panose="020B0503020204020204" pitchFamily="34" charset="-122"/>
                <a:ea typeface="微软雅黑" panose="020B0503020204020204" pitchFamily="34" charset="-122"/>
              </a:rPr>
              <a:t>700</a:t>
            </a:r>
            <a:r>
              <a:rPr lang="zh-CN" altLang="en-US" sz="1300" b="1" dirty="0">
                <a:solidFill>
                  <a:srgbClr val="C00000"/>
                </a:solidFill>
                <a:latin typeface="微软雅黑" panose="020B0503020204020204" pitchFamily="34" charset="-122"/>
                <a:ea typeface="微软雅黑" panose="020B0503020204020204" pitchFamily="34" charset="-122"/>
              </a:rPr>
              <a:t>万</a:t>
            </a:r>
          </a:p>
        </p:txBody>
      </p:sp>
      <p:sp>
        <p:nvSpPr>
          <p:cNvPr id="51" name="TextBox 5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 fill="hold"/>
                                        <p:tgtEl>
                                          <p:spTgt spid="25"/>
                                        </p:tgtEl>
                                        <p:attrNameLst>
                                          <p:attrName>ppt_x</p:attrName>
                                        </p:attrNameLst>
                                      </p:cBhvr>
                                      <p:tavLst>
                                        <p:tav tm="0">
                                          <p:val>
                                            <p:strVal val="0-#ppt_w/2"/>
                                          </p:val>
                                        </p:tav>
                                        <p:tav tm="100000">
                                          <p:val>
                                            <p:strVal val="#ppt_x"/>
                                          </p:val>
                                        </p:tav>
                                      </p:tavLst>
                                    </p:anim>
                                    <p:anim calcmode="lin" valueType="num">
                                      <p:cBhvr additive="base">
                                        <p:cTn id="12" dur="1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 fill="hold"/>
                                        <p:tgtEl>
                                          <p:spTgt spid="4"/>
                                        </p:tgtEl>
                                        <p:attrNameLst>
                                          <p:attrName>ppt_x</p:attrName>
                                        </p:attrNameLst>
                                      </p:cBhvr>
                                      <p:tavLst>
                                        <p:tav tm="0">
                                          <p:val>
                                            <p:strVal val="0-#ppt_w/2"/>
                                          </p:val>
                                        </p:tav>
                                        <p:tav tm="100000">
                                          <p:val>
                                            <p:strVal val="#ppt_x"/>
                                          </p:val>
                                        </p:tav>
                                      </p:tavLst>
                                    </p:anim>
                                    <p:anim calcmode="lin" valueType="num">
                                      <p:cBhvr additive="base">
                                        <p:cTn id="17" dur="1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 fill="hold"/>
                                        <p:tgtEl>
                                          <p:spTgt spid="8"/>
                                        </p:tgtEl>
                                        <p:attrNameLst>
                                          <p:attrName>ppt_x</p:attrName>
                                        </p:attrNameLst>
                                      </p:cBhvr>
                                      <p:tavLst>
                                        <p:tav tm="0">
                                          <p:val>
                                            <p:strVal val="0-#ppt_w/2"/>
                                          </p:val>
                                        </p:tav>
                                        <p:tav tm="100000">
                                          <p:val>
                                            <p:strVal val="#ppt_x"/>
                                          </p:val>
                                        </p:tav>
                                      </p:tavLst>
                                    </p:anim>
                                    <p:anim calcmode="lin" valueType="num">
                                      <p:cBhvr additive="base">
                                        <p:cTn id="22" dur="1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 fill="hold"/>
                                        <p:tgtEl>
                                          <p:spTgt spid="9"/>
                                        </p:tgtEl>
                                        <p:attrNameLst>
                                          <p:attrName>ppt_x</p:attrName>
                                        </p:attrNameLst>
                                      </p:cBhvr>
                                      <p:tavLst>
                                        <p:tav tm="0">
                                          <p:val>
                                            <p:strVal val="0-#ppt_w/2"/>
                                          </p:val>
                                        </p:tav>
                                        <p:tav tm="100000">
                                          <p:val>
                                            <p:strVal val="#ppt_x"/>
                                          </p:val>
                                        </p:tav>
                                      </p:tavLst>
                                    </p:anim>
                                    <p:anim calcmode="lin" valueType="num">
                                      <p:cBhvr additive="base">
                                        <p:cTn id="27" dur="1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 fill="hold"/>
                                        <p:tgtEl>
                                          <p:spTgt spid="10"/>
                                        </p:tgtEl>
                                        <p:attrNameLst>
                                          <p:attrName>ppt_x</p:attrName>
                                        </p:attrNameLst>
                                      </p:cBhvr>
                                      <p:tavLst>
                                        <p:tav tm="0">
                                          <p:val>
                                            <p:strVal val="0-#ppt_w/2"/>
                                          </p:val>
                                        </p:tav>
                                        <p:tav tm="100000">
                                          <p:val>
                                            <p:strVal val="#ppt_x"/>
                                          </p:val>
                                        </p:tav>
                                      </p:tavLst>
                                    </p:anim>
                                    <p:anim calcmode="lin" valueType="num">
                                      <p:cBhvr additive="base">
                                        <p:cTn id="32" dur="1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 fill="hold"/>
                                        <p:tgtEl>
                                          <p:spTgt spid="11"/>
                                        </p:tgtEl>
                                        <p:attrNameLst>
                                          <p:attrName>ppt_x</p:attrName>
                                        </p:attrNameLst>
                                      </p:cBhvr>
                                      <p:tavLst>
                                        <p:tav tm="0">
                                          <p:val>
                                            <p:strVal val="0-#ppt_w/2"/>
                                          </p:val>
                                        </p:tav>
                                        <p:tav tm="100000">
                                          <p:val>
                                            <p:strVal val="#ppt_x"/>
                                          </p:val>
                                        </p:tav>
                                      </p:tavLst>
                                    </p:anim>
                                    <p:anim calcmode="lin" valueType="num">
                                      <p:cBhvr additive="base">
                                        <p:cTn id="37" dur="1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 fill="hold"/>
                                        <p:tgtEl>
                                          <p:spTgt spid="12"/>
                                        </p:tgtEl>
                                        <p:attrNameLst>
                                          <p:attrName>ppt_x</p:attrName>
                                        </p:attrNameLst>
                                      </p:cBhvr>
                                      <p:tavLst>
                                        <p:tav tm="0">
                                          <p:val>
                                            <p:strVal val="0-#ppt_w/2"/>
                                          </p:val>
                                        </p:tav>
                                        <p:tav tm="100000">
                                          <p:val>
                                            <p:strVal val="#ppt_x"/>
                                          </p:val>
                                        </p:tav>
                                      </p:tavLst>
                                    </p:anim>
                                    <p:anim calcmode="lin" valueType="num">
                                      <p:cBhvr additive="base">
                                        <p:cTn id="42" dur="1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00" fill="hold"/>
                                        <p:tgtEl>
                                          <p:spTgt spid="13"/>
                                        </p:tgtEl>
                                        <p:attrNameLst>
                                          <p:attrName>ppt_x</p:attrName>
                                        </p:attrNameLst>
                                      </p:cBhvr>
                                      <p:tavLst>
                                        <p:tav tm="0">
                                          <p:val>
                                            <p:strVal val="0-#ppt_w/2"/>
                                          </p:val>
                                        </p:tav>
                                        <p:tav tm="100000">
                                          <p:val>
                                            <p:strVal val="#ppt_x"/>
                                          </p:val>
                                        </p:tav>
                                      </p:tavLst>
                                    </p:anim>
                                    <p:anim calcmode="lin" valueType="num">
                                      <p:cBhvr additive="base">
                                        <p:cTn id="47" dur="1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 fill="hold"/>
                                        <p:tgtEl>
                                          <p:spTgt spid="24"/>
                                        </p:tgtEl>
                                        <p:attrNameLst>
                                          <p:attrName>ppt_x</p:attrName>
                                        </p:attrNameLst>
                                      </p:cBhvr>
                                      <p:tavLst>
                                        <p:tav tm="0">
                                          <p:val>
                                            <p:strVal val="0-#ppt_w/2"/>
                                          </p:val>
                                        </p:tav>
                                        <p:tav tm="100000">
                                          <p:val>
                                            <p:strVal val="#ppt_x"/>
                                          </p:val>
                                        </p:tav>
                                      </p:tavLst>
                                    </p:anim>
                                    <p:anim calcmode="lin" valueType="num">
                                      <p:cBhvr additive="base">
                                        <p:cTn id="52" dur="1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0-#ppt_w/2"/>
                                          </p:val>
                                        </p:tav>
                                        <p:tav tm="100000">
                                          <p:val>
                                            <p:strVal val="#ppt_x"/>
                                          </p:val>
                                        </p:tav>
                                      </p:tavLst>
                                    </p:anim>
                                    <p:anim calcmode="lin" valueType="num">
                                      <p:cBhvr additive="base">
                                        <p:cTn id="57" dur="2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200" fill="hold"/>
                                        <p:tgtEl>
                                          <p:spTgt spid="3"/>
                                        </p:tgtEl>
                                        <p:attrNameLst>
                                          <p:attrName>ppt_x</p:attrName>
                                        </p:attrNameLst>
                                      </p:cBhvr>
                                      <p:tavLst>
                                        <p:tav tm="0">
                                          <p:val>
                                            <p:strVal val="0-#ppt_w/2"/>
                                          </p:val>
                                        </p:tav>
                                        <p:tav tm="100000">
                                          <p:val>
                                            <p:strVal val="#ppt_x"/>
                                          </p:val>
                                        </p:tav>
                                      </p:tavLst>
                                    </p:anim>
                                    <p:anim calcmode="lin" valueType="num">
                                      <p:cBhvr additive="base">
                                        <p:cTn id="62" dur="200" fill="hold"/>
                                        <p:tgtEl>
                                          <p:spTgt spid="3"/>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300"/>
                                        <p:tgtEl>
                                          <p:spTgt spid="26"/>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300" fill="hold"/>
                                        <p:tgtEl>
                                          <p:spTgt spid="50"/>
                                        </p:tgtEl>
                                        <p:attrNameLst>
                                          <p:attrName>ppt_w</p:attrName>
                                        </p:attrNameLst>
                                      </p:cBhvr>
                                      <p:tavLst>
                                        <p:tav tm="0">
                                          <p:val>
                                            <p:fltVal val="0"/>
                                          </p:val>
                                        </p:tav>
                                        <p:tav tm="100000">
                                          <p:val>
                                            <p:strVal val="#ppt_w"/>
                                          </p:val>
                                        </p:tav>
                                      </p:tavLst>
                                    </p:anim>
                                    <p:anim calcmode="lin" valueType="num">
                                      <p:cBhvr>
                                        <p:cTn id="71" dur="300" fill="hold"/>
                                        <p:tgtEl>
                                          <p:spTgt spid="50"/>
                                        </p:tgtEl>
                                        <p:attrNameLst>
                                          <p:attrName>ppt_h</p:attrName>
                                        </p:attrNameLst>
                                      </p:cBhvr>
                                      <p:tavLst>
                                        <p:tav tm="0">
                                          <p:val>
                                            <p:fltVal val="0"/>
                                          </p:val>
                                        </p:tav>
                                        <p:tav tm="100000">
                                          <p:val>
                                            <p:strVal val="#ppt_h"/>
                                          </p:val>
                                        </p:tav>
                                      </p:tavLst>
                                    </p:anim>
                                    <p:animEffect transition="in" filter="fade">
                                      <p:cBhvr>
                                        <p:cTn id="72" dur="300"/>
                                        <p:tgtEl>
                                          <p:spTgt spid="50"/>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300" fill="hold"/>
                                        <p:tgtEl>
                                          <p:spTgt spid="44"/>
                                        </p:tgtEl>
                                        <p:attrNameLst>
                                          <p:attrName>ppt_w</p:attrName>
                                        </p:attrNameLst>
                                      </p:cBhvr>
                                      <p:tavLst>
                                        <p:tav tm="0">
                                          <p:val>
                                            <p:fltVal val="0"/>
                                          </p:val>
                                        </p:tav>
                                        <p:tav tm="100000">
                                          <p:val>
                                            <p:strVal val="#ppt_w"/>
                                          </p:val>
                                        </p:tav>
                                      </p:tavLst>
                                    </p:anim>
                                    <p:anim calcmode="lin" valueType="num">
                                      <p:cBhvr>
                                        <p:cTn id="81" dur="300" fill="hold"/>
                                        <p:tgtEl>
                                          <p:spTgt spid="44"/>
                                        </p:tgtEl>
                                        <p:attrNameLst>
                                          <p:attrName>ppt_h</p:attrName>
                                        </p:attrNameLst>
                                      </p:cBhvr>
                                      <p:tavLst>
                                        <p:tav tm="0">
                                          <p:val>
                                            <p:fltVal val="0"/>
                                          </p:val>
                                        </p:tav>
                                        <p:tav tm="100000">
                                          <p:val>
                                            <p:strVal val="#ppt_h"/>
                                          </p:val>
                                        </p:tav>
                                      </p:tavLst>
                                    </p:anim>
                                    <p:animEffect transition="in" filter="fade">
                                      <p:cBhvr>
                                        <p:cTn id="82" dur="300"/>
                                        <p:tgtEl>
                                          <p:spTgt spid="44"/>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200" fill="hold"/>
                                        <p:tgtEl>
                                          <p:spTgt spid="5"/>
                                        </p:tgtEl>
                                        <p:attrNameLst>
                                          <p:attrName>ppt_x</p:attrName>
                                        </p:attrNameLst>
                                      </p:cBhvr>
                                      <p:tavLst>
                                        <p:tav tm="0">
                                          <p:val>
                                            <p:strVal val="0-#ppt_w/2"/>
                                          </p:val>
                                        </p:tav>
                                        <p:tav tm="100000">
                                          <p:val>
                                            <p:strVal val="#ppt_x"/>
                                          </p:val>
                                        </p:tav>
                                      </p:tavLst>
                                    </p:anim>
                                    <p:anim calcmode="lin" valueType="num">
                                      <p:cBhvr additive="base">
                                        <p:cTn id="87" dur="2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300"/>
                                        <p:tgtEl>
                                          <p:spTgt spid="28"/>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300" fill="hold"/>
                                        <p:tgtEl>
                                          <p:spTgt spid="41"/>
                                        </p:tgtEl>
                                        <p:attrNameLst>
                                          <p:attrName>ppt_w</p:attrName>
                                        </p:attrNameLst>
                                      </p:cBhvr>
                                      <p:tavLst>
                                        <p:tav tm="0">
                                          <p:val>
                                            <p:fltVal val="0"/>
                                          </p:val>
                                        </p:tav>
                                        <p:tav tm="100000">
                                          <p:val>
                                            <p:strVal val="#ppt_w"/>
                                          </p:val>
                                        </p:tav>
                                      </p:tavLst>
                                    </p:anim>
                                    <p:anim calcmode="lin" valueType="num">
                                      <p:cBhvr>
                                        <p:cTn id="96" dur="300" fill="hold"/>
                                        <p:tgtEl>
                                          <p:spTgt spid="41"/>
                                        </p:tgtEl>
                                        <p:attrNameLst>
                                          <p:attrName>ppt_h</p:attrName>
                                        </p:attrNameLst>
                                      </p:cBhvr>
                                      <p:tavLst>
                                        <p:tav tm="0">
                                          <p:val>
                                            <p:fltVal val="0"/>
                                          </p:val>
                                        </p:tav>
                                        <p:tav tm="100000">
                                          <p:val>
                                            <p:strVal val="#ppt_h"/>
                                          </p:val>
                                        </p:tav>
                                      </p:tavLst>
                                    </p:anim>
                                    <p:animEffect transition="in" filter="fade">
                                      <p:cBhvr>
                                        <p:cTn id="97" dur="300"/>
                                        <p:tgtEl>
                                          <p:spTgt spid="41"/>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down)">
                                      <p:cBhvr>
                                        <p:cTn id="101" dur="500"/>
                                        <p:tgtEl>
                                          <p:spTgt spid="29"/>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300" fill="hold"/>
                                        <p:tgtEl>
                                          <p:spTgt spid="45"/>
                                        </p:tgtEl>
                                        <p:attrNameLst>
                                          <p:attrName>ppt_w</p:attrName>
                                        </p:attrNameLst>
                                      </p:cBhvr>
                                      <p:tavLst>
                                        <p:tav tm="0">
                                          <p:val>
                                            <p:fltVal val="0"/>
                                          </p:val>
                                        </p:tav>
                                        <p:tav tm="100000">
                                          <p:val>
                                            <p:strVal val="#ppt_w"/>
                                          </p:val>
                                        </p:tav>
                                      </p:tavLst>
                                    </p:anim>
                                    <p:anim calcmode="lin" valueType="num">
                                      <p:cBhvr>
                                        <p:cTn id="106" dur="300" fill="hold"/>
                                        <p:tgtEl>
                                          <p:spTgt spid="45"/>
                                        </p:tgtEl>
                                        <p:attrNameLst>
                                          <p:attrName>ppt_h</p:attrName>
                                        </p:attrNameLst>
                                      </p:cBhvr>
                                      <p:tavLst>
                                        <p:tav tm="0">
                                          <p:val>
                                            <p:fltVal val="0"/>
                                          </p:val>
                                        </p:tav>
                                        <p:tav tm="100000">
                                          <p:val>
                                            <p:strVal val="#ppt_h"/>
                                          </p:val>
                                        </p:tav>
                                      </p:tavLst>
                                    </p:anim>
                                    <p:animEffect transition="in" filter="fade">
                                      <p:cBhvr>
                                        <p:cTn id="107" dur="300"/>
                                        <p:tgtEl>
                                          <p:spTgt spid="45"/>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additive="base">
                                        <p:cTn id="111" dur="200" fill="hold"/>
                                        <p:tgtEl>
                                          <p:spTgt spid="6"/>
                                        </p:tgtEl>
                                        <p:attrNameLst>
                                          <p:attrName>ppt_x</p:attrName>
                                        </p:attrNameLst>
                                      </p:cBhvr>
                                      <p:tavLst>
                                        <p:tav tm="0">
                                          <p:val>
                                            <p:strVal val="0-#ppt_w/2"/>
                                          </p:val>
                                        </p:tav>
                                        <p:tav tm="100000">
                                          <p:val>
                                            <p:strVal val="#ppt_x"/>
                                          </p:val>
                                        </p:tav>
                                      </p:tavLst>
                                    </p:anim>
                                    <p:anim calcmode="lin" valueType="num">
                                      <p:cBhvr additive="base">
                                        <p:cTn id="112" dur="200" fill="hold"/>
                                        <p:tgtEl>
                                          <p:spTgt spid="6"/>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down)">
                                      <p:cBhvr>
                                        <p:cTn id="116" dur="300"/>
                                        <p:tgtEl>
                                          <p:spTgt spid="30"/>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300" fill="hold"/>
                                        <p:tgtEl>
                                          <p:spTgt spid="40"/>
                                        </p:tgtEl>
                                        <p:attrNameLst>
                                          <p:attrName>ppt_w</p:attrName>
                                        </p:attrNameLst>
                                      </p:cBhvr>
                                      <p:tavLst>
                                        <p:tav tm="0">
                                          <p:val>
                                            <p:fltVal val="0"/>
                                          </p:val>
                                        </p:tav>
                                        <p:tav tm="100000">
                                          <p:val>
                                            <p:strVal val="#ppt_w"/>
                                          </p:val>
                                        </p:tav>
                                      </p:tavLst>
                                    </p:anim>
                                    <p:anim calcmode="lin" valueType="num">
                                      <p:cBhvr>
                                        <p:cTn id="121" dur="300" fill="hold"/>
                                        <p:tgtEl>
                                          <p:spTgt spid="40"/>
                                        </p:tgtEl>
                                        <p:attrNameLst>
                                          <p:attrName>ppt_h</p:attrName>
                                        </p:attrNameLst>
                                      </p:cBhvr>
                                      <p:tavLst>
                                        <p:tav tm="0">
                                          <p:val>
                                            <p:fltVal val="0"/>
                                          </p:val>
                                        </p:tav>
                                        <p:tav tm="100000">
                                          <p:val>
                                            <p:strVal val="#ppt_h"/>
                                          </p:val>
                                        </p:tav>
                                      </p:tavLst>
                                    </p:anim>
                                    <p:animEffect transition="in" filter="fade">
                                      <p:cBhvr>
                                        <p:cTn id="122" dur="300"/>
                                        <p:tgtEl>
                                          <p:spTgt spid="40"/>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300" fill="hold"/>
                                        <p:tgtEl>
                                          <p:spTgt spid="46"/>
                                        </p:tgtEl>
                                        <p:attrNameLst>
                                          <p:attrName>ppt_w</p:attrName>
                                        </p:attrNameLst>
                                      </p:cBhvr>
                                      <p:tavLst>
                                        <p:tav tm="0">
                                          <p:val>
                                            <p:fltVal val="0"/>
                                          </p:val>
                                        </p:tav>
                                        <p:tav tm="100000">
                                          <p:val>
                                            <p:strVal val="#ppt_w"/>
                                          </p:val>
                                        </p:tav>
                                      </p:tavLst>
                                    </p:anim>
                                    <p:anim calcmode="lin" valueType="num">
                                      <p:cBhvr>
                                        <p:cTn id="131" dur="300" fill="hold"/>
                                        <p:tgtEl>
                                          <p:spTgt spid="46"/>
                                        </p:tgtEl>
                                        <p:attrNameLst>
                                          <p:attrName>ppt_h</p:attrName>
                                        </p:attrNameLst>
                                      </p:cBhvr>
                                      <p:tavLst>
                                        <p:tav tm="0">
                                          <p:val>
                                            <p:fltVal val="0"/>
                                          </p:val>
                                        </p:tav>
                                        <p:tav tm="100000">
                                          <p:val>
                                            <p:strVal val="#ppt_h"/>
                                          </p:val>
                                        </p:tav>
                                      </p:tavLst>
                                    </p:anim>
                                    <p:animEffect transition="in" filter="fade">
                                      <p:cBhvr>
                                        <p:cTn id="132" dur="300"/>
                                        <p:tgtEl>
                                          <p:spTgt spid="46"/>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200" fill="hold"/>
                                        <p:tgtEl>
                                          <p:spTgt spid="7"/>
                                        </p:tgtEl>
                                        <p:attrNameLst>
                                          <p:attrName>ppt_x</p:attrName>
                                        </p:attrNameLst>
                                      </p:cBhvr>
                                      <p:tavLst>
                                        <p:tav tm="0">
                                          <p:val>
                                            <p:strVal val="0-#ppt_w/2"/>
                                          </p:val>
                                        </p:tav>
                                        <p:tav tm="100000">
                                          <p:val>
                                            <p:strVal val="#ppt_x"/>
                                          </p:val>
                                        </p:tav>
                                      </p:tavLst>
                                    </p:anim>
                                    <p:anim calcmode="lin" valueType="num">
                                      <p:cBhvr additive="base">
                                        <p:cTn id="137" dur="200" fill="hold"/>
                                        <p:tgtEl>
                                          <p:spTgt spid="7"/>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300"/>
                                        <p:tgtEl>
                                          <p:spTgt spid="32"/>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42"/>
                                        </p:tgtEl>
                                        <p:attrNameLst>
                                          <p:attrName>style.visibility</p:attrName>
                                        </p:attrNameLst>
                                      </p:cBhvr>
                                      <p:to>
                                        <p:strVal val="visible"/>
                                      </p:to>
                                    </p:set>
                                    <p:anim calcmode="lin" valueType="num">
                                      <p:cBhvr>
                                        <p:cTn id="145" dur="300" fill="hold"/>
                                        <p:tgtEl>
                                          <p:spTgt spid="42"/>
                                        </p:tgtEl>
                                        <p:attrNameLst>
                                          <p:attrName>ppt_w</p:attrName>
                                        </p:attrNameLst>
                                      </p:cBhvr>
                                      <p:tavLst>
                                        <p:tav tm="0">
                                          <p:val>
                                            <p:fltVal val="0"/>
                                          </p:val>
                                        </p:tav>
                                        <p:tav tm="100000">
                                          <p:val>
                                            <p:strVal val="#ppt_w"/>
                                          </p:val>
                                        </p:tav>
                                      </p:tavLst>
                                    </p:anim>
                                    <p:anim calcmode="lin" valueType="num">
                                      <p:cBhvr>
                                        <p:cTn id="146" dur="300" fill="hold"/>
                                        <p:tgtEl>
                                          <p:spTgt spid="42"/>
                                        </p:tgtEl>
                                        <p:attrNameLst>
                                          <p:attrName>ppt_h</p:attrName>
                                        </p:attrNameLst>
                                      </p:cBhvr>
                                      <p:tavLst>
                                        <p:tav tm="0">
                                          <p:val>
                                            <p:fltVal val="0"/>
                                          </p:val>
                                        </p:tav>
                                        <p:tav tm="100000">
                                          <p:val>
                                            <p:strVal val="#ppt_h"/>
                                          </p:val>
                                        </p:tav>
                                      </p:tavLst>
                                    </p:anim>
                                    <p:animEffect transition="in" filter="fade">
                                      <p:cBhvr>
                                        <p:cTn id="147" dur="300"/>
                                        <p:tgtEl>
                                          <p:spTgt spid="42"/>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500"/>
                                        <p:tgtEl>
                                          <p:spTgt spid="33"/>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 calcmode="lin" valueType="num">
                                      <p:cBhvr>
                                        <p:cTn id="155" dur="300" fill="hold"/>
                                        <p:tgtEl>
                                          <p:spTgt spid="47"/>
                                        </p:tgtEl>
                                        <p:attrNameLst>
                                          <p:attrName>ppt_w</p:attrName>
                                        </p:attrNameLst>
                                      </p:cBhvr>
                                      <p:tavLst>
                                        <p:tav tm="0">
                                          <p:val>
                                            <p:fltVal val="0"/>
                                          </p:val>
                                        </p:tav>
                                        <p:tav tm="100000">
                                          <p:val>
                                            <p:strVal val="#ppt_w"/>
                                          </p:val>
                                        </p:tav>
                                      </p:tavLst>
                                    </p:anim>
                                    <p:anim calcmode="lin" valueType="num">
                                      <p:cBhvr>
                                        <p:cTn id="156" dur="300" fill="hold"/>
                                        <p:tgtEl>
                                          <p:spTgt spid="47"/>
                                        </p:tgtEl>
                                        <p:attrNameLst>
                                          <p:attrName>ppt_h</p:attrName>
                                        </p:attrNameLst>
                                      </p:cBhvr>
                                      <p:tavLst>
                                        <p:tav tm="0">
                                          <p:val>
                                            <p:fltVal val="0"/>
                                          </p:val>
                                        </p:tav>
                                        <p:tav tm="100000">
                                          <p:val>
                                            <p:strVal val="#ppt_h"/>
                                          </p:val>
                                        </p:tav>
                                      </p:tavLst>
                                    </p:anim>
                                    <p:animEffect transition="in" filter="fade">
                                      <p:cBhvr>
                                        <p:cTn id="157" dur="300"/>
                                        <p:tgtEl>
                                          <p:spTgt spid="47"/>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300" fill="hold"/>
                                        <p:tgtEl>
                                          <p:spTgt spid="35"/>
                                        </p:tgtEl>
                                        <p:attrNameLst>
                                          <p:attrName>ppt_x</p:attrName>
                                        </p:attrNameLst>
                                      </p:cBhvr>
                                      <p:tavLst>
                                        <p:tav tm="0">
                                          <p:val>
                                            <p:strVal val="1+#ppt_w/2"/>
                                          </p:val>
                                        </p:tav>
                                        <p:tav tm="100000">
                                          <p:val>
                                            <p:strVal val="#ppt_x"/>
                                          </p:val>
                                        </p:tav>
                                      </p:tavLst>
                                    </p:anim>
                                    <p:anim calcmode="lin" valueType="num">
                                      <p:cBhvr additive="base">
                                        <p:cTn id="162" dur="300" fill="hold"/>
                                        <p:tgtEl>
                                          <p:spTgt spid="35"/>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300" fill="hold"/>
                                        <p:tgtEl>
                                          <p:spTgt spid="34"/>
                                        </p:tgtEl>
                                        <p:attrNameLst>
                                          <p:attrName>ppt_x</p:attrName>
                                        </p:attrNameLst>
                                      </p:cBhvr>
                                      <p:tavLst>
                                        <p:tav tm="0">
                                          <p:val>
                                            <p:strVal val="1+#ppt_w/2"/>
                                          </p:val>
                                        </p:tav>
                                        <p:tav tm="100000">
                                          <p:val>
                                            <p:strVal val="#ppt_x"/>
                                          </p:val>
                                        </p:tav>
                                      </p:tavLst>
                                    </p:anim>
                                    <p:anim calcmode="lin" valueType="num">
                                      <p:cBhvr additive="base">
                                        <p:cTn id="167" dur="300" fill="hold"/>
                                        <p:tgtEl>
                                          <p:spTgt spid="34"/>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wipe(left)">
                                      <p:cBhvr>
                                        <p:cTn id="171" dur="500"/>
                                        <p:tgtEl>
                                          <p:spTgt spid="37"/>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wipe(down)">
                                      <p:cBhvr>
                                        <p:cTn id="183" dur="500"/>
                                        <p:tgtEl>
                                          <p:spTgt spid="48"/>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wipe(left)">
                                      <p:cBhvr>
                                        <p:cTn id="187" dur="500"/>
                                        <p:tgtEl>
                                          <p:spTgt spid="39"/>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wipe(down)">
                                      <p:cBhvr>
                                        <p:cTn id="191" dur="500"/>
                                        <p:tgtEl>
                                          <p:spTgt spid="49"/>
                                        </p:tgtEl>
                                      </p:cBhvr>
                                    </p:animEffect>
                                  </p:childTnLst>
                                </p:cTn>
                              </p:par>
                            </p:childTnLst>
                          </p:cTn>
                        </p:par>
                        <p:par>
                          <p:cTn id="192" fill="hold">
                            <p:stCondLst>
                              <p:cond delay="19500"/>
                            </p:stCondLst>
                            <p:childTnLst>
                              <p:par>
                                <p:cTn id="193" presetID="10" presetClass="entr" presetSubtype="0" fill="hold" grpId="0" nodeType="afterEffect">
                                  <p:stCondLst>
                                    <p:cond delay="0"/>
                                  </p:stCondLst>
                                  <p:childTnLst>
                                    <p:set>
                                      <p:cBhvr>
                                        <p:cTn id="194" dur="1" fill="hold">
                                          <p:stCondLst>
                                            <p:cond delay="0"/>
                                          </p:stCondLst>
                                        </p:cTn>
                                        <p:tgtEl>
                                          <p:spTgt spid="51"/>
                                        </p:tgtEl>
                                        <p:attrNameLst>
                                          <p:attrName>style.visibility</p:attrName>
                                        </p:attrNameLst>
                                      </p:cBhvr>
                                      <p:to>
                                        <p:strVal val="visible"/>
                                      </p:to>
                                    </p:set>
                                    <p:animEffect transition="in" filter="fade">
                                      <p:cBhvr>
                                        <p:cTn id="1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2"/>
          <p:cNvSpPr/>
          <p:nvPr/>
        </p:nvSpPr>
        <p:spPr>
          <a:xfrm>
            <a:off x="-39172" y="-22034"/>
            <a:ext cx="9222344" cy="518756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第四部分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工作不足及提高</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04</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accent5"/>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1" name="TextBox 30"/>
          <p:cNvSpPr txBox="1"/>
          <p:nvPr/>
        </p:nvSpPr>
        <p:spPr>
          <a:xfrm>
            <a:off x="3876584" y="2836663"/>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努力方向</a:t>
            </a:r>
          </a:p>
        </p:txBody>
      </p:sp>
      <p:sp>
        <p:nvSpPr>
          <p:cNvPr id="33" name="TextBox 32"/>
          <p:cNvSpPr txBox="1"/>
          <p:nvPr/>
        </p:nvSpPr>
        <p:spPr>
          <a:xfrm>
            <a:off x="4954916" y="2836663"/>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工作效率</a:t>
            </a:r>
          </a:p>
        </p:txBody>
      </p:sp>
      <p:sp>
        <p:nvSpPr>
          <p:cNvPr id="34" name="TextBox 33"/>
          <p:cNvSpPr txBox="1"/>
          <p:nvPr/>
        </p:nvSpPr>
        <p:spPr>
          <a:xfrm>
            <a:off x="3876584" y="3149469"/>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团队提高</a:t>
            </a:r>
          </a:p>
        </p:txBody>
      </p:sp>
      <p:sp>
        <p:nvSpPr>
          <p:cNvPr id="35" name="TextBox 34"/>
          <p:cNvSpPr txBox="1"/>
          <p:nvPr/>
        </p:nvSpPr>
        <p:spPr>
          <a:xfrm>
            <a:off x="4954916" y="3149470"/>
            <a:ext cx="985236" cy="430392"/>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扩展销售</a:t>
            </a: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9" name="组合 3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2" name="组合 4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5" name="组合 4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8" name="组合 4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1" name="组合 5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4" name="组合 5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6" name="椭圆 5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7" name="组合 5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0" name="组合 5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2" name="椭圆 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3" name="组合 6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5" name="椭圆 6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6" name="组合 6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9" name="组合 6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2" name="组合 7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5" name="TextBox 7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工作努力方向</a:t>
            </a:r>
          </a:p>
        </p:txBody>
      </p:sp>
      <p:sp>
        <p:nvSpPr>
          <p:cNvPr id="3" name="椭圆 2"/>
          <p:cNvSpPr/>
          <p:nvPr/>
        </p:nvSpPr>
        <p:spPr>
          <a:xfrm>
            <a:off x="971600" y="2050687"/>
            <a:ext cx="1423450" cy="1423450"/>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p:cNvGrpSpPr/>
          <p:nvPr/>
        </p:nvGrpSpPr>
        <p:grpSpPr>
          <a:xfrm>
            <a:off x="3004805" y="1381576"/>
            <a:ext cx="2846358" cy="284635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932040" y="1410570"/>
            <a:ext cx="623903" cy="623903"/>
            <a:chOff x="304800" y="673100"/>
            <a:chExt cx="4000500" cy="4000500"/>
          </a:xfrm>
          <a:effectLst>
            <a:outerShdw blurRad="317500" dist="1905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1</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477088" y="2450460"/>
            <a:ext cx="623903" cy="623903"/>
            <a:chOff x="304800" y="673100"/>
            <a:chExt cx="4000500" cy="4000500"/>
          </a:xfrm>
          <a:effectLst>
            <a:outerShdw blurRad="317500" dist="1905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2</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932040" y="3541908"/>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3</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1426843" y="2460253"/>
            <a:ext cx="512961" cy="615553"/>
          </a:xfrm>
          <a:prstGeom prst="rect">
            <a:avLst/>
          </a:prstGeom>
          <a:noFill/>
        </p:spPr>
        <p:txBody>
          <a:bodyPr wrap="non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努力</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方向</a:t>
            </a:r>
          </a:p>
        </p:txBody>
      </p:sp>
      <p:sp>
        <p:nvSpPr>
          <p:cNvPr id="17" name="TextBox 16"/>
          <p:cNvSpPr txBox="1"/>
          <p:nvPr/>
        </p:nvSpPr>
        <p:spPr>
          <a:xfrm>
            <a:off x="5827796" y="1438817"/>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8" name="TextBox 17"/>
          <p:cNvSpPr txBox="1"/>
          <p:nvPr/>
        </p:nvSpPr>
        <p:spPr>
          <a:xfrm>
            <a:off x="6259844" y="2478885"/>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9" name="TextBox 18"/>
          <p:cNvSpPr txBox="1"/>
          <p:nvPr/>
        </p:nvSpPr>
        <p:spPr>
          <a:xfrm>
            <a:off x="5774440" y="3593199"/>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20" name="TextBox 19"/>
          <p:cNvSpPr txBox="1"/>
          <p:nvPr/>
        </p:nvSpPr>
        <p:spPr>
          <a:xfrm>
            <a:off x="3491879" y="2069425"/>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a:latin typeface="微软雅黑" panose="020B0503020204020204" pitchFamily="34" charset="-122"/>
                <a:ea typeface="微软雅黑" panose="020B0503020204020204" pitchFamily="34" charset="-122"/>
              </a:rPr>
              <a:t>……</a:t>
            </a:r>
          </a:p>
        </p:txBody>
      </p:sp>
      <p:sp>
        <p:nvSpPr>
          <p:cNvPr id="21" name="Half Frame 12"/>
          <p:cNvSpPr/>
          <p:nvPr/>
        </p:nvSpPr>
        <p:spPr>
          <a:xfrm rot="8097294">
            <a:off x="2428709" y="2569527"/>
            <a:ext cx="360168" cy="395798"/>
          </a:xfrm>
          <a:prstGeom prst="halfFrame">
            <a:avLst/>
          </a:prstGeom>
          <a:solidFill>
            <a:schemeClr val="accent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4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5000">
                                          <p:cBhvr additive="base">
                                            <p:cTn id="31" dur="16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5000">
                                          <p:cBhvr additive="base">
                                            <p:cTn id="35" dur="16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5000">
                                          <p:cBhvr additive="base">
                                            <p:cTn id="39" dur="1600" fill="hold"/>
                                            <p:tgtEl>
                                              <p:spTgt spid="13"/>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600" fill="hold"/>
                                            <p:tgtEl>
                                              <p:spTgt spid="7"/>
                                            </p:tgtEl>
                                            <p:attrNameLst>
                                              <p:attrName>ppt_x</p:attrName>
                                            </p:attrNameLst>
                                          </p:cBhvr>
                                          <p:tavLst>
                                            <p:tav tm="0">
                                              <p:val>
                                                <p:strVal val="1+#ppt_w/2"/>
                                              </p:val>
                                            </p:tav>
                                            <p:tav tm="100000">
                                              <p:val>
                                                <p:strVal val="#ppt_x"/>
                                              </p:val>
                                            </p:tav>
                                          </p:tavLst>
                                        </p:anim>
                                        <p:anim calcmode="lin" valueType="num">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600" fill="hold"/>
                                            <p:tgtEl>
                                              <p:spTgt spid="10"/>
                                            </p:tgtEl>
                                            <p:attrNameLst>
                                              <p:attrName>ppt_x</p:attrName>
                                            </p:attrNameLst>
                                          </p:cBhvr>
                                          <p:tavLst>
                                            <p:tav tm="0">
                                              <p:val>
                                                <p:strVal val="1+#ppt_w/2"/>
                                              </p:val>
                                            </p:tav>
                                            <p:tav tm="100000">
                                              <p:val>
                                                <p:strVal val="#ppt_x"/>
                                              </p:val>
                                            </p:tav>
                                          </p:tavLst>
                                        </p:anim>
                                        <p:anim calcmode="lin" valueType="num">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600" fill="hold"/>
                                            <p:tgtEl>
                                              <p:spTgt spid="13"/>
                                            </p:tgtEl>
                                            <p:attrNameLst>
                                              <p:attrName>ppt_x</p:attrName>
                                            </p:attrNameLst>
                                          </p:cBhvr>
                                          <p:tavLst>
                                            <p:tav tm="0">
                                              <p:val>
                                                <p:strVal val="1+#ppt_w/2"/>
                                              </p:val>
                                            </p:tav>
                                            <p:tav tm="100000">
                                              <p:val>
                                                <p:strVal val="#ppt_x"/>
                                              </p:val>
                                            </p:tav>
                                          </p:tavLst>
                                        </p:anim>
                                        <p:anim calcmode="lin" valueType="num">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工作努力方向</a:t>
            </a:r>
          </a:p>
        </p:txBody>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grpSp>
        <p:nvGrpSpPr>
          <p:cNvPr id="23" name="Group 12"/>
          <p:cNvGrpSpPr/>
          <p:nvPr/>
        </p:nvGrpSpPr>
        <p:grpSpPr bwMode="auto">
          <a:xfrm>
            <a:off x="3463603" y="1192148"/>
            <a:ext cx="1149730" cy="1574800"/>
            <a:chOff x="7392144" y="2513032"/>
            <a:chExt cx="1529507" cy="2099244"/>
          </a:xfrm>
        </p:grpSpPr>
        <p:sp>
          <p:nvSpPr>
            <p:cNvPr id="24" name="Freeform 6"/>
            <p:cNvSpPr/>
            <p:nvPr/>
          </p:nvSpPr>
          <p:spPr bwMode="auto">
            <a:xfrm>
              <a:off x="7392144" y="2513032"/>
              <a:ext cx="1201151" cy="700453"/>
            </a:xfrm>
            <a:custGeom>
              <a:avLst/>
              <a:gdLst>
                <a:gd name="T0" fmla="*/ 385 w 488"/>
                <a:gd name="T1" fmla="*/ 0 h 344"/>
                <a:gd name="T2" fmla="*/ 103 w 488"/>
                <a:gd name="T3" fmla="*/ 0 h 344"/>
                <a:gd name="T4" fmla="*/ 0 w 488"/>
                <a:gd name="T5" fmla="*/ 0 h 344"/>
                <a:gd name="T6" fmla="*/ 0 w 488"/>
                <a:gd name="T7" fmla="*/ 103 h 344"/>
                <a:gd name="T8" fmla="*/ 0 w 488"/>
                <a:gd name="T9" fmla="*/ 241 h 344"/>
                <a:gd name="T10" fmla="*/ 103 w 488"/>
                <a:gd name="T11" fmla="*/ 344 h 344"/>
                <a:gd name="T12" fmla="*/ 385 w 488"/>
                <a:gd name="T13" fmla="*/ 344 h 344"/>
                <a:gd name="T14" fmla="*/ 488 w 488"/>
                <a:gd name="T15" fmla="*/ 344 h 344"/>
                <a:gd name="T16" fmla="*/ 488 w 488"/>
                <a:gd name="T17" fmla="*/ 241 h 344"/>
                <a:gd name="T18" fmla="*/ 488 w 488"/>
                <a:gd name="T19" fmla="*/ 103 h 344"/>
                <a:gd name="T20" fmla="*/ 385 w 488"/>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344">
                  <a:moveTo>
                    <a:pt x="385" y="0"/>
                  </a:moveTo>
                  <a:cubicBezTo>
                    <a:pt x="103" y="0"/>
                    <a:pt x="103" y="0"/>
                    <a:pt x="103" y="0"/>
                  </a:cubicBezTo>
                  <a:cubicBezTo>
                    <a:pt x="0" y="0"/>
                    <a:pt x="0" y="0"/>
                    <a:pt x="0" y="0"/>
                  </a:cubicBezTo>
                  <a:cubicBezTo>
                    <a:pt x="0" y="103"/>
                    <a:pt x="0" y="103"/>
                    <a:pt x="0" y="103"/>
                  </a:cubicBezTo>
                  <a:cubicBezTo>
                    <a:pt x="0" y="241"/>
                    <a:pt x="0" y="241"/>
                    <a:pt x="0" y="241"/>
                  </a:cubicBezTo>
                  <a:cubicBezTo>
                    <a:pt x="0" y="298"/>
                    <a:pt x="46" y="344"/>
                    <a:pt x="103" y="344"/>
                  </a:cubicBezTo>
                  <a:cubicBezTo>
                    <a:pt x="385" y="344"/>
                    <a:pt x="385" y="344"/>
                    <a:pt x="385" y="344"/>
                  </a:cubicBezTo>
                  <a:cubicBezTo>
                    <a:pt x="488" y="344"/>
                    <a:pt x="488" y="344"/>
                    <a:pt x="488" y="344"/>
                  </a:cubicBezTo>
                  <a:cubicBezTo>
                    <a:pt x="488" y="241"/>
                    <a:pt x="488" y="241"/>
                    <a:pt x="488" y="241"/>
                  </a:cubicBezTo>
                  <a:cubicBezTo>
                    <a:pt x="488" y="103"/>
                    <a:pt x="488" y="103"/>
                    <a:pt x="488" y="103"/>
                  </a:cubicBezTo>
                  <a:cubicBezTo>
                    <a:pt x="488" y="46"/>
                    <a:pt x="442" y="0"/>
                    <a:pt x="385" y="0"/>
                  </a:cubicBezTo>
                  <a:close/>
                </a:path>
              </a:pathLst>
            </a:custGeom>
            <a:gradFill>
              <a:gsLst>
                <a:gs pos="50000">
                  <a:schemeClr val="accent3"/>
                </a:gs>
                <a:gs pos="100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5" name="Freeform 10"/>
            <p:cNvSpPr/>
            <p:nvPr/>
          </p:nvSpPr>
          <p:spPr bwMode="auto">
            <a:xfrm>
              <a:off x="8430175" y="3071702"/>
              <a:ext cx="351660" cy="1540574"/>
            </a:xfrm>
            <a:custGeom>
              <a:avLst/>
              <a:gdLst>
                <a:gd name="T0" fmla="*/ 172 w 172"/>
                <a:gd name="T1" fmla="*/ 757 h 757"/>
                <a:gd name="T2" fmla="*/ 172 w 172"/>
                <a:gd name="T3" fmla="*/ 102 h 757"/>
                <a:gd name="T4" fmla="*/ 70 w 172"/>
                <a:gd name="T5" fmla="*/ 0 h 757"/>
                <a:gd name="T6" fmla="*/ 0 w 172"/>
                <a:gd name="T7" fmla="*/ 0 h 757"/>
              </a:gdLst>
              <a:ahLst/>
              <a:cxnLst>
                <a:cxn ang="0">
                  <a:pos x="T0" y="T1"/>
                </a:cxn>
                <a:cxn ang="0">
                  <a:pos x="T2" y="T3"/>
                </a:cxn>
                <a:cxn ang="0">
                  <a:pos x="T4" y="T5"/>
                </a:cxn>
                <a:cxn ang="0">
                  <a:pos x="T6" y="T7"/>
                </a:cxn>
              </a:cxnLst>
              <a:rect l="0" t="0" r="r" b="b"/>
              <a:pathLst>
                <a:path w="172" h="757">
                  <a:moveTo>
                    <a:pt x="172" y="757"/>
                  </a:moveTo>
                  <a:cubicBezTo>
                    <a:pt x="172" y="102"/>
                    <a:pt x="172" y="102"/>
                    <a:pt x="172" y="102"/>
                  </a:cubicBezTo>
                  <a:cubicBezTo>
                    <a:pt x="172" y="46"/>
                    <a:pt x="126" y="0"/>
                    <a:pt x="70"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26" name="Group 87"/>
            <p:cNvGrpSpPr/>
            <p:nvPr/>
          </p:nvGrpSpPr>
          <p:grpSpPr>
            <a:xfrm>
              <a:off x="7484150" y="2679412"/>
              <a:ext cx="340042" cy="340042"/>
              <a:chOff x="191344" y="6369531"/>
              <a:chExt cx="340040" cy="340040"/>
            </a:xfrm>
            <a:solidFill>
              <a:srgbClr val="FFFFFF"/>
            </a:solidFill>
          </p:grpSpPr>
          <p:sp>
            <p:nvSpPr>
              <p:cNvPr id="28" name="Freeform 467"/>
              <p:cNvSpPr>
                <a:spLocks noEditPoints="1"/>
              </p:cNvSpPr>
              <p:nvPr/>
            </p:nvSpPr>
            <p:spPr bwMode="auto">
              <a:xfrm>
                <a:off x="191344" y="6369531"/>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9" name="Freeform 468"/>
              <p:cNvSpPr/>
              <p:nvPr/>
            </p:nvSpPr>
            <p:spPr bwMode="auto">
              <a:xfrm>
                <a:off x="319178" y="6453901"/>
                <a:ext cx="84371" cy="171298"/>
              </a:xfrm>
              <a:custGeom>
                <a:avLst/>
                <a:gdLst>
                  <a:gd name="T0" fmla="*/ 19 w 32"/>
                  <a:gd name="T1" fmla="*/ 56 h 64"/>
                  <a:gd name="T2" fmla="*/ 19 w 32"/>
                  <a:gd name="T3" fmla="*/ 64 h 64"/>
                  <a:gd name="T4" fmla="*/ 13 w 32"/>
                  <a:gd name="T5" fmla="*/ 64 h 64"/>
                  <a:gd name="T6" fmla="*/ 13 w 32"/>
                  <a:gd name="T7" fmla="*/ 56 h 64"/>
                  <a:gd name="T8" fmla="*/ 0 w 32"/>
                  <a:gd name="T9" fmla="*/ 53 h 64"/>
                  <a:gd name="T10" fmla="*/ 2 w 32"/>
                  <a:gd name="T11" fmla="*/ 46 h 64"/>
                  <a:gd name="T12" fmla="*/ 14 w 32"/>
                  <a:gd name="T13" fmla="*/ 49 h 64"/>
                  <a:gd name="T14" fmla="*/ 22 w 32"/>
                  <a:gd name="T15" fmla="*/ 43 h 64"/>
                  <a:gd name="T16" fmla="*/ 14 w 32"/>
                  <a:gd name="T17" fmla="*/ 35 h 64"/>
                  <a:gd name="T18" fmla="*/ 1 w 32"/>
                  <a:gd name="T19" fmla="*/ 21 h 64"/>
                  <a:gd name="T20" fmla="*/ 13 w 32"/>
                  <a:gd name="T21" fmla="*/ 8 h 64"/>
                  <a:gd name="T22" fmla="*/ 13 w 32"/>
                  <a:gd name="T23" fmla="*/ 0 h 64"/>
                  <a:gd name="T24" fmla="*/ 19 w 32"/>
                  <a:gd name="T25" fmla="*/ 0 h 64"/>
                  <a:gd name="T26" fmla="*/ 19 w 32"/>
                  <a:gd name="T27" fmla="*/ 7 h 64"/>
                  <a:gd name="T28" fmla="*/ 30 w 32"/>
                  <a:gd name="T29" fmla="*/ 10 h 64"/>
                  <a:gd name="T30" fmla="*/ 28 w 32"/>
                  <a:gd name="T31" fmla="*/ 17 h 64"/>
                  <a:gd name="T32" fmla="*/ 17 w 32"/>
                  <a:gd name="T33" fmla="*/ 14 h 64"/>
                  <a:gd name="T34" fmla="*/ 10 w 32"/>
                  <a:gd name="T35" fmla="*/ 20 h 64"/>
                  <a:gd name="T36" fmla="*/ 20 w 32"/>
                  <a:gd name="T37" fmla="*/ 28 h 64"/>
                  <a:gd name="T38" fmla="*/ 32 w 32"/>
                  <a:gd name="T39" fmla="*/ 42 h 64"/>
                  <a:gd name="T40" fmla="*/ 19 w 32"/>
                  <a:gd name="T41"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64">
                    <a:moveTo>
                      <a:pt x="19" y="56"/>
                    </a:moveTo>
                    <a:cubicBezTo>
                      <a:pt x="19" y="64"/>
                      <a:pt x="19" y="64"/>
                      <a:pt x="19" y="64"/>
                    </a:cubicBezTo>
                    <a:cubicBezTo>
                      <a:pt x="13" y="64"/>
                      <a:pt x="13" y="64"/>
                      <a:pt x="13" y="64"/>
                    </a:cubicBezTo>
                    <a:cubicBezTo>
                      <a:pt x="13" y="56"/>
                      <a:pt x="13" y="56"/>
                      <a:pt x="13" y="56"/>
                    </a:cubicBezTo>
                    <a:cubicBezTo>
                      <a:pt x="8" y="56"/>
                      <a:pt x="3" y="55"/>
                      <a:pt x="0" y="53"/>
                    </a:cubicBezTo>
                    <a:cubicBezTo>
                      <a:pt x="2" y="46"/>
                      <a:pt x="2" y="46"/>
                      <a:pt x="2" y="46"/>
                    </a:cubicBezTo>
                    <a:cubicBezTo>
                      <a:pt x="5" y="47"/>
                      <a:pt x="9" y="49"/>
                      <a:pt x="14" y="49"/>
                    </a:cubicBezTo>
                    <a:cubicBezTo>
                      <a:pt x="19" y="49"/>
                      <a:pt x="22" y="47"/>
                      <a:pt x="22" y="43"/>
                    </a:cubicBezTo>
                    <a:cubicBezTo>
                      <a:pt x="22" y="39"/>
                      <a:pt x="20" y="37"/>
                      <a:pt x="14" y="35"/>
                    </a:cubicBezTo>
                    <a:cubicBezTo>
                      <a:pt x="6" y="32"/>
                      <a:pt x="1" y="28"/>
                      <a:pt x="1" y="21"/>
                    </a:cubicBezTo>
                    <a:cubicBezTo>
                      <a:pt x="1" y="14"/>
                      <a:pt x="5" y="9"/>
                      <a:pt x="13" y="8"/>
                    </a:cubicBezTo>
                    <a:cubicBezTo>
                      <a:pt x="13" y="0"/>
                      <a:pt x="13" y="0"/>
                      <a:pt x="13" y="0"/>
                    </a:cubicBezTo>
                    <a:cubicBezTo>
                      <a:pt x="19" y="0"/>
                      <a:pt x="19" y="0"/>
                      <a:pt x="19" y="0"/>
                    </a:cubicBezTo>
                    <a:cubicBezTo>
                      <a:pt x="19" y="7"/>
                      <a:pt x="19" y="7"/>
                      <a:pt x="19" y="7"/>
                    </a:cubicBezTo>
                    <a:cubicBezTo>
                      <a:pt x="24" y="7"/>
                      <a:pt x="28" y="9"/>
                      <a:pt x="30" y="10"/>
                    </a:cubicBezTo>
                    <a:cubicBezTo>
                      <a:pt x="28" y="17"/>
                      <a:pt x="28" y="17"/>
                      <a:pt x="28" y="17"/>
                    </a:cubicBezTo>
                    <a:cubicBezTo>
                      <a:pt x="26" y="16"/>
                      <a:pt x="23" y="14"/>
                      <a:pt x="17" y="14"/>
                    </a:cubicBezTo>
                    <a:cubicBezTo>
                      <a:pt x="12" y="14"/>
                      <a:pt x="10" y="17"/>
                      <a:pt x="10" y="20"/>
                    </a:cubicBezTo>
                    <a:cubicBezTo>
                      <a:pt x="10" y="23"/>
                      <a:pt x="13" y="25"/>
                      <a:pt x="20" y="28"/>
                    </a:cubicBezTo>
                    <a:cubicBezTo>
                      <a:pt x="28" y="31"/>
                      <a:pt x="32" y="35"/>
                      <a:pt x="32" y="42"/>
                    </a:cubicBezTo>
                    <a:cubicBezTo>
                      <a:pt x="32" y="49"/>
                      <a:pt x="27" y="55"/>
                      <a:pt x="19" y="56"/>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7" name="Text Placeholder 2"/>
            <p:cNvSpPr txBox="1"/>
            <p:nvPr/>
          </p:nvSpPr>
          <p:spPr bwMode="auto">
            <a:xfrm>
              <a:off x="7824192" y="2708920"/>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Money</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30" name="Group 11"/>
          <p:cNvGrpSpPr/>
          <p:nvPr/>
        </p:nvGrpSpPr>
        <p:grpSpPr bwMode="auto">
          <a:xfrm>
            <a:off x="4505003" y="1447735"/>
            <a:ext cx="1447514" cy="908050"/>
            <a:chOff x="8781443" y="2852936"/>
            <a:chExt cx="1923069" cy="1211043"/>
          </a:xfrm>
        </p:grpSpPr>
        <p:sp>
          <p:nvSpPr>
            <p:cNvPr id="31" name="Freeform 8"/>
            <p:cNvSpPr/>
            <p:nvPr/>
          </p:nvSpPr>
          <p:spPr bwMode="auto">
            <a:xfrm>
              <a:off x="9342074" y="2852936"/>
              <a:ext cx="1362438" cy="700797"/>
            </a:xfrm>
            <a:custGeom>
              <a:avLst/>
              <a:gdLst>
                <a:gd name="T0" fmla="*/ 103 w 553"/>
                <a:gd name="T1" fmla="*/ 0 h 344"/>
                <a:gd name="T2" fmla="*/ 451 w 553"/>
                <a:gd name="T3" fmla="*/ 0 h 344"/>
                <a:gd name="T4" fmla="*/ 553 w 553"/>
                <a:gd name="T5" fmla="*/ 0 h 344"/>
                <a:gd name="T6" fmla="*/ 553 w 553"/>
                <a:gd name="T7" fmla="*/ 103 h 344"/>
                <a:gd name="T8" fmla="*/ 553 w 553"/>
                <a:gd name="T9" fmla="*/ 242 h 344"/>
                <a:gd name="T10" fmla="*/ 451 w 553"/>
                <a:gd name="T11" fmla="*/ 344 h 344"/>
                <a:gd name="T12" fmla="*/ 103 w 553"/>
                <a:gd name="T13" fmla="*/ 344 h 344"/>
                <a:gd name="T14" fmla="*/ 0 w 553"/>
                <a:gd name="T15" fmla="*/ 344 h 344"/>
                <a:gd name="T16" fmla="*/ 0 w 553"/>
                <a:gd name="T17" fmla="*/ 242 h 344"/>
                <a:gd name="T18" fmla="*/ 0 w 553"/>
                <a:gd name="T19" fmla="*/ 103 h 344"/>
                <a:gd name="T20" fmla="*/ 103 w 553"/>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3" h="344">
                  <a:moveTo>
                    <a:pt x="103" y="0"/>
                  </a:moveTo>
                  <a:cubicBezTo>
                    <a:pt x="451" y="0"/>
                    <a:pt x="451" y="0"/>
                    <a:pt x="451" y="0"/>
                  </a:cubicBezTo>
                  <a:cubicBezTo>
                    <a:pt x="553" y="0"/>
                    <a:pt x="553" y="0"/>
                    <a:pt x="553" y="0"/>
                  </a:cubicBezTo>
                  <a:cubicBezTo>
                    <a:pt x="553" y="103"/>
                    <a:pt x="553" y="103"/>
                    <a:pt x="553" y="103"/>
                  </a:cubicBezTo>
                  <a:cubicBezTo>
                    <a:pt x="553" y="242"/>
                    <a:pt x="553" y="242"/>
                    <a:pt x="553" y="242"/>
                  </a:cubicBezTo>
                  <a:cubicBezTo>
                    <a:pt x="553" y="298"/>
                    <a:pt x="507" y="344"/>
                    <a:pt x="451" y="344"/>
                  </a:cubicBezTo>
                  <a:cubicBezTo>
                    <a:pt x="103" y="344"/>
                    <a:pt x="103" y="344"/>
                    <a:pt x="103" y="344"/>
                  </a:cubicBezTo>
                  <a:cubicBezTo>
                    <a:pt x="0" y="344"/>
                    <a:pt x="0" y="344"/>
                    <a:pt x="0" y="344"/>
                  </a:cubicBezTo>
                  <a:cubicBezTo>
                    <a:pt x="0" y="242"/>
                    <a:pt x="0" y="242"/>
                    <a:pt x="0" y="242"/>
                  </a:cubicBezTo>
                  <a:cubicBezTo>
                    <a:pt x="0" y="103"/>
                    <a:pt x="0" y="103"/>
                    <a:pt x="0" y="103"/>
                  </a:cubicBezTo>
                  <a:cubicBezTo>
                    <a:pt x="0" y="46"/>
                    <a:pt x="46" y="0"/>
                    <a:pt x="103" y="0"/>
                  </a:cubicBezTo>
                  <a:close/>
                </a:path>
              </a:pathLst>
            </a:custGeom>
            <a:gradFill>
              <a:gsLst>
                <a:gs pos="50000">
                  <a:schemeClr val="accent3"/>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2" name="Freeform 15"/>
            <p:cNvSpPr/>
            <p:nvPr/>
          </p:nvSpPr>
          <p:spPr bwMode="auto">
            <a:xfrm>
              <a:off x="8781443" y="3477513"/>
              <a:ext cx="723531" cy="586466"/>
            </a:xfrm>
            <a:custGeom>
              <a:avLst/>
              <a:gdLst>
                <a:gd name="T0" fmla="*/ 0 w 356"/>
                <a:gd name="T1" fmla="*/ 289 h 289"/>
                <a:gd name="T2" fmla="*/ 0 w 356"/>
                <a:gd name="T3" fmla="*/ 102 h 289"/>
                <a:gd name="T4" fmla="*/ 102 w 356"/>
                <a:gd name="T5" fmla="*/ 0 h 289"/>
                <a:gd name="T6" fmla="*/ 356 w 356"/>
                <a:gd name="T7" fmla="*/ 0 h 289"/>
              </a:gdLst>
              <a:ahLst/>
              <a:cxnLst>
                <a:cxn ang="0">
                  <a:pos x="T0" y="T1"/>
                </a:cxn>
                <a:cxn ang="0">
                  <a:pos x="T2" y="T3"/>
                </a:cxn>
                <a:cxn ang="0">
                  <a:pos x="T4" y="T5"/>
                </a:cxn>
                <a:cxn ang="0">
                  <a:pos x="T6" y="T7"/>
                </a:cxn>
              </a:cxnLst>
              <a:rect l="0" t="0" r="r" b="b"/>
              <a:pathLst>
                <a:path w="356" h="289">
                  <a:moveTo>
                    <a:pt x="0" y="289"/>
                  </a:moveTo>
                  <a:cubicBezTo>
                    <a:pt x="0" y="102"/>
                    <a:pt x="0" y="102"/>
                    <a:pt x="0" y="102"/>
                  </a:cubicBezTo>
                  <a:cubicBezTo>
                    <a:pt x="0" y="45"/>
                    <a:pt x="45" y="0"/>
                    <a:pt x="102" y="0"/>
                  </a:cubicBezTo>
                  <a:cubicBezTo>
                    <a:pt x="356" y="0"/>
                    <a:pt x="356" y="0"/>
                    <a:pt x="356"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3" name="Text Placeholder 2"/>
            <p:cNvSpPr txBox="1"/>
            <p:nvPr/>
          </p:nvSpPr>
          <p:spPr bwMode="auto">
            <a:xfrm>
              <a:off x="9293465" y="3068960"/>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Analysis</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nvGrpSpPr>
            <p:cNvPr id="34" name="Group 84"/>
            <p:cNvGrpSpPr/>
            <p:nvPr/>
          </p:nvGrpSpPr>
          <p:grpSpPr>
            <a:xfrm>
              <a:off x="10200456" y="3039452"/>
              <a:ext cx="340042" cy="340042"/>
              <a:chOff x="777137" y="5867224"/>
              <a:chExt cx="281025" cy="281025"/>
            </a:xfrm>
            <a:solidFill>
              <a:srgbClr val="FFFFFF"/>
            </a:solidFill>
          </p:grpSpPr>
          <p:sp>
            <p:nvSpPr>
              <p:cNvPr id="35" name="Freeform 238"/>
              <p:cNvSpPr>
                <a:spLocks noEditPoints="1"/>
              </p:cNvSpPr>
              <p:nvPr/>
            </p:nvSpPr>
            <p:spPr bwMode="auto">
              <a:xfrm>
                <a:off x="777137" y="5867224"/>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6" name="Freeform 239"/>
              <p:cNvSpPr>
                <a:spLocks noEditPoints="1"/>
              </p:cNvSpPr>
              <p:nvPr/>
            </p:nvSpPr>
            <p:spPr bwMode="auto">
              <a:xfrm>
                <a:off x="855316" y="5947517"/>
                <a:ext cx="122552" cy="122552"/>
              </a:xfrm>
              <a:custGeom>
                <a:avLst/>
                <a:gdLst>
                  <a:gd name="T0" fmla="*/ 0 w 58"/>
                  <a:gd name="T1" fmla="*/ 58 h 58"/>
                  <a:gd name="T2" fmla="*/ 8 w 58"/>
                  <a:gd name="T3" fmla="*/ 58 h 58"/>
                  <a:gd name="T4" fmla="*/ 8 w 58"/>
                  <a:gd name="T5" fmla="*/ 0 h 58"/>
                  <a:gd name="T6" fmla="*/ 0 w 58"/>
                  <a:gd name="T7" fmla="*/ 0 h 58"/>
                  <a:gd name="T8" fmla="*/ 0 w 58"/>
                  <a:gd name="T9" fmla="*/ 58 h 58"/>
                  <a:gd name="T10" fmla="*/ 12 w 58"/>
                  <a:gd name="T11" fmla="*/ 58 h 58"/>
                  <a:gd name="T12" fmla="*/ 21 w 58"/>
                  <a:gd name="T13" fmla="*/ 58 h 58"/>
                  <a:gd name="T14" fmla="*/ 21 w 58"/>
                  <a:gd name="T15" fmla="*/ 49 h 58"/>
                  <a:gd name="T16" fmla="*/ 12 w 58"/>
                  <a:gd name="T17" fmla="*/ 49 h 58"/>
                  <a:gd name="T18" fmla="*/ 12 w 58"/>
                  <a:gd name="T19" fmla="*/ 58 h 58"/>
                  <a:gd name="T20" fmla="*/ 25 w 58"/>
                  <a:gd name="T21" fmla="*/ 58 h 58"/>
                  <a:gd name="T22" fmla="*/ 33 w 58"/>
                  <a:gd name="T23" fmla="*/ 58 h 58"/>
                  <a:gd name="T24" fmla="*/ 33 w 58"/>
                  <a:gd name="T25" fmla="*/ 29 h 58"/>
                  <a:gd name="T26" fmla="*/ 25 w 58"/>
                  <a:gd name="T27" fmla="*/ 29 h 58"/>
                  <a:gd name="T28" fmla="*/ 25 w 58"/>
                  <a:gd name="T29" fmla="*/ 58 h 58"/>
                  <a:gd name="T30" fmla="*/ 37 w 58"/>
                  <a:gd name="T31" fmla="*/ 58 h 58"/>
                  <a:gd name="T32" fmla="*/ 46 w 58"/>
                  <a:gd name="T33" fmla="*/ 58 h 58"/>
                  <a:gd name="T34" fmla="*/ 46 w 58"/>
                  <a:gd name="T35" fmla="*/ 12 h 58"/>
                  <a:gd name="T36" fmla="*/ 37 w 58"/>
                  <a:gd name="T37" fmla="*/ 12 h 58"/>
                  <a:gd name="T38" fmla="*/ 37 w 58"/>
                  <a:gd name="T39" fmla="*/ 58 h 58"/>
                  <a:gd name="T40" fmla="*/ 50 w 58"/>
                  <a:gd name="T41" fmla="*/ 37 h 58"/>
                  <a:gd name="T42" fmla="*/ 50 w 58"/>
                  <a:gd name="T43" fmla="*/ 58 h 58"/>
                  <a:gd name="T44" fmla="*/ 58 w 58"/>
                  <a:gd name="T45" fmla="*/ 58 h 58"/>
                  <a:gd name="T46" fmla="*/ 58 w 58"/>
                  <a:gd name="T47" fmla="*/ 37 h 58"/>
                  <a:gd name="T48" fmla="*/ 50 w 58"/>
                  <a:gd name="T49"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8">
                    <a:moveTo>
                      <a:pt x="0" y="58"/>
                    </a:moveTo>
                    <a:lnTo>
                      <a:pt x="8" y="58"/>
                    </a:lnTo>
                    <a:lnTo>
                      <a:pt x="8" y="0"/>
                    </a:lnTo>
                    <a:lnTo>
                      <a:pt x="0" y="0"/>
                    </a:lnTo>
                    <a:lnTo>
                      <a:pt x="0" y="58"/>
                    </a:lnTo>
                    <a:close/>
                    <a:moveTo>
                      <a:pt x="12" y="58"/>
                    </a:moveTo>
                    <a:lnTo>
                      <a:pt x="21" y="58"/>
                    </a:lnTo>
                    <a:lnTo>
                      <a:pt x="21" y="49"/>
                    </a:lnTo>
                    <a:lnTo>
                      <a:pt x="12" y="49"/>
                    </a:lnTo>
                    <a:lnTo>
                      <a:pt x="12" y="58"/>
                    </a:lnTo>
                    <a:close/>
                    <a:moveTo>
                      <a:pt x="25" y="58"/>
                    </a:moveTo>
                    <a:lnTo>
                      <a:pt x="33" y="58"/>
                    </a:lnTo>
                    <a:lnTo>
                      <a:pt x="33" y="29"/>
                    </a:lnTo>
                    <a:lnTo>
                      <a:pt x="25" y="29"/>
                    </a:lnTo>
                    <a:lnTo>
                      <a:pt x="25" y="58"/>
                    </a:lnTo>
                    <a:close/>
                    <a:moveTo>
                      <a:pt x="37" y="58"/>
                    </a:moveTo>
                    <a:lnTo>
                      <a:pt x="46" y="58"/>
                    </a:lnTo>
                    <a:lnTo>
                      <a:pt x="46" y="12"/>
                    </a:lnTo>
                    <a:lnTo>
                      <a:pt x="37" y="12"/>
                    </a:lnTo>
                    <a:lnTo>
                      <a:pt x="37" y="58"/>
                    </a:lnTo>
                    <a:close/>
                    <a:moveTo>
                      <a:pt x="50" y="37"/>
                    </a:moveTo>
                    <a:lnTo>
                      <a:pt x="50" y="58"/>
                    </a:lnTo>
                    <a:lnTo>
                      <a:pt x="58" y="58"/>
                    </a:lnTo>
                    <a:lnTo>
                      <a:pt x="58" y="37"/>
                    </a:lnTo>
                    <a:lnTo>
                      <a:pt x="50"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grpSp>
      <p:grpSp>
        <p:nvGrpSpPr>
          <p:cNvPr id="37" name="Group 10"/>
          <p:cNvGrpSpPr/>
          <p:nvPr/>
        </p:nvGrpSpPr>
        <p:grpSpPr bwMode="auto">
          <a:xfrm>
            <a:off x="2969891" y="1771585"/>
            <a:ext cx="1539874" cy="1173163"/>
            <a:chOff x="6735012" y="3284984"/>
            <a:chExt cx="2046431" cy="1564538"/>
          </a:xfrm>
        </p:grpSpPr>
        <p:sp>
          <p:nvSpPr>
            <p:cNvPr id="38" name="Freeform 13"/>
            <p:cNvSpPr/>
            <p:nvPr/>
          </p:nvSpPr>
          <p:spPr bwMode="auto">
            <a:xfrm>
              <a:off x="6735012" y="3284984"/>
              <a:ext cx="1240133" cy="724048"/>
            </a:xfrm>
            <a:custGeom>
              <a:avLst/>
              <a:gdLst>
                <a:gd name="T0" fmla="*/ 506 w 609"/>
                <a:gd name="T1" fmla="*/ 0 h 323"/>
                <a:gd name="T2" fmla="*/ 102 w 609"/>
                <a:gd name="T3" fmla="*/ 0 h 323"/>
                <a:gd name="T4" fmla="*/ 0 w 609"/>
                <a:gd name="T5" fmla="*/ 0 h 323"/>
                <a:gd name="T6" fmla="*/ 0 w 609"/>
                <a:gd name="T7" fmla="*/ 102 h 323"/>
                <a:gd name="T8" fmla="*/ 0 w 609"/>
                <a:gd name="T9" fmla="*/ 220 h 323"/>
                <a:gd name="T10" fmla="*/ 102 w 609"/>
                <a:gd name="T11" fmla="*/ 323 h 323"/>
                <a:gd name="T12" fmla="*/ 506 w 609"/>
                <a:gd name="T13" fmla="*/ 323 h 323"/>
                <a:gd name="T14" fmla="*/ 609 w 609"/>
                <a:gd name="T15" fmla="*/ 323 h 323"/>
                <a:gd name="T16" fmla="*/ 609 w 609"/>
                <a:gd name="T17" fmla="*/ 241 h 323"/>
                <a:gd name="T18" fmla="*/ 609 w 609"/>
                <a:gd name="T19" fmla="*/ 102 h 323"/>
                <a:gd name="T20" fmla="*/ 506 w 609"/>
                <a:gd name="T21"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323">
                  <a:moveTo>
                    <a:pt x="506" y="0"/>
                  </a:moveTo>
                  <a:cubicBezTo>
                    <a:pt x="102" y="0"/>
                    <a:pt x="102" y="0"/>
                    <a:pt x="102" y="0"/>
                  </a:cubicBezTo>
                  <a:cubicBezTo>
                    <a:pt x="0" y="0"/>
                    <a:pt x="0" y="0"/>
                    <a:pt x="0" y="0"/>
                  </a:cubicBezTo>
                  <a:cubicBezTo>
                    <a:pt x="0" y="102"/>
                    <a:pt x="0" y="102"/>
                    <a:pt x="0" y="102"/>
                  </a:cubicBezTo>
                  <a:cubicBezTo>
                    <a:pt x="0" y="220"/>
                    <a:pt x="0" y="220"/>
                    <a:pt x="0" y="220"/>
                  </a:cubicBezTo>
                  <a:cubicBezTo>
                    <a:pt x="0" y="277"/>
                    <a:pt x="46" y="323"/>
                    <a:pt x="102" y="323"/>
                  </a:cubicBezTo>
                  <a:cubicBezTo>
                    <a:pt x="506" y="323"/>
                    <a:pt x="506" y="323"/>
                    <a:pt x="506" y="323"/>
                  </a:cubicBezTo>
                  <a:cubicBezTo>
                    <a:pt x="609" y="323"/>
                    <a:pt x="609" y="323"/>
                    <a:pt x="609" y="323"/>
                  </a:cubicBezTo>
                  <a:cubicBezTo>
                    <a:pt x="609" y="241"/>
                    <a:pt x="609" y="241"/>
                    <a:pt x="609" y="241"/>
                  </a:cubicBezTo>
                  <a:cubicBezTo>
                    <a:pt x="609" y="102"/>
                    <a:pt x="609" y="102"/>
                    <a:pt x="609" y="102"/>
                  </a:cubicBezTo>
                  <a:cubicBezTo>
                    <a:pt x="609" y="46"/>
                    <a:pt x="563" y="0"/>
                    <a:pt x="506" y="0"/>
                  </a:cubicBezTo>
                  <a:close/>
                </a:path>
              </a:pathLst>
            </a:custGeom>
            <a:gradFill>
              <a:gsLst>
                <a:gs pos="50000">
                  <a:schemeClr val="accent3"/>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9" name="Freeform 16"/>
            <p:cNvSpPr/>
            <p:nvPr/>
          </p:nvSpPr>
          <p:spPr bwMode="auto">
            <a:xfrm>
              <a:off x="7975145" y="3915880"/>
              <a:ext cx="806298" cy="933642"/>
            </a:xfrm>
            <a:custGeom>
              <a:avLst/>
              <a:gdLst>
                <a:gd name="T0" fmla="*/ 396 w 396"/>
                <a:gd name="T1" fmla="*/ 459 h 459"/>
                <a:gd name="T2" fmla="*/ 396 w 396"/>
                <a:gd name="T3" fmla="*/ 102 h 459"/>
                <a:gd name="T4" fmla="*/ 294 w 396"/>
                <a:gd name="T5" fmla="*/ 0 h 459"/>
                <a:gd name="T6" fmla="*/ 0 w 396"/>
                <a:gd name="T7" fmla="*/ 0 h 459"/>
              </a:gdLst>
              <a:ahLst/>
              <a:cxnLst>
                <a:cxn ang="0">
                  <a:pos x="T0" y="T1"/>
                </a:cxn>
                <a:cxn ang="0">
                  <a:pos x="T2" y="T3"/>
                </a:cxn>
                <a:cxn ang="0">
                  <a:pos x="T4" y="T5"/>
                </a:cxn>
                <a:cxn ang="0">
                  <a:pos x="T6" y="T7"/>
                </a:cxn>
              </a:cxnLst>
              <a:rect l="0" t="0" r="r" b="b"/>
              <a:pathLst>
                <a:path w="396" h="459">
                  <a:moveTo>
                    <a:pt x="396" y="459"/>
                  </a:moveTo>
                  <a:cubicBezTo>
                    <a:pt x="396" y="102"/>
                    <a:pt x="396" y="102"/>
                    <a:pt x="396" y="102"/>
                  </a:cubicBezTo>
                  <a:cubicBezTo>
                    <a:pt x="396" y="45"/>
                    <a:pt x="350" y="0"/>
                    <a:pt x="294"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40" name="Group 77"/>
            <p:cNvGrpSpPr/>
            <p:nvPr/>
          </p:nvGrpSpPr>
          <p:grpSpPr>
            <a:xfrm>
              <a:off x="6836078" y="3471500"/>
              <a:ext cx="340042" cy="340042"/>
              <a:chOff x="638764" y="3247820"/>
              <a:chExt cx="340040" cy="340040"/>
            </a:xfrm>
            <a:solidFill>
              <a:srgbClr val="FFFFFF"/>
            </a:solidFill>
          </p:grpSpPr>
          <p:sp>
            <p:nvSpPr>
              <p:cNvPr id="42" name="Freeform 45"/>
              <p:cNvSpPr>
                <a:spLocks noEditPoints="1"/>
              </p:cNvSpPr>
              <p:nvPr/>
            </p:nvSpPr>
            <p:spPr bwMode="auto">
              <a:xfrm>
                <a:off x="638764" y="3247820"/>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3" name="Freeform 46"/>
              <p:cNvSpPr/>
              <p:nvPr/>
            </p:nvSpPr>
            <p:spPr bwMode="auto">
              <a:xfrm>
                <a:off x="794721" y="3416562"/>
                <a:ext cx="97155" cy="74145"/>
              </a:xfrm>
              <a:custGeom>
                <a:avLst/>
                <a:gdLst>
                  <a:gd name="T0" fmla="*/ 19 w 37"/>
                  <a:gd name="T1" fmla="*/ 0 h 28"/>
                  <a:gd name="T2" fmla="*/ 0 w 37"/>
                  <a:gd name="T3" fmla="*/ 12 h 28"/>
                  <a:gd name="T4" fmla="*/ 6 w 37"/>
                  <a:gd name="T5" fmla="*/ 21 h 28"/>
                  <a:gd name="T6" fmla="*/ 3 w 37"/>
                  <a:gd name="T7" fmla="*/ 28 h 28"/>
                  <a:gd name="T8" fmla="*/ 11 w 37"/>
                  <a:gd name="T9" fmla="*/ 23 h 28"/>
                  <a:gd name="T10" fmla="*/ 19 w 37"/>
                  <a:gd name="T11" fmla="*/ 24 h 28"/>
                  <a:gd name="T12" fmla="*/ 37 w 37"/>
                  <a:gd name="T13" fmla="*/ 12 h 28"/>
                  <a:gd name="T14" fmla="*/ 19 w 3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8">
                    <a:moveTo>
                      <a:pt x="19" y="0"/>
                    </a:moveTo>
                    <a:cubicBezTo>
                      <a:pt x="9" y="0"/>
                      <a:pt x="0" y="5"/>
                      <a:pt x="0" y="12"/>
                    </a:cubicBezTo>
                    <a:cubicBezTo>
                      <a:pt x="0" y="15"/>
                      <a:pt x="3" y="18"/>
                      <a:pt x="6" y="21"/>
                    </a:cubicBezTo>
                    <a:cubicBezTo>
                      <a:pt x="3" y="28"/>
                      <a:pt x="3" y="28"/>
                      <a:pt x="3" y="28"/>
                    </a:cubicBezTo>
                    <a:cubicBezTo>
                      <a:pt x="11" y="23"/>
                      <a:pt x="11" y="23"/>
                      <a:pt x="11" y="23"/>
                    </a:cubicBezTo>
                    <a:cubicBezTo>
                      <a:pt x="13" y="24"/>
                      <a:pt x="16" y="24"/>
                      <a:pt x="19" y="24"/>
                    </a:cubicBezTo>
                    <a:cubicBezTo>
                      <a:pt x="29" y="24"/>
                      <a:pt x="37" y="19"/>
                      <a:pt x="37" y="12"/>
                    </a:cubicBezTo>
                    <a:cubicBezTo>
                      <a:pt x="37" y="5"/>
                      <a:pt x="29" y="0"/>
                      <a:pt x="19" y="0"/>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4" name="Freeform 47"/>
              <p:cNvSpPr/>
              <p:nvPr/>
            </p:nvSpPr>
            <p:spPr bwMode="auto">
              <a:xfrm>
                <a:off x="723134" y="3342417"/>
                <a:ext cx="168742" cy="138061"/>
              </a:xfrm>
              <a:custGeom>
                <a:avLst/>
                <a:gdLst>
                  <a:gd name="T0" fmla="*/ 32 w 64"/>
                  <a:gd name="T1" fmla="*/ 0 h 52"/>
                  <a:gd name="T2" fmla="*/ 0 w 64"/>
                  <a:gd name="T3" fmla="*/ 22 h 52"/>
                  <a:gd name="T4" fmla="*/ 9 w 64"/>
                  <a:gd name="T5" fmla="*/ 38 h 52"/>
                  <a:gd name="T6" fmla="*/ 5 w 64"/>
                  <a:gd name="T7" fmla="*/ 52 h 52"/>
                  <a:gd name="T8" fmla="*/ 18 w 64"/>
                  <a:gd name="T9" fmla="*/ 43 h 52"/>
                  <a:gd name="T10" fmla="*/ 24 w 64"/>
                  <a:gd name="T11" fmla="*/ 44 h 52"/>
                  <a:gd name="T12" fmla="*/ 23 w 64"/>
                  <a:gd name="T13" fmla="*/ 39 h 52"/>
                  <a:gd name="T14" fmla="*/ 46 w 64"/>
                  <a:gd name="T15" fmla="*/ 23 h 52"/>
                  <a:gd name="T16" fmla="*/ 63 w 64"/>
                  <a:gd name="T17" fmla="*/ 29 h 52"/>
                  <a:gd name="T18" fmla="*/ 64 w 64"/>
                  <a:gd name="T19" fmla="*/ 22 h 52"/>
                  <a:gd name="T20" fmla="*/ 32 w 64"/>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2">
                    <a:moveTo>
                      <a:pt x="32" y="0"/>
                    </a:moveTo>
                    <a:cubicBezTo>
                      <a:pt x="14" y="0"/>
                      <a:pt x="0" y="10"/>
                      <a:pt x="0" y="22"/>
                    </a:cubicBezTo>
                    <a:cubicBezTo>
                      <a:pt x="0" y="28"/>
                      <a:pt x="4" y="34"/>
                      <a:pt x="9" y="38"/>
                    </a:cubicBezTo>
                    <a:cubicBezTo>
                      <a:pt x="5" y="52"/>
                      <a:pt x="5" y="52"/>
                      <a:pt x="5" y="52"/>
                    </a:cubicBezTo>
                    <a:cubicBezTo>
                      <a:pt x="18" y="43"/>
                      <a:pt x="18" y="43"/>
                      <a:pt x="18" y="43"/>
                    </a:cubicBezTo>
                    <a:cubicBezTo>
                      <a:pt x="20" y="43"/>
                      <a:pt x="22" y="44"/>
                      <a:pt x="24" y="44"/>
                    </a:cubicBezTo>
                    <a:cubicBezTo>
                      <a:pt x="23" y="43"/>
                      <a:pt x="23" y="41"/>
                      <a:pt x="23" y="39"/>
                    </a:cubicBezTo>
                    <a:cubicBezTo>
                      <a:pt x="23" y="31"/>
                      <a:pt x="33" y="23"/>
                      <a:pt x="46" y="23"/>
                    </a:cubicBezTo>
                    <a:cubicBezTo>
                      <a:pt x="52" y="23"/>
                      <a:pt x="59" y="25"/>
                      <a:pt x="63" y="29"/>
                    </a:cubicBezTo>
                    <a:cubicBezTo>
                      <a:pt x="64" y="27"/>
                      <a:pt x="64" y="25"/>
                      <a:pt x="64" y="22"/>
                    </a:cubicBezTo>
                    <a:cubicBezTo>
                      <a:pt x="64" y="10"/>
                      <a:pt x="50" y="0"/>
                      <a:pt x="32" y="0"/>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41" name="Text Placeholder 2"/>
            <p:cNvSpPr txBox="1"/>
            <p:nvPr/>
          </p:nvSpPr>
          <p:spPr bwMode="auto">
            <a:xfrm>
              <a:off x="7176120" y="3501008"/>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Socially</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45" name="Group 9"/>
          <p:cNvGrpSpPr/>
          <p:nvPr/>
        </p:nvGrpSpPr>
        <p:grpSpPr bwMode="auto">
          <a:xfrm>
            <a:off x="4505003" y="2090673"/>
            <a:ext cx="1095588" cy="1062037"/>
            <a:chOff x="8781443" y="3710477"/>
            <a:chExt cx="1455923" cy="1417015"/>
          </a:xfrm>
        </p:grpSpPr>
        <p:sp>
          <p:nvSpPr>
            <p:cNvPr id="46" name="Freeform 7"/>
            <p:cNvSpPr/>
            <p:nvPr/>
          </p:nvSpPr>
          <p:spPr bwMode="auto">
            <a:xfrm>
              <a:off x="9048080" y="3710477"/>
              <a:ext cx="1189286" cy="622724"/>
            </a:xfrm>
            <a:custGeom>
              <a:avLst/>
              <a:gdLst>
                <a:gd name="T0" fmla="*/ 92 w 531"/>
                <a:gd name="T1" fmla="*/ 0 h 306"/>
                <a:gd name="T2" fmla="*/ 439 w 531"/>
                <a:gd name="T3" fmla="*/ 0 h 306"/>
                <a:gd name="T4" fmla="*/ 531 w 531"/>
                <a:gd name="T5" fmla="*/ 0 h 306"/>
                <a:gd name="T6" fmla="*/ 531 w 531"/>
                <a:gd name="T7" fmla="*/ 91 h 306"/>
                <a:gd name="T8" fmla="*/ 531 w 531"/>
                <a:gd name="T9" fmla="*/ 215 h 306"/>
                <a:gd name="T10" fmla="*/ 439 w 531"/>
                <a:gd name="T11" fmla="*/ 306 h 306"/>
                <a:gd name="T12" fmla="*/ 92 w 531"/>
                <a:gd name="T13" fmla="*/ 306 h 306"/>
                <a:gd name="T14" fmla="*/ 0 w 531"/>
                <a:gd name="T15" fmla="*/ 306 h 306"/>
                <a:gd name="T16" fmla="*/ 0 w 531"/>
                <a:gd name="T17" fmla="*/ 215 h 306"/>
                <a:gd name="T18" fmla="*/ 0 w 531"/>
                <a:gd name="T19" fmla="*/ 91 h 306"/>
                <a:gd name="T20" fmla="*/ 92 w 531"/>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1" h="306">
                  <a:moveTo>
                    <a:pt x="92" y="0"/>
                  </a:moveTo>
                  <a:cubicBezTo>
                    <a:pt x="439" y="0"/>
                    <a:pt x="439" y="0"/>
                    <a:pt x="439" y="0"/>
                  </a:cubicBezTo>
                  <a:cubicBezTo>
                    <a:pt x="531" y="0"/>
                    <a:pt x="531" y="0"/>
                    <a:pt x="531" y="0"/>
                  </a:cubicBezTo>
                  <a:cubicBezTo>
                    <a:pt x="531" y="91"/>
                    <a:pt x="531" y="91"/>
                    <a:pt x="531" y="91"/>
                  </a:cubicBezTo>
                  <a:cubicBezTo>
                    <a:pt x="531" y="215"/>
                    <a:pt x="531" y="215"/>
                    <a:pt x="531" y="215"/>
                  </a:cubicBezTo>
                  <a:cubicBezTo>
                    <a:pt x="531" y="265"/>
                    <a:pt x="490" y="306"/>
                    <a:pt x="439" y="306"/>
                  </a:cubicBezTo>
                  <a:cubicBezTo>
                    <a:pt x="92" y="306"/>
                    <a:pt x="92" y="306"/>
                    <a:pt x="92" y="306"/>
                  </a:cubicBezTo>
                  <a:cubicBezTo>
                    <a:pt x="0" y="306"/>
                    <a:pt x="0" y="306"/>
                    <a:pt x="0" y="306"/>
                  </a:cubicBezTo>
                  <a:cubicBezTo>
                    <a:pt x="0" y="215"/>
                    <a:pt x="0" y="215"/>
                    <a:pt x="0" y="215"/>
                  </a:cubicBezTo>
                  <a:cubicBezTo>
                    <a:pt x="0" y="91"/>
                    <a:pt x="0" y="91"/>
                    <a:pt x="0" y="91"/>
                  </a:cubicBezTo>
                  <a:cubicBezTo>
                    <a:pt x="0" y="41"/>
                    <a:pt x="41" y="0"/>
                    <a:pt x="92" y="0"/>
                  </a:cubicBezTo>
                  <a:close/>
                </a:path>
              </a:pathLst>
            </a:custGeom>
            <a:gradFill>
              <a:gsLst>
                <a:gs pos="50000">
                  <a:schemeClr val="accent2"/>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7" name="Freeform 17"/>
            <p:cNvSpPr/>
            <p:nvPr/>
          </p:nvSpPr>
          <p:spPr bwMode="auto">
            <a:xfrm>
              <a:off x="8781443" y="4261186"/>
              <a:ext cx="497300" cy="866306"/>
            </a:xfrm>
            <a:custGeom>
              <a:avLst/>
              <a:gdLst>
                <a:gd name="T0" fmla="*/ 0 w 245"/>
                <a:gd name="T1" fmla="*/ 425 h 425"/>
                <a:gd name="T2" fmla="*/ 0 w 245"/>
                <a:gd name="T3" fmla="*/ 102 h 425"/>
                <a:gd name="T4" fmla="*/ 102 w 245"/>
                <a:gd name="T5" fmla="*/ 0 h 425"/>
                <a:gd name="T6" fmla="*/ 245 w 245"/>
                <a:gd name="T7" fmla="*/ 0 h 425"/>
              </a:gdLst>
              <a:ahLst/>
              <a:cxnLst>
                <a:cxn ang="0">
                  <a:pos x="T0" y="T1"/>
                </a:cxn>
                <a:cxn ang="0">
                  <a:pos x="T2" y="T3"/>
                </a:cxn>
                <a:cxn ang="0">
                  <a:pos x="T4" y="T5"/>
                </a:cxn>
                <a:cxn ang="0">
                  <a:pos x="T6" y="T7"/>
                </a:cxn>
              </a:cxnLst>
              <a:rect l="0" t="0" r="r" b="b"/>
              <a:pathLst>
                <a:path w="245" h="425">
                  <a:moveTo>
                    <a:pt x="0" y="425"/>
                  </a:moveTo>
                  <a:cubicBezTo>
                    <a:pt x="0" y="102"/>
                    <a:pt x="0" y="102"/>
                    <a:pt x="0" y="102"/>
                  </a:cubicBezTo>
                  <a:cubicBezTo>
                    <a:pt x="0" y="45"/>
                    <a:pt x="45" y="0"/>
                    <a:pt x="102" y="0"/>
                  </a:cubicBezTo>
                  <a:cubicBezTo>
                    <a:pt x="245" y="0"/>
                    <a:pt x="245" y="0"/>
                    <a:pt x="245"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48" name="Group 90"/>
            <p:cNvGrpSpPr/>
            <p:nvPr/>
          </p:nvGrpSpPr>
          <p:grpSpPr>
            <a:xfrm>
              <a:off x="9716398" y="3831540"/>
              <a:ext cx="340042" cy="340042"/>
              <a:chOff x="5222114" y="5867223"/>
              <a:chExt cx="281025" cy="281025"/>
            </a:xfrm>
            <a:solidFill>
              <a:srgbClr val="FFFFFF"/>
            </a:solidFill>
          </p:grpSpPr>
          <p:sp>
            <p:nvSpPr>
              <p:cNvPr id="50" name="Freeform 950"/>
              <p:cNvSpPr>
                <a:spLocks noEditPoints="1"/>
              </p:cNvSpPr>
              <p:nvPr/>
            </p:nvSpPr>
            <p:spPr bwMode="auto">
              <a:xfrm>
                <a:off x="5222114" y="5867223"/>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1" name="Freeform 951"/>
              <p:cNvSpPr/>
              <p:nvPr/>
            </p:nvSpPr>
            <p:spPr bwMode="auto">
              <a:xfrm>
                <a:off x="5370022" y="5936952"/>
                <a:ext cx="61277" cy="61277"/>
              </a:xfrm>
              <a:custGeom>
                <a:avLst/>
                <a:gdLst>
                  <a:gd name="T0" fmla="*/ 0 w 29"/>
                  <a:gd name="T1" fmla="*/ 9 h 29"/>
                  <a:gd name="T2" fmla="*/ 21 w 29"/>
                  <a:gd name="T3" fmla="*/ 9 h 29"/>
                  <a:gd name="T4" fmla="*/ 21 w 29"/>
                  <a:gd name="T5" fmla="*/ 29 h 29"/>
                  <a:gd name="T6" fmla="*/ 29 w 29"/>
                  <a:gd name="T7" fmla="*/ 29 h 29"/>
                  <a:gd name="T8" fmla="*/ 29 w 29"/>
                  <a:gd name="T9" fmla="*/ 0 h 29"/>
                  <a:gd name="T10" fmla="*/ 0 w 29"/>
                  <a:gd name="T11" fmla="*/ 0 h 29"/>
                  <a:gd name="T12" fmla="*/ 0 w 29"/>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0" y="9"/>
                    </a:moveTo>
                    <a:lnTo>
                      <a:pt x="21" y="9"/>
                    </a:lnTo>
                    <a:lnTo>
                      <a:pt x="21" y="29"/>
                    </a:lnTo>
                    <a:lnTo>
                      <a:pt x="29" y="29"/>
                    </a:lnTo>
                    <a:lnTo>
                      <a:pt x="29"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2" name="Freeform 952"/>
              <p:cNvSpPr/>
              <p:nvPr/>
            </p:nvSpPr>
            <p:spPr bwMode="auto">
              <a:xfrm>
                <a:off x="5291841" y="5936952"/>
                <a:ext cx="61277" cy="61277"/>
              </a:xfrm>
              <a:custGeom>
                <a:avLst/>
                <a:gdLst>
                  <a:gd name="T0" fmla="*/ 8 w 29"/>
                  <a:gd name="T1" fmla="*/ 29 h 29"/>
                  <a:gd name="T2" fmla="*/ 8 w 29"/>
                  <a:gd name="T3" fmla="*/ 9 h 29"/>
                  <a:gd name="T4" fmla="*/ 29 w 29"/>
                  <a:gd name="T5" fmla="*/ 9 h 29"/>
                  <a:gd name="T6" fmla="*/ 29 w 29"/>
                  <a:gd name="T7" fmla="*/ 0 h 29"/>
                  <a:gd name="T8" fmla="*/ 0 w 29"/>
                  <a:gd name="T9" fmla="*/ 0 h 29"/>
                  <a:gd name="T10" fmla="*/ 0 w 29"/>
                  <a:gd name="T11" fmla="*/ 29 h 29"/>
                  <a:gd name="T12" fmla="*/ 8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8" y="29"/>
                    </a:moveTo>
                    <a:lnTo>
                      <a:pt x="8" y="9"/>
                    </a:lnTo>
                    <a:lnTo>
                      <a:pt x="29" y="9"/>
                    </a:lnTo>
                    <a:lnTo>
                      <a:pt x="29" y="0"/>
                    </a:lnTo>
                    <a:lnTo>
                      <a:pt x="0" y="0"/>
                    </a:lnTo>
                    <a:lnTo>
                      <a:pt x="0" y="29"/>
                    </a:lnTo>
                    <a:lnTo>
                      <a:pt x="8"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3" name="Freeform 953"/>
              <p:cNvSpPr/>
              <p:nvPr/>
            </p:nvSpPr>
            <p:spPr bwMode="auto">
              <a:xfrm>
                <a:off x="5291841" y="6017244"/>
                <a:ext cx="61277" cy="61277"/>
              </a:xfrm>
              <a:custGeom>
                <a:avLst/>
                <a:gdLst>
                  <a:gd name="T0" fmla="*/ 29 w 29"/>
                  <a:gd name="T1" fmla="*/ 21 h 29"/>
                  <a:gd name="T2" fmla="*/ 8 w 29"/>
                  <a:gd name="T3" fmla="*/ 21 h 29"/>
                  <a:gd name="T4" fmla="*/ 8 w 29"/>
                  <a:gd name="T5" fmla="*/ 0 h 29"/>
                  <a:gd name="T6" fmla="*/ 0 w 29"/>
                  <a:gd name="T7" fmla="*/ 0 h 29"/>
                  <a:gd name="T8" fmla="*/ 0 w 29"/>
                  <a:gd name="T9" fmla="*/ 29 h 29"/>
                  <a:gd name="T10" fmla="*/ 29 w 29"/>
                  <a:gd name="T11" fmla="*/ 29 h 29"/>
                  <a:gd name="T12" fmla="*/ 29 w 29"/>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29" y="21"/>
                    </a:moveTo>
                    <a:lnTo>
                      <a:pt x="8" y="21"/>
                    </a:lnTo>
                    <a:lnTo>
                      <a:pt x="8" y="0"/>
                    </a:lnTo>
                    <a:lnTo>
                      <a:pt x="0" y="0"/>
                    </a:lnTo>
                    <a:lnTo>
                      <a:pt x="0" y="29"/>
                    </a:lnTo>
                    <a:lnTo>
                      <a:pt x="29" y="29"/>
                    </a:ln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4" name="Freeform 954"/>
              <p:cNvSpPr/>
              <p:nvPr/>
            </p:nvSpPr>
            <p:spPr bwMode="auto">
              <a:xfrm>
                <a:off x="5370022" y="6017244"/>
                <a:ext cx="61277" cy="61277"/>
              </a:xfrm>
              <a:custGeom>
                <a:avLst/>
                <a:gdLst>
                  <a:gd name="T0" fmla="*/ 21 w 29"/>
                  <a:gd name="T1" fmla="*/ 0 h 29"/>
                  <a:gd name="T2" fmla="*/ 21 w 29"/>
                  <a:gd name="T3" fmla="*/ 21 h 29"/>
                  <a:gd name="T4" fmla="*/ 0 w 29"/>
                  <a:gd name="T5" fmla="*/ 21 h 29"/>
                  <a:gd name="T6" fmla="*/ 0 w 29"/>
                  <a:gd name="T7" fmla="*/ 29 h 29"/>
                  <a:gd name="T8" fmla="*/ 29 w 29"/>
                  <a:gd name="T9" fmla="*/ 29 h 29"/>
                  <a:gd name="T10" fmla="*/ 29 w 29"/>
                  <a:gd name="T11" fmla="*/ 0 h 29"/>
                  <a:gd name="T12" fmla="*/ 21 w 2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21" y="0"/>
                    </a:moveTo>
                    <a:lnTo>
                      <a:pt x="21" y="21"/>
                    </a:lnTo>
                    <a:lnTo>
                      <a:pt x="0" y="21"/>
                    </a:lnTo>
                    <a:lnTo>
                      <a:pt x="0" y="29"/>
                    </a:lnTo>
                    <a:lnTo>
                      <a:pt x="29" y="29"/>
                    </a:lnTo>
                    <a:lnTo>
                      <a:pt x="29"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5" name="Rectangle 955"/>
              <p:cNvSpPr>
                <a:spLocks noChangeArrowheads="1"/>
              </p:cNvSpPr>
              <p:nvPr/>
            </p:nvSpPr>
            <p:spPr bwMode="auto">
              <a:xfrm>
                <a:off x="5353118" y="5972871"/>
                <a:ext cx="16904" cy="697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6" name="Rectangle 956"/>
              <p:cNvSpPr>
                <a:spLocks noChangeArrowheads="1"/>
              </p:cNvSpPr>
              <p:nvPr/>
            </p:nvSpPr>
            <p:spPr bwMode="auto">
              <a:xfrm>
                <a:off x="5325649" y="5998227"/>
                <a:ext cx="71841" cy="190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49" name="Text Placeholder 2"/>
            <p:cNvSpPr txBox="1"/>
            <p:nvPr/>
          </p:nvSpPr>
          <p:spPr bwMode="auto">
            <a:xfrm>
              <a:off x="8832304" y="3861048"/>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Target</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57" name="Group 8"/>
          <p:cNvGrpSpPr/>
          <p:nvPr/>
        </p:nvGrpSpPr>
        <p:grpSpPr bwMode="auto">
          <a:xfrm>
            <a:off x="3282628" y="2365310"/>
            <a:ext cx="1226167" cy="844550"/>
            <a:chOff x="7151561" y="4077072"/>
            <a:chExt cx="1629882" cy="1125466"/>
          </a:xfrm>
        </p:grpSpPr>
        <p:sp>
          <p:nvSpPr>
            <p:cNvPr id="58" name="Freeform 12"/>
            <p:cNvSpPr/>
            <p:nvPr/>
          </p:nvSpPr>
          <p:spPr bwMode="auto">
            <a:xfrm>
              <a:off x="7151561" y="4077072"/>
              <a:ext cx="1447843" cy="753131"/>
            </a:xfrm>
            <a:custGeom>
              <a:avLst/>
              <a:gdLst>
                <a:gd name="T0" fmla="*/ 395 w 486"/>
                <a:gd name="T1" fmla="*/ 306 h 306"/>
                <a:gd name="T2" fmla="*/ 91 w 486"/>
                <a:gd name="T3" fmla="*/ 306 h 306"/>
                <a:gd name="T4" fmla="*/ 0 w 486"/>
                <a:gd name="T5" fmla="*/ 306 h 306"/>
                <a:gd name="T6" fmla="*/ 0 w 486"/>
                <a:gd name="T7" fmla="*/ 215 h 306"/>
                <a:gd name="T8" fmla="*/ 0 w 486"/>
                <a:gd name="T9" fmla="*/ 92 h 306"/>
                <a:gd name="T10" fmla="*/ 91 w 486"/>
                <a:gd name="T11" fmla="*/ 0 h 306"/>
                <a:gd name="T12" fmla="*/ 395 w 486"/>
                <a:gd name="T13" fmla="*/ 0 h 306"/>
                <a:gd name="T14" fmla="*/ 486 w 486"/>
                <a:gd name="T15" fmla="*/ 0 h 306"/>
                <a:gd name="T16" fmla="*/ 486 w 486"/>
                <a:gd name="T17" fmla="*/ 92 h 306"/>
                <a:gd name="T18" fmla="*/ 486 w 486"/>
                <a:gd name="T19" fmla="*/ 215 h 306"/>
                <a:gd name="T20" fmla="*/ 395 w 486"/>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06">
                  <a:moveTo>
                    <a:pt x="395" y="306"/>
                  </a:moveTo>
                  <a:cubicBezTo>
                    <a:pt x="91" y="306"/>
                    <a:pt x="91" y="306"/>
                    <a:pt x="91" y="306"/>
                  </a:cubicBezTo>
                  <a:cubicBezTo>
                    <a:pt x="0" y="306"/>
                    <a:pt x="0" y="306"/>
                    <a:pt x="0" y="306"/>
                  </a:cubicBezTo>
                  <a:cubicBezTo>
                    <a:pt x="0" y="215"/>
                    <a:pt x="0" y="215"/>
                    <a:pt x="0" y="215"/>
                  </a:cubicBezTo>
                  <a:cubicBezTo>
                    <a:pt x="0" y="92"/>
                    <a:pt x="0" y="92"/>
                    <a:pt x="0" y="92"/>
                  </a:cubicBezTo>
                  <a:cubicBezTo>
                    <a:pt x="0" y="41"/>
                    <a:pt x="40" y="0"/>
                    <a:pt x="91" y="0"/>
                  </a:cubicBezTo>
                  <a:cubicBezTo>
                    <a:pt x="395" y="0"/>
                    <a:pt x="395" y="0"/>
                    <a:pt x="395" y="0"/>
                  </a:cubicBezTo>
                  <a:cubicBezTo>
                    <a:pt x="486" y="0"/>
                    <a:pt x="486" y="0"/>
                    <a:pt x="486" y="0"/>
                  </a:cubicBezTo>
                  <a:cubicBezTo>
                    <a:pt x="486" y="92"/>
                    <a:pt x="486" y="92"/>
                    <a:pt x="486" y="92"/>
                  </a:cubicBezTo>
                  <a:cubicBezTo>
                    <a:pt x="486" y="215"/>
                    <a:pt x="486" y="215"/>
                    <a:pt x="486" y="215"/>
                  </a:cubicBezTo>
                  <a:cubicBezTo>
                    <a:pt x="486" y="266"/>
                    <a:pt x="445" y="306"/>
                    <a:pt x="395" y="306"/>
                  </a:cubicBezTo>
                  <a:close/>
                </a:path>
              </a:pathLst>
            </a:custGeom>
            <a:gradFill>
              <a:gsLst>
                <a:gs pos="50000">
                  <a:schemeClr val="accent3"/>
                </a:gs>
                <a:gs pos="0">
                  <a:schemeClr val="accent6"/>
                </a:gs>
                <a:gs pos="100000">
                  <a:schemeClr val="accent1">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9" name="Freeform 18"/>
            <p:cNvSpPr/>
            <p:nvPr/>
          </p:nvSpPr>
          <p:spPr bwMode="auto">
            <a:xfrm>
              <a:off x="8565537" y="4182849"/>
              <a:ext cx="215906" cy="1019689"/>
            </a:xfrm>
            <a:custGeom>
              <a:avLst/>
              <a:gdLst>
                <a:gd name="T0" fmla="*/ 106 w 106"/>
                <a:gd name="T1" fmla="*/ 501 h 501"/>
                <a:gd name="T2" fmla="*/ 106 w 106"/>
                <a:gd name="T3" fmla="*/ 102 h 501"/>
                <a:gd name="T4" fmla="*/ 4 w 106"/>
                <a:gd name="T5" fmla="*/ 0 h 501"/>
                <a:gd name="T6" fmla="*/ 0 w 106"/>
                <a:gd name="T7" fmla="*/ 0 h 501"/>
              </a:gdLst>
              <a:ahLst/>
              <a:cxnLst>
                <a:cxn ang="0">
                  <a:pos x="T0" y="T1"/>
                </a:cxn>
                <a:cxn ang="0">
                  <a:pos x="T2" y="T3"/>
                </a:cxn>
                <a:cxn ang="0">
                  <a:pos x="T4" y="T5"/>
                </a:cxn>
                <a:cxn ang="0">
                  <a:pos x="T6" y="T7"/>
                </a:cxn>
              </a:cxnLst>
              <a:rect l="0" t="0" r="r" b="b"/>
              <a:pathLst>
                <a:path w="106" h="501">
                  <a:moveTo>
                    <a:pt x="106" y="501"/>
                  </a:moveTo>
                  <a:cubicBezTo>
                    <a:pt x="106" y="102"/>
                    <a:pt x="106" y="102"/>
                    <a:pt x="106" y="102"/>
                  </a:cubicBezTo>
                  <a:cubicBezTo>
                    <a:pt x="106" y="46"/>
                    <a:pt x="60" y="0"/>
                    <a:pt x="4"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60" name="Group 74"/>
            <p:cNvGrpSpPr/>
            <p:nvPr/>
          </p:nvGrpSpPr>
          <p:grpSpPr>
            <a:xfrm>
              <a:off x="7302797" y="4263588"/>
              <a:ext cx="340042" cy="340042"/>
              <a:chOff x="10031183" y="4584965"/>
              <a:chExt cx="340040" cy="340040"/>
            </a:xfrm>
            <a:solidFill>
              <a:srgbClr val="FFFFFF"/>
            </a:solidFill>
          </p:grpSpPr>
          <p:sp>
            <p:nvSpPr>
              <p:cNvPr id="62" name="Freeform 765"/>
              <p:cNvSpPr>
                <a:spLocks noEditPoints="1"/>
              </p:cNvSpPr>
              <p:nvPr/>
            </p:nvSpPr>
            <p:spPr bwMode="auto">
              <a:xfrm>
                <a:off x="10031183" y="4584965"/>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3" name="Freeform 766"/>
              <p:cNvSpPr>
                <a:spLocks noEditPoints="1"/>
              </p:cNvSpPr>
              <p:nvPr/>
            </p:nvSpPr>
            <p:spPr bwMode="auto">
              <a:xfrm>
                <a:off x="10118109" y="4669338"/>
                <a:ext cx="168742" cy="171298"/>
              </a:xfrm>
              <a:custGeom>
                <a:avLst/>
                <a:gdLst>
                  <a:gd name="T0" fmla="*/ 56 w 64"/>
                  <a:gd name="T1" fmla="*/ 0 h 64"/>
                  <a:gd name="T2" fmla="*/ 48 w 64"/>
                  <a:gd name="T3" fmla="*/ 8 h 64"/>
                  <a:gd name="T4" fmla="*/ 52 w 64"/>
                  <a:gd name="T5" fmla="*/ 15 h 64"/>
                  <a:gd name="T6" fmla="*/ 45 w 64"/>
                  <a:gd name="T7" fmla="*/ 40 h 64"/>
                  <a:gd name="T8" fmla="*/ 44 w 64"/>
                  <a:gd name="T9" fmla="*/ 40 h 64"/>
                  <a:gd name="T10" fmla="*/ 40 w 64"/>
                  <a:gd name="T11" fmla="*/ 41 h 64"/>
                  <a:gd name="T12" fmla="*/ 31 w 64"/>
                  <a:gd name="T13" fmla="*/ 31 h 64"/>
                  <a:gd name="T14" fmla="*/ 32 w 64"/>
                  <a:gd name="T15" fmla="*/ 28 h 64"/>
                  <a:gd name="T16" fmla="*/ 24 w 64"/>
                  <a:gd name="T17" fmla="*/ 20 h 64"/>
                  <a:gd name="T18" fmla="*/ 16 w 64"/>
                  <a:gd name="T19" fmla="*/ 28 h 64"/>
                  <a:gd name="T20" fmla="*/ 18 w 64"/>
                  <a:gd name="T21" fmla="*/ 34 h 64"/>
                  <a:gd name="T22" fmla="*/ 10 w 64"/>
                  <a:gd name="T23" fmla="*/ 48 h 64"/>
                  <a:gd name="T24" fmla="*/ 8 w 64"/>
                  <a:gd name="T25" fmla="*/ 48 h 64"/>
                  <a:gd name="T26" fmla="*/ 0 w 64"/>
                  <a:gd name="T27" fmla="*/ 56 h 64"/>
                  <a:gd name="T28" fmla="*/ 8 w 64"/>
                  <a:gd name="T29" fmla="*/ 64 h 64"/>
                  <a:gd name="T30" fmla="*/ 16 w 64"/>
                  <a:gd name="T31" fmla="*/ 56 h 64"/>
                  <a:gd name="T32" fmla="*/ 13 w 64"/>
                  <a:gd name="T33" fmla="*/ 50 h 64"/>
                  <a:gd name="T34" fmla="*/ 22 w 64"/>
                  <a:gd name="T35" fmla="*/ 36 h 64"/>
                  <a:gd name="T36" fmla="*/ 24 w 64"/>
                  <a:gd name="T37" fmla="*/ 36 h 64"/>
                  <a:gd name="T38" fmla="*/ 29 w 64"/>
                  <a:gd name="T39" fmla="*/ 34 h 64"/>
                  <a:gd name="T40" fmla="*/ 37 w 64"/>
                  <a:gd name="T41" fmla="*/ 44 h 64"/>
                  <a:gd name="T42" fmla="*/ 36 w 64"/>
                  <a:gd name="T43" fmla="*/ 48 h 64"/>
                  <a:gd name="T44" fmla="*/ 44 w 64"/>
                  <a:gd name="T45" fmla="*/ 56 h 64"/>
                  <a:gd name="T46" fmla="*/ 52 w 64"/>
                  <a:gd name="T47" fmla="*/ 48 h 64"/>
                  <a:gd name="T48" fmla="*/ 48 w 64"/>
                  <a:gd name="T49" fmla="*/ 41 h 64"/>
                  <a:gd name="T50" fmla="*/ 56 w 64"/>
                  <a:gd name="T51" fmla="*/ 16 h 64"/>
                  <a:gd name="T52" fmla="*/ 56 w 64"/>
                  <a:gd name="T53" fmla="*/ 16 h 64"/>
                  <a:gd name="T54" fmla="*/ 64 w 64"/>
                  <a:gd name="T55" fmla="*/ 8 h 64"/>
                  <a:gd name="T56" fmla="*/ 56 w 64"/>
                  <a:gd name="T57" fmla="*/ 0 h 64"/>
                  <a:gd name="T58" fmla="*/ 8 w 64"/>
                  <a:gd name="T59" fmla="*/ 60 h 64"/>
                  <a:gd name="T60" fmla="*/ 4 w 64"/>
                  <a:gd name="T61" fmla="*/ 56 h 64"/>
                  <a:gd name="T62" fmla="*/ 8 w 64"/>
                  <a:gd name="T63" fmla="*/ 52 h 64"/>
                  <a:gd name="T64" fmla="*/ 12 w 64"/>
                  <a:gd name="T65" fmla="*/ 56 h 64"/>
                  <a:gd name="T66" fmla="*/ 8 w 64"/>
                  <a:gd name="T67" fmla="*/ 60 h 64"/>
                  <a:gd name="T68" fmla="*/ 24 w 64"/>
                  <a:gd name="T69" fmla="*/ 32 h 64"/>
                  <a:gd name="T70" fmla="*/ 20 w 64"/>
                  <a:gd name="T71" fmla="*/ 28 h 64"/>
                  <a:gd name="T72" fmla="*/ 24 w 64"/>
                  <a:gd name="T73" fmla="*/ 24 h 64"/>
                  <a:gd name="T74" fmla="*/ 28 w 64"/>
                  <a:gd name="T75" fmla="*/ 28 h 64"/>
                  <a:gd name="T76" fmla="*/ 24 w 64"/>
                  <a:gd name="T77" fmla="*/ 32 h 64"/>
                  <a:gd name="T78" fmla="*/ 44 w 64"/>
                  <a:gd name="T79" fmla="*/ 52 h 64"/>
                  <a:gd name="T80" fmla="*/ 40 w 64"/>
                  <a:gd name="T81" fmla="*/ 48 h 64"/>
                  <a:gd name="T82" fmla="*/ 44 w 64"/>
                  <a:gd name="T83" fmla="*/ 44 h 64"/>
                  <a:gd name="T84" fmla="*/ 48 w 64"/>
                  <a:gd name="T85" fmla="*/ 48 h 64"/>
                  <a:gd name="T86" fmla="*/ 44 w 64"/>
                  <a:gd name="T87" fmla="*/ 52 h 64"/>
                  <a:gd name="T88" fmla="*/ 56 w 64"/>
                  <a:gd name="T89" fmla="*/ 12 h 64"/>
                  <a:gd name="T90" fmla="*/ 52 w 64"/>
                  <a:gd name="T91" fmla="*/ 8 h 64"/>
                  <a:gd name="T92" fmla="*/ 56 w 64"/>
                  <a:gd name="T93" fmla="*/ 4 h 64"/>
                  <a:gd name="T94" fmla="*/ 60 w 64"/>
                  <a:gd name="T95" fmla="*/ 8 h 64"/>
                  <a:gd name="T96" fmla="*/ 56 w 64"/>
                  <a:gd name="T9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64">
                    <a:moveTo>
                      <a:pt x="56" y="0"/>
                    </a:moveTo>
                    <a:cubicBezTo>
                      <a:pt x="52" y="0"/>
                      <a:pt x="48" y="4"/>
                      <a:pt x="48" y="8"/>
                    </a:cubicBezTo>
                    <a:cubicBezTo>
                      <a:pt x="48" y="11"/>
                      <a:pt x="50" y="14"/>
                      <a:pt x="52" y="15"/>
                    </a:cubicBezTo>
                    <a:cubicBezTo>
                      <a:pt x="45" y="40"/>
                      <a:pt x="45" y="40"/>
                      <a:pt x="45" y="40"/>
                    </a:cubicBezTo>
                    <a:cubicBezTo>
                      <a:pt x="44" y="40"/>
                      <a:pt x="44" y="40"/>
                      <a:pt x="44" y="40"/>
                    </a:cubicBezTo>
                    <a:cubicBezTo>
                      <a:pt x="43" y="40"/>
                      <a:pt x="41" y="40"/>
                      <a:pt x="40" y="41"/>
                    </a:cubicBezTo>
                    <a:cubicBezTo>
                      <a:pt x="31" y="31"/>
                      <a:pt x="31" y="31"/>
                      <a:pt x="31" y="31"/>
                    </a:cubicBezTo>
                    <a:cubicBezTo>
                      <a:pt x="32" y="30"/>
                      <a:pt x="32" y="29"/>
                      <a:pt x="32" y="28"/>
                    </a:cubicBezTo>
                    <a:cubicBezTo>
                      <a:pt x="32" y="24"/>
                      <a:pt x="28" y="20"/>
                      <a:pt x="24" y="20"/>
                    </a:cubicBezTo>
                    <a:cubicBezTo>
                      <a:pt x="20" y="20"/>
                      <a:pt x="16" y="24"/>
                      <a:pt x="16" y="28"/>
                    </a:cubicBezTo>
                    <a:cubicBezTo>
                      <a:pt x="16" y="30"/>
                      <a:pt x="17" y="32"/>
                      <a:pt x="18" y="34"/>
                    </a:cubicBezTo>
                    <a:cubicBezTo>
                      <a:pt x="10" y="48"/>
                      <a:pt x="10" y="48"/>
                      <a:pt x="10" y="48"/>
                    </a:cubicBezTo>
                    <a:cubicBezTo>
                      <a:pt x="9" y="48"/>
                      <a:pt x="9" y="48"/>
                      <a:pt x="8" y="48"/>
                    </a:cubicBezTo>
                    <a:cubicBezTo>
                      <a:pt x="4" y="48"/>
                      <a:pt x="0" y="52"/>
                      <a:pt x="0" y="56"/>
                    </a:cubicBezTo>
                    <a:cubicBezTo>
                      <a:pt x="0" y="60"/>
                      <a:pt x="4" y="64"/>
                      <a:pt x="8" y="64"/>
                    </a:cubicBezTo>
                    <a:cubicBezTo>
                      <a:pt x="12" y="64"/>
                      <a:pt x="16" y="60"/>
                      <a:pt x="16" y="56"/>
                    </a:cubicBezTo>
                    <a:cubicBezTo>
                      <a:pt x="16" y="54"/>
                      <a:pt x="15" y="52"/>
                      <a:pt x="13" y="50"/>
                    </a:cubicBezTo>
                    <a:cubicBezTo>
                      <a:pt x="22" y="36"/>
                      <a:pt x="22" y="36"/>
                      <a:pt x="22" y="36"/>
                    </a:cubicBezTo>
                    <a:cubicBezTo>
                      <a:pt x="22" y="36"/>
                      <a:pt x="23" y="36"/>
                      <a:pt x="24" y="36"/>
                    </a:cubicBezTo>
                    <a:cubicBezTo>
                      <a:pt x="26" y="36"/>
                      <a:pt x="27" y="35"/>
                      <a:pt x="29" y="34"/>
                    </a:cubicBezTo>
                    <a:cubicBezTo>
                      <a:pt x="37" y="44"/>
                      <a:pt x="37" y="44"/>
                      <a:pt x="37" y="44"/>
                    </a:cubicBezTo>
                    <a:cubicBezTo>
                      <a:pt x="36" y="45"/>
                      <a:pt x="36" y="46"/>
                      <a:pt x="36" y="48"/>
                    </a:cubicBezTo>
                    <a:cubicBezTo>
                      <a:pt x="36" y="52"/>
                      <a:pt x="40" y="56"/>
                      <a:pt x="44" y="56"/>
                    </a:cubicBezTo>
                    <a:cubicBezTo>
                      <a:pt x="48" y="56"/>
                      <a:pt x="52" y="52"/>
                      <a:pt x="52" y="48"/>
                    </a:cubicBezTo>
                    <a:cubicBezTo>
                      <a:pt x="52" y="45"/>
                      <a:pt x="51" y="43"/>
                      <a:pt x="48" y="41"/>
                    </a:cubicBezTo>
                    <a:cubicBezTo>
                      <a:pt x="56" y="16"/>
                      <a:pt x="56" y="16"/>
                      <a:pt x="56" y="16"/>
                    </a:cubicBezTo>
                    <a:cubicBezTo>
                      <a:pt x="56" y="16"/>
                      <a:pt x="56" y="16"/>
                      <a:pt x="56" y="16"/>
                    </a:cubicBezTo>
                    <a:cubicBezTo>
                      <a:pt x="60" y="16"/>
                      <a:pt x="64" y="12"/>
                      <a:pt x="64" y="8"/>
                    </a:cubicBezTo>
                    <a:cubicBezTo>
                      <a:pt x="64" y="4"/>
                      <a:pt x="60" y="0"/>
                      <a:pt x="56" y="0"/>
                    </a:cubicBezTo>
                    <a:close/>
                    <a:moveTo>
                      <a:pt x="8" y="60"/>
                    </a:moveTo>
                    <a:cubicBezTo>
                      <a:pt x="6" y="60"/>
                      <a:pt x="4" y="58"/>
                      <a:pt x="4" y="56"/>
                    </a:cubicBezTo>
                    <a:cubicBezTo>
                      <a:pt x="4" y="54"/>
                      <a:pt x="6" y="52"/>
                      <a:pt x="8" y="52"/>
                    </a:cubicBezTo>
                    <a:cubicBezTo>
                      <a:pt x="10" y="52"/>
                      <a:pt x="12" y="54"/>
                      <a:pt x="12" y="56"/>
                    </a:cubicBezTo>
                    <a:cubicBezTo>
                      <a:pt x="12" y="58"/>
                      <a:pt x="10" y="60"/>
                      <a:pt x="8" y="60"/>
                    </a:cubicBezTo>
                    <a:close/>
                    <a:moveTo>
                      <a:pt x="24" y="32"/>
                    </a:moveTo>
                    <a:cubicBezTo>
                      <a:pt x="22" y="32"/>
                      <a:pt x="20" y="30"/>
                      <a:pt x="20" y="28"/>
                    </a:cubicBezTo>
                    <a:cubicBezTo>
                      <a:pt x="20" y="26"/>
                      <a:pt x="22" y="24"/>
                      <a:pt x="24" y="24"/>
                    </a:cubicBezTo>
                    <a:cubicBezTo>
                      <a:pt x="26" y="24"/>
                      <a:pt x="28" y="26"/>
                      <a:pt x="28" y="28"/>
                    </a:cubicBezTo>
                    <a:cubicBezTo>
                      <a:pt x="28" y="30"/>
                      <a:pt x="26" y="32"/>
                      <a:pt x="24" y="32"/>
                    </a:cubicBezTo>
                    <a:close/>
                    <a:moveTo>
                      <a:pt x="44" y="52"/>
                    </a:moveTo>
                    <a:cubicBezTo>
                      <a:pt x="42" y="52"/>
                      <a:pt x="40" y="50"/>
                      <a:pt x="40" y="48"/>
                    </a:cubicBezTo>
                    <a:cubicBezTo>
                      <a:pt x="40" y="46"/>
                      <a:pt x="42" y="44"/>
                      <a:pt x="44" y="44"/>
                    </a:cubicBezTo>
                    <a:cubicBezTo>
                      <a:pt x="46" y="44"/>
                      <a:pt x="48" y="46"/>
                      <a:pt x="48" y="48"/>
                    </a:cubicBezTo>
                    <a:cubicBezTo>
                      <a:pt x="48" y="50"/>
                      <a:pt x="46" y="52"/>
                      <a:pt x="44" y="52"/>
                    </a:cubicBezTo>
                    <a:close/>
                    <a:moveTo>
                      <a:pt x="56" y="12"/>
                    </a:moveTo>
                    <a:cubicBezTo>
                      <a:pt x="54" y="12"/>
                      <a:pt x="52" y="10"/>
                      <a:pt x="52" y="8"/>
                    </a:cubicBezTo>
                    <a:cubicBezTo>
                      <a:pt x="52" y="6"/>
                      <a:pt x="54" y="4"/>
                      <a:pt x="56" y="4"/>
                    </a:cubicBezTo>
                    <a:cubicBezTo>
                      <a:pt x="58" y="4"/>
                      <a:pt x="60" y="6"/>
                      <a:pt x="60" y="8"/>
                    </a:cubicBezTo>
                    <a:cubicBezTo>
                      <a:pt x="60" y="10"/>
                      <a:pt x="58" y="12"/>
                      <a:pt x="56" y="12"/>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61" name="Text Placeholder 2"/>
            <p:cNvSpPr txBox="1"/>
            <p:nvPr/>
          </p:nvSpPr>
          <p:spPr bwMode="auto">
            <a:xfrm>
              <a:off x="7662837" y="4293096"/>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Marketing</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64" name="Group 6"/>
          <p:cNvGrpSpPr/>
          <p:nvPr/>
        </p:nvGrpSpPr>
        <p:grpSpPr bwMode="auto">
          <a:xfrm>
            <a:off x="4505003" y="2597085"/>
            <a:ext cx="1880654" cy="1063625"/>
            <a:chOff x="8781443" y="4385240"/>
            <a:chExt cx="2499133" cy="1417662"/>
          </a:xfrm>
        </p:grpSpPr>
        <p:sp>
          <p:nvSpPr>
            <p:cNvPr id="65" name="Freeform 14"/>
            <p:cNvSpPr/>
            <p:nvPr/>
          </p:nvSpPr>
          <p:spPr bwMode="auto">
            <a:xfrm>
              <a:off x="10042648" y="4385240"/>
              <a:ext cx="1237928" cy="700368"/>
            </a:xfrm>
            <a:custGeom>
              <a:avLst/>
              <a:gdLst>
                <a:gd name="T0" fmla="*/ 103 w 553"/>
                <a:gd name="T1" fmla="*/ 0 h 344"/>
                <a:gd name="T2" fmla="*/ 451 w 553"/>
                <a:gd name="T3" fmla="*/ 0 h 344"/>
                <a:gd name="T4" fmla="*/ 553 w 553"/>
                <a:gd name="T5" fmla="*/ 0 h 344"/>
                <a:gd name="T6" fmla="*/ 553 w 553"/>
                <a:gd name="T7" fmla="*/ 102 h 344"/>
                <a:gd name="T8" fmla="*/ 553 w 553"/>
                <a:gd name="T9" fmla="*/ 241 h 344"/>
                <a:gd name="T10" fmla="*/ 451 w 553"/>
                <a:gd name="T11" fmla="*/ 344 h 344"/>
                <a:gd name="T12" fmla="*/ 103 w 553"/>
                <a:gd name="T13" fmla="*/ 344 h 344"/>
                <a:gd name="T14" fmla="*/ 0 w 553"/>
                <a:gd name="T15" fmla="*/ 344 h 344"/>
                <a:gd name="T16" fmla="*/ 0 w 553"/>
                <a:gd name="T17" fmla="*/ 241 h 344"/>
                <a:gd name="T18" fmla="*/ 0 w 553"/>
                <a:gd name="T19" fmla="*/ 102 h 344"/>
                <a:gd name="T20" fmla="*/ 103 w 553"/>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3" h="344">
                  <a:moveTo>
                    <a:pt x="103" y="0"/>
                  </a:moveTo>
                  <a:cubicBezTo>
                    <a:pt x="451" y="0"/>
                    <a:pt x="451" y="0"/>
                    <a:pt x="451" y="0"/>
                  </a:cubicBezTo>
                  <a:cubicBezTo>
                    <a:pt x="553" y="0"/>
                    <a:pt x="553" y="0"/>
                    <a:pt x="553" y="0"/>
                  </a:cubicBezTo>
                  <a:cubicBezTo>
                    <a:pt x="553" y="102"/>
                    <a:pt x="553" y="102"/>
                    <a:pt x="553" y="102"/>
                  </a:cubicBezTo>
                  <a:cubicBezTo>
                    <a:pt x="553" y="241"/>
                    <a:pt x="553" y="241"/>
                    <a:pt x="553" y="241"/>
                  </a:cubicBezTo>
                  <a:cubicBezTo>
                    <a:pt x="553" y="298"/>
                    <a:pt x="507" y="344"/>
                    <a:pt x="451" y="344"/>
                  </a:cubicBezTo>
                  <a:cubicBezTo>
                    <a:pt x="103" y="344"/>
                    <a:pt x="103" y="344"/>
                    <a:pt x="103" y="344"/>
                  </a:cubicBezTo>
                  <a:cubicBezTo>
                    <a:pt x="0" y="344"/>
                    <a:pt x="0" y="344"/>
                    <a:pt x="0" y="344"/>
                  </a:cubicBezTo>
                  <a:cubicBezTo>
                    <a:pt x="0" y="241"/>
                    <a:pt x="0" y="241"/>
                    <a:pt x="0" y="241"/>
                  </a:cubicBezTo>
                  <a:cubicBezTo>
                    <a:pt x="0" y="102"/>
                    <a:pt x="0" y="102"/>
                    <a:pt x="0" y="102"/>
                  </a:cubicBezTo>
                  <a:cubicBezTo>
                    <a:pt x="0" y="46"/>
                    <a:pt x="46" y="0"/>
                    <a:pt x="103" y="0"/>
                  </a:cubicBezTo>
                  <a:close/>
                </a:path>
              </a:pathLst>
            </a:custGeom>
            <a:gradFill>
              <a:gsLst>
                <a:gs pos="50000">
                  <a:schemeClr val="accent4"/>
                </a:gs>
                <a:gs pos="0">
                  <a:schemeClr val="accent1">
                    <a:lumMod val="60000"/>
                    <a:lumOff val="40000"/>
                  </a:schemeClr>
                </a:gs>
                <a:gs pos="100000">
                  <a:schemeClr val="accent1"/>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6" name="Freeform 19"/>
            <p:cNvSpPr/>
            <p:nvPr/>
          </p:nvSpPr>
          <p:spPr bwMode="auto">
            <a:xfrm>
              <a:off x="8781443" y="4986159"/>
              <a:ext cx="1333153" cy="816743"/>
            </a:xfrm>
            <a:custGeom>
              <a:avLst/>
              <a:gdLst>
                <a:gd name="T0" fmla="*/ 0 w 655"/>
                <a:gd name="T1" fmla="*/ 401 h 401"/>
                <a:gd name="T2" fmla="*/ 0 w 655"/>
                <a:gd name="T3" fmla="*/ 102 h 401"/>
                <a:gd name="T4" fmla="*/ 102 w 655"/>
                <a:gd name="T5" fmla="*/ 0 h 401"/>
                <a:gd name="T6" fmla="*/ 655 w 655"/>
                <a:gd name="T7" fmla="*/ 0 h 401"/>
              </a:gdLst>
              <a:ahLst/>
              <a:cxnLst>
                <a:cxn ang="0">
                  <a:pos x="T0" y="T1"/>
                </a:cxn>
                <a:cxn ang="0">
                  <a:pos x="T2" y="T3"/>
                </a:cxn>
                <a:cxn ang="0">
                  <a:pos x="T4" y="T5"/>
                </a:cxn>
                <a:cxn ang="0">
                  <a:pos x="T6" y="T7"/>
                </a:cxn>
              </a:cxnLst>
              <a:rect l="0" t="0" r="r" b="b"/>
              <a:pathLst>
                <a:path w="655" h="401">
                  <a:moveTo>
                    <a:pt x="0" y="401"/>
                  </a:moveTo>
                  <a:cubicBezTo>
                    <a:pt x="0" y="102"/>
                    <a:pt x="0" y="102"/>
                    <a:pt x="0" y="102"/>
                  </a:cubicBezTo>
                  <a:cubicBezTo>
                    <a:pt x="0" y="46"/>
                    <a:pt x="45" y="0"/>
                    <a:pt x="102" y="0"/>
                  </a:cubicBezTo>
                  <a:cubicBezTo>
                    <a:pt x="655" y="0"/>
                    <a:pt x="655" y="0"/>
                    <a:pt x="655"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7" name="Text Placeholder 2"/>
            <p:cNvSpPr txBox="1"/>
            <p:nvPr/>
          </p:nvSpPr>
          <p:spPr bwMode="auto">
            <a:xfrm>
              <a:off x="9941537" y="4647819"/>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Design</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nvGrpSpPr>
            <p:cNvPr id="68" name="Group 109"/>
            <p:cNvGrpSpPr/>
            <p:nvPr/>
          </p:nvGrpSpPr>
          <p:grpSpPr>
            <a:xfrm>
              <a:off x="10848528" y="4601126"/>
              <a:ext cx="340042" cy="340042"/>
              <a:chOff x="9138898" y="4584965"/>
              <a:chExt cx="340040" cy="340040"/>
            </a:xfrm>
            <a:solidFill>
              <a:srgbClr val="FFFFFF"/>
            </a:solidFill>
          </p:grpSpPr>
          <p:sp>
            <p:nvSpPr>
              <p:cNvPr id="69" name="Freeform 760"/>
              <p:cNvSpPr>
                <a:spLocks noEditPoints="1"/>
              </p:cNvSpPr>
              <p:nvPr/>
            </p:nvSpPr>
            <p:spPr bwMode="auto">
              <a:xfrm>
                <a:off x="9138898" y="4584965"/>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0" name="Freeform 761"/>
              <p:cNvSpPr/>
              <p:nvPr/>
            </p:nvSpPr>
            <p:spPr bwMode="auto">
              <a:xfrm>
                <a:off x="9236052" y="4669338"/>
                <a:ext cx="104825" cy="171298"/>
              </a:xfrm>
              <a:custGeom>
                <a:avLst/>
                <a:gdLst>
                  <a:gd name="T0" fmla="*/ 40 w 40"/>
                  <a:gd name="T1" fmla="*/ 44 h 64"/>
                  <a:gd name="T2" fmla="*/ 20 w 40"/>
                  <a:gd name="T3" fmla="*/ 64 h 64"/>
                  <a:gd name="T4" fmla="*/ 0 w 40"/>
                  <a:gd name="T5" fmla="*/ 44 h 64"/>
                  <a:gd name="T6" fmla="*/ 20 w 40"/>
                  <a:gd name="T7" fmla="*/ 0 h 64"/>
                  <a:gd name="T8" fmla="*/ 40 w 40"/>
                  <a:gd name="T9" fmla="*/ 44 h 64"/>
                </a:gdLst>
                <a:ahLst/>
                <a:cxnLst>
                  <a:cxn ang="0">
                    <a:pos x="T0" y="T1"/>
                  </a:cxn>
                  <a:cxn ang="0">
                    <a:pos x="T2" y="T3"/>
                  </a:cxn>
                  <a:cxn ang="0">
                    <a:pos x="T4" y="T5"/>
                  </a:cxn>
                  <a:cxn ang="0">
                    <a:pos x="T6" y="T7"/>
                  </a:cxn>
                  <a:cxn ang="0">
                    <a:pos x="T8" y="T9"/>
                  </a:cxn>
                </a:cxnLst>
                <a:rect l="0" t="0" r="r" b="b"/>
                <a:pathLst>
                  <a:path w="40" h="64">
                    <a:moveTo>
                      <a:pt x="40" y="44"/>
                    </a:moveTo>
                    <a:cubicBezTo>
                      <a:pt x="40" y="55"/>
                      <a:pt x="31" y="64"/>
                      <a:pt x="20" y="64"/>
                    </a:cubicBezTo>
                    <a:cubicBezTo>
                      <a:pt x="9" y="64"/>
                      <a:pt x="0" y="55"/>
                      <a:pt x="0" y="44"/>
                    </a:cubicBezTo>
                    <a:cubicBezTo>
                      <a:pt x="0" y="33"/>
                      <a:pt x="16" y="12"/>
                      <a:pt x="20" y="0"/>
                    </a:cubicBezTo>
                    <a:cubicBezTo>
                      <a:pt x="24" y="12"/>
                      <a:pt x="40" y="33"/>
                      <a:pt x="40" y="44"/>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1" name="Freeform 762"/>
              <p:cNvSpPr/>
              <p:nvPr/>
            </p:nvSpPr>
            <p:spPr bwMode="auto">
              <a:xfrm>
                <a:off x="9340878" y="4669338"/>
                <a:ext cx="43464" cy="63918"/>
              </a:xfrm>
              <a:custGeom>
                <a:avLst/>
                <a:gdLst>
                  <a:gd name="T0" fmla="*/ 16 w 16"/>
                  <a:gd name="T1" fmla="*/ 17 h 24"/>
                  <a:gd name="T2" fmla="*/ 8 w 16"/>
                  <a:gd name="T3" fmla="*/ 24 h 24"/>
                  <a:gd name="T4" fmla="*/ 0 w 16"/>
                  <a:gd name="T5" fmla="*/ 17 h 24"/>
                  <a:gd name="T6" fmla="*/ 8 w 16"/>
                  <a:gd name="T7" fmla="*/ 0 h 24"/>
                  <a:gd name="T8" fmla="*/ 16 w 16"/>
                  <a:gd name="T9" fmla="*/ 17 h 24"/>
                </a:gdLst>
                <a:ahLst/>
                <a:cxnLst>
                  <a:cxn ang="0">
                    <a:pos x="T0" y="T1"/>
                  </a:cxn>
                  <a:cxn ang="0">
                    <a:pos x="T2" y="T3"/>
                  </a:cxn>
                  <a:cxn ang="0">
                    <a:pos x="T4" y="T5"/>
                  </a:cxn>
                  <a:cxn ang="0">
                    <a:pos x="T6" y="T7"/>
                  </a:cxn>
                  <a:cxn ang="0">
                    <a:pos x="T8" y="T9"/>
                  </a:cxn>
                </a:cxnLst>
                <a:rect l="0" t="0" r="r" b="b"/>
                <a:pathLst>
                  <a:path w="16" h="24">
                    <a:moveTo>
                      <a:pt x="16" y="17"/>
                    </a:moveTo>
                    <a:cubicBezTo>
                      <a:pt x="16" y="21"/>
                      <a:pt x="12" y="24"/>
                      <a:pt x="8" y="24"/>
                    </a:cubicBezTo>
                    <a:cubicBezTo>
                      <a:pt x="4" y="24"/>
                      <a:pt x="0" y="21"/>
                      <a:pt x="0" y="17"/>
                    </a:cubicBezTo>
                    <a:cubicBezTo>
                      <a:pt x="0" y="12"/>
                      <a:pt x="6" y="5"/>
                      <a:pt x="8" y="0"/>
                    </a:cubicBezTo>
                    <a:cubicBezTo>
                      <a:pt x="10" y="5"/>
                      <a:pt x="16" y="12"/>
                      <a:pt x="16" y="17"/>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grpSp>
      <p:grpSp>
        <p:nvGrpSpPr>
          <p:cNvPr id="72" name="Group 7"/>
          <p:cNvGrpSpPr/>
          <p:nvPr/>
        </p:nvGrpSpPr>
        <p:grpSpPr bwMode="auto">
          <a:xfrm>
            <a:off x="3025453" y="3066985"/>
            <a:ext cx="1484140" cy="1000125"/>
            <a:chOff x="6808762" y="5013176"/>
            <a:chExt cx="1972682" cy="1332361"/>
          </a:xfrm>
        </p:grpSpPr>
        <p:sp>
          <p:nvSpPr>
            <p:cNvPr id="73" name="Freeform 20"/>
            <p:cNvSpPr/>
            <p:nvPr/>
          </p:nvSpPr>
          <p:spPr bwMode="auto">
            <a:xfrm>
              <a:off x="7488195" y="5127378"/>
              <a:ext cx="1293249" cy="1218159"/>
            </a:xfrm>
            <a:custGeom>
              <a:avLst/>
              <a:gdLst>
                <a:gd name="T0" fmla="*/ 635 w 635"/>
                <a:gd name="T1" fmla="*/ 599 h 599"/>
                <a:gd name="T2" fmla="*/ 635 w 635"/>
                <a:gd name="T3" fmla="*/ 102 h 599"/>
                <a:gd name="T4" fmla="*/ 533 w 635"/>
                <a:gd name="T5" fmla="*/ 0 h 599"/>
                <a:gd name="T6" fmla="*/ 0 w 635"/>
                <a:gd name="T7" fmla="*/ 0 h 599"/>
              </a:gdLst>
              <a:ahLst/>
              <a:cxnLst>
                <a:cxn ang="0">
                  <a:pos x="T0" y="T1"/>
                </a:cxn>
                <a:cxn ang="0">
                  <a:pos x="T2" y="T3"/>
                </a:cxn>
                <a:cxn ang="0">
                  <a:pos x="T4" y="T5"/>
                </a:cxn>
                <a:cxn ang="0">
                  <a:pos x="T6" y="T7"/>
                </a:cxn>
              </a:cxnLst>
              <a:rect l="0" t="0" r="r" b="b"/>
              <a:pathLst>
                <a:path w="635" h="599">
                  <a:moveTo>
                    <a:pt x="635" y="599"/>
                  </a:moveTo>
                  <a:cubicBezTo>
                    <a:pt x="635" y="102"/>
                    <a:pt x="635" y="102"/>
                    <a:pt x="635" y="102"/>
                  </a:cubicBezTo>
                  <a:cubicBezTo>
                    <a:pt x="635" y="46"/>
                    <a:pt x="589" y="0"/>
                    <a:pt x="533"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4" name="Freeform 12"/>
            <p:cNvSpPr/>
            <p:nvPr/>
          </p:nvSpPr>
          <p:spPr bwMode="auto">
            <a:xfrm>
              <a:off x="6808762" y="5013176"/>
              <a:ext cx="1087938" cy="685214"/>
            </a:xfrm>
            <a:custGeom>
              <a:avLst/>
              <a:gdLst>
                <a:gd name="T0" fmla="*/ 395 w 486"/>
                <a:gd name="T1" fmla="*/ 306 h 306"/>
                <a:gd name="T2" fmla="*/ 91 w 486"/>
                <a:gd name="T3" fmla="*/ 306 h 306"/>
                <a:gd name="T4" fmla="*/ 0 w 486"/>
                <a:gd name="T5" fmla="*/ 306 h 306"/>
                <a:gd name="T6" fmla="*/ 0 w 486"/>
                <a:gd name="T7" fmla="*/ 215 h 306"/>
                <a:gd name="T8" fmla="*/ 0 w 486"/>
                <a:gd name="T9" fmla="*/ 92 h 306"/>
                <a:gd name="T10" fmla="*/ 91 w 486"/>
                <a:gd name="T11" fmla="*/ 0 h 306"/>
                <a:gd name="T12" fmla="*/ 395 w 486"/>
                <a:gd name="T13" fmla="*/ 0 h 306"/>
                <a:gd name="T14" fmla="*/ 486 w 486"/>
                <a:gd name="T15" fmla="*/ 0 h 306"/>
                <a:gd name="T16" fmla="*/ 486 w 486"/>
                <a:gd name="T17" fmla="*/ 92 h 306"/>
                <a:gd name="T18" fmla="*/ 486 w 486"/>
                <a:gd name="T19" fmla="*/ 215 h 306"/>
                <a:gd name="T20" fmla="*/ 395 w 486"/>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06">
                  <a:moveTo>
                    <a:pt x="395" y="306"/>
                  </a:moveTo>
                  <a:cubicBezTo>
                    <a:pt x="91" y="306"/>
                    <a:pt x="91" y="306"/>
                    <a:pt x="91" y="306"/>
                  </a:cubicBezTo>
                  <a:cubicBezTo>
                    <a:pt x="0" y="306"/>
                    <a:pt x="0" y="306"/>
                    <a:pt x="0" y="306"/>
                  </a:cubicBezTo>
                  <a:cubicBezTo>
                    <a:pt x="0" y="215"/>
                    <a:pt x="0" y="215"/>
                    <a:pt x="0" y="215"/>
                  </a:cubicBezTo>
                  <a:cubicBezTo>
                    <a:pt x="0" y="92"/>
                    <a:pt x="0" y="92"/>
                    <a:pt x="0" y="92"/>
                  </a:cubicBezTo>
                  <a:cubicBezTo>
                    <a:pt x="0" y="41"/>
                    <a:pt x="40" y="0"/>
                    <a:pt x="91" y="0"/>
                  </a:cubicBezTo>
                  <a:cubicBezTo>
                    <a:pt x="395" y="0"/>
                    <a:pt x="395" y="0"/>
                    <a:pt x="395" y="0"/>
                  </a:cubicBezTo>
                  <a:cubicBezTo>
                    <a:pt x="486" y="0"/>
                    <a:pt x="486" y="0"/>
                    <a:pt x="486" y="0"/>
                  </a:cubicBezTo>
                  <a:cubicBezTo>
                    <a:pt x="486" y="92"/>
                    <a:pt x="486" y="92"/>
                    <a:pt x="486" y="92"/>
                  </a:cubicBezTo>
                  <a:cubicBezTo>
                    <a:pt x="486" y="215"/>
                    <a:pt x="486" y="215"/>
                    <a:pt x="486" y="215"/>
                  </a:cubicBezTo>
                  <a:cubicBezTo>
                    <a:pt x="486" y="266"/>
                    <a:pt x="445" y="306"/>
                    <a:pt x="395" y="306"/>
                  </a:cubicBezTo>
                  <a:close/>
                </a:path>
              </a:pathLst>
            </a:custGeom>
            <a:gradFill>
              <a:gsLst>
                <a:gs pos="50000">
                  <a:schemeClr val="accent3"/>
                </a:gs>
                <a:gs pos="0">
                  <a:schemeClr val="accent6"/>
                </a:gs>
                <a:gs pos="100000">
                  <a:schemeClr val="accent1">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75" name="Group 71"/>
            <p:cNvGrpSpPr/>
            <p:nvPr/>
          </p:nvGrpSpPr>
          <p:grpSpPr>
            <a:xfrm>
              <a:off x="6960096" y="5199692"/>
              <a:ext cx="340042" cy="340042"/>
              <a:chOff x="407368" y="2182217"/>
              <a:chExt cx="281025" cy="281025"/>
            </a:xfrm>
            <a:solidFill>
              <a:srgbClr val="FFFFFF"/>
            </a:solidFill>
          </p:grpSpPr>
          <p:sp>
            <p:nvSpPr>
              <p:cNvPr id="77" name="Freeform 5"/>
              <p:cNvSpPr>
                <a:spLocks noEditPoints="1"/>
              </p:cNvSpPr>
              <p:nvPr/>
            </p:nvSpPr>
            <p:spPr bwMode="auto">
              <a:xfrm>
                <a:off x="477096" y="2251945"/>
                <a:ext cx="141569" cy="141569"/>
              </a:xfrm>
              <a:custGeom>
                <a:avLst/>
                <a:gdLst>
                  <a:gd name="T0" fmla="*/ 63 w 64"/>
                  <a:gd name="T1" fmla="*/ 57 h 64"/>
                  <a:gd name="T2" fmla="*/ 44 w 64"/>
                  <a:gd name="T3" fmla="*/ 38 h 64"/>
                  <a:gd name="T4" fmla="*/ 48 w 64"/>
                  <a:gd name="T5" fmla="*/ 24 h 64"/>
                  <a:gd name="T6" fmla="*/ 24 w 64"/>
                  <a:gd name="T7" fmla="*/ 0 h 64"/>
                  <a:gd name="T8" fmla="*/ 0 w 64"/>
                  <a:gd name="T9" fmla="*/ 24 h 64"/>
                  <a:gd name="T10" fmla="*/ 24 w 64"/>
                  <a:gd name="T11" fmla="*/ 48 h 64"/>
                  <a:gd name="T12" fmla="*/ 38 w 64"/>
                  <a:gd name="T13" fmla="*/ 44 h 64"/>
                  <a:gd name="T14" fmla="*/ 57 w 64"/>
                  <a:gd name="T15" fmla="*/ 63 h 64"/>
                  <a:gd name="T16" fmla="*/ 63 w 64"/>
                  <a:gd name="T17" fmla="*/ 63 h 64"/>
                  <a:gd name="T18" fmla="*/ 63 w 64"/>
                  <a:gd name="T19" fmla="*/ 57 h 64"/>
                  <a:gd name="T20" fmla="*/ 38 w 64"/>
                  <a:gd name="T21" fmla="*/ 32 h 64"/>
                  <a:gd name="T22" fmla="*/ 32 w 64"/>
                  <a:gd name="T23" fmla="*/ 38 h 64"/>
                  <a:gd name="T24" fmla="*/ 24 w 64"/>
                  <a:gd name="T25" fmla="*/ 40 h 64"/>
                  <a:gd name="T26" fmla="*/ 8 w 64"/>
                  <a:gd name="T27" fmla="*/ 24 h 64"/>
                  <a:gd name="T28" fmla="*/ 24 w 64"/>
                  <a:gd name="T29" fmla="*/ 8 h 64"/>
                  <a:gd name="T30" fmla="*/ 40 w 64"/>
                  <a:gd name="T31" fmla="*/ 24 h 64"/>
                  <a:gd name="T32" fmla="*/ 38 w 64"/>
                  <a:gd name="T3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4">
                    <a:moveTo>
                      <a:pt x="63" y="57"/>
                    </a:moveTo>
                    <a:cubicBezTo>
                      <a:pt x="44" y="38"/>
                      <a:pt x="44" y="38"/>
                      <a:pt x="44" y="38"/>
                    </a:cubicBezTo>
                    <a:cubicBezTo>
                      <a:pt x="46" y="34"/>
                      <a:pt x="48" y="29"/>
                      <a:pt x="48" y="24"/>
                    </a:cubicBezTo>
                    <a:cubicBezTo>
                      <a:pt x="48" y="11"/>
                      <a:pt x="37" y="0"/>
                      <a:pt x="24" y="0"/>
                    </a:cubicBezTo>
                    <a:cubicBezTo>
                      <a:pt x="11" y="0"/>
                      <a:pt x="0" y="11"/>
                      <a:pt x="0" y="24"/>
                    </a:cubicBezTo>
                    <a:cubicBezTo>
                      <a:pt x="0" y="37"/>
                      <a:pt x="11" y="48"/>
                      <a:pt x="24" y="48"/>
                    </a:cubicBezTo>
                    <a:cubicBezTo>
                      <a:pt x="29" y="48"/>
                      <a:pt x="34" y="46"/>
                      <a:pt x="38" y="44"/>
                    </a:cubicBezTo>
                    <a:cubicBezTo>
                      <a:pt x="57" y="63"/>
                      <a:pt x="57" y="63"/>
                      <a:pt x="57" y="63"/>
                    </a:cubicBezTo>
                    <a:cubicBezTo>
                      <a:pt x="59" y="64"/>
                      <a:pt x="61" y="64"/>
                      <a:pt x="63" y="63"/>
                    </a:cubicBezTo>
                    <a:cubicBezTo>
                      <a:pt x="64" y="61"/>
                      <a:pt x="64" y="59"/>
                      <a:pt x="63" y="57"/>
                    </a:cubicBezTo>
                    <a:close/>
                    <a:moveTo>
                      <a:pt x="38" y="32"/>
                    </a:moveTo>
                    <a:cubicBezTo>
                      <a:pt x="36" y="34"/>
                      <a:pt x="34" y="36"/>
                      <a:pt x="32" y="38"/>
                    </a:cubicBezTo>
                    <a:cubicBezTo>
                      <a:pt x="30" y="39"/>
                      <a:pt x="27" y="40"/>
                      <a:pt x="24" y="40"/>
                    </a:cubicBezTo>
                    <a:cubicBezTo>
                      <a:pt x="15" y="40"/>
                      <a:pt x="8" y="33"/>
                      <a:pt x="8" y="24"/>
                    </a:cubicBezTo>
                    <a:cubicBezTo>
                      <a:pt x="8" y="15"/>
                      <a:pt x="15" y="8"/>
                      <a:pt x="24" y="8"/>
                    </a:cubicBezTo>
                    <a:cubicBezTo>
                      <a:pt x="33" y="8"/>
                      <a:pt x="40" y="15"/>
                      <a:pt x="40" y="24"/>
                    </a:cubicBezTo>
                    <a:cubicBezTo>
                      <a:pt x="40" y="27"/>
                      <a:pt x="39" y="30"/>
                      <a:pt x="38" y="32"/>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8" name="Freeform 6"/>
              <p:cNvSpPr>
                <a:spLocks noEditPoints="1"/>
              </p:cNvSpPr>
              <p:nvPr/>
            </p:nvSpPr>
            <p:spPr bwMode="auto">
              <a:xfrm>
                <a:off x="407368" y="2182217"/>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76" name="Text Placeholder 2"/>
            <p:cNvSpPr txBox="1"/>
            <p:nvPr/>
          </p:nvSpPr>
          <p:spPr bwMode="auto">
            <a:xfrm>
              <a:off x="7320136" y="5229200"/>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SEO</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79" name="Group 5"/>
          <p:cNvGrpSpPr/>
          <p:nvPr/>
        </p:nvGrpSpPr>
        <p:grpSpPr bwMode="auto">
          <a:xfrm>
            <a:off x="4505003" y="3201923"/>
            <a:ext cx="1353561" cy="725487"/>
            <a:chOff x="8781443" y="5193059"/>
            <a:chExt cx="1798347" cy="965699"/>
          </a:xfrm>
        </p:grpSpPr>
        <p:sp>
          <p:nvSpPr>
            <p:cNvPr id="80" name="Freeform 9"/>
            <p:cNvSpPr/>
            <p:nvPr/>
          </p:nvSpPr>
          <p:spPr bwMode="auto">
            <a:xfrm>
              <a:off x="9048021" y="5193059"/>
              <a:ext cx="1531769" cy="684654"/>
            </a:xfrm>
            <a:custGeom>
              <a:avLst/>
              <a:gdLst>
                <a:gd name="T0" fmla="*/ 102 w 622"/>
                <a:gd name="T1" fmla="*/ 306 h 306"/>
                <a:gd name="T2" fmla="*/ 520 w 622"/>
                <a:gd name="T3" fmla="*/ 306 h 306"/>
                <a:gd name="T4" fmla="*/ 622 w 622"/>
                <a:gd name="T5" fmla="*/ 306 h 306"/>
                <a:gd name="T6" fmla="*/ 622 w 622"/>
                <a:gd name="T7" fmla="*/ 203 h 306"/>
                <a:gd name="T8" fmla="*/ 622 w 622"/>
                <a:gd name="T9" fmla="*/ 103 h 306"/>
                <a:gd name="T10" fmla="*/ 520 w 622"/>
                <a:gd name="T11" fmla="*/ 0 h 306"/>
                <a:gd name="T12" fmla="*/ 102 w 622"/>
                <a:gd name="T13" fmla="*/ 0 h 306"/>
                <a:gd name="T14" fmla="*/ 0 w 622"/>
                <a:gd name="T15" fmla="*/ 0 h 306"/>
                <a:gd name="T16" fmla="*/ 0 w 622"/>
                <a:gd name="T17" fmla="*/ 103 h 306"/>
                <a:gd name="T18" fmla="*/ 0 w 622"/>
                <a:gd name="T19" fmla="*/ 203 h 306"/>
                <a:gd name="T20" fmla="*/ 102 w 622"/>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306">
                  <a:moveTo>
                    <a:pt x="102" y="306"/>
                  </a:moveTo>
                  <a:cubicBezTo>
                    <a:pt x="520" y="306"/>
                    <a:pt x="520" y="306"/>
                    <a:pt x="520" y="306"/>
                  </a:cubicBezTo>
                  <a:cubicBezTo>
                    <a:pt x="622" y="306"/>
                    <a:pt x="622" y="306"/>
                    <a:pt x="622" y="306"/>
                  </a:cubicBezTo>
                  <a:cubicBezTo>
                    <a:pt x="622" y="203"/>
                    <a:pt x="622" y="203"/>
                    <a:pt x="622" y="203"/>
                  </a:cubicBezTo>
                  <a:cubicBezTo>
                    <a:pt x="622" y="103"/>
                    <a:pt x="622" y="103"/>
                    <a:pt x="622" y="103"/>
                  </a:cubicBezTo>
                  <a:cubicBezTo>
                    <a:pt x="622" y="46"/>
                    <a:pt x="576" y="0"/>
                    <a:pt x="520" y="0"/>
                  </a:cubicBezTo>
                  <a:cubicBezTo>
                    <a:pt x="102" y="0"/>
                    <a:pt x="102" y="0"/>
                    <a:pt x="102" y="0"/>
                  </a:cubicBezTo>
                  <a:cubicBezTo>
                    <a:pt x="0" y="0"/>
                    <a:pt x="0" y="0"/>
                    <a:pt x="0" y="0"/>
                  </a:cubicBezTo>
                  <a:cubicBezTo>
                    <a:pt x="0" y="103"/>
                    <a:pt x="0" y="103"/>
                    <a:pt x="0" y="103"/>
                  </a:cubicBezTo>
                  <a:cubicBezTo>
                    <a:pt x="0" y="203"/>
                    <a:pt x="0" y="203"/>
                    <a:pt x="0" y="203"/>
                  </a:cubicBezTo>
                  <a:cubicBezTo>
                    <a:pt x="0" y="260"/>
                    <a:pt x="46" y="306"/>
                    <a:pt x="102" y="306"/>
                  </a:cubicBezTo>
                  <a:close/>
                </a:path>
              </a:pathLst>
            </a:custGeom>
            <a:gradFill>
              <a:gsLst>
                <a:gs pos="50000">
                  <a:schemeClr val="accent4"/>
                </a:gs>
                <a:gs pos="0">
                  <a:schemeClr val="accent6"/>
                </a:gs>
                <a:gs pos="100000">
                  <a:schemeClr val="accent3">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1" name="Freeform 21"/>
            <p:cNvSpPr/>
            <p:nvPr/>
          </p:nvSpPr>
          <p:spPr bwMode="auto">
            <a:xfrm>
              <a:off x="8781443" y="5305054"/>
              <a:ext cx="435835" cy="853704"/>
            </a:xfrm>
            <a:custGeom>
              <a:avLst/>
              <a:gdLst>
                <a:gd name="T0" fmla="*/ 0 w 214"/>
                <a:gd name="T1" fmla="*/ 419 h 419"/>
                <a:gd name="T2" fmla="*/ 0 w 214"/>
                <a:gd name="T3" fmla="*/ 102 h 419"/>
                <a:gd name="T4" fmla="*/ 102 w 214"/>
                <a:gd name="T5" fmla="*/ 0 h 419"/>
                <a:gd name="T6" fmla="*/ 214 w 214"/>
                <a:gd name="T7" fmla="*/ 0 h 419"/>
              </a:gdLst>
              <a:ahLst/>
              <a:cxnLst>
                <a:cxn ang="0">
                  <a:pos x="T0" y="T1"/>
                </a:cxn>
                <a:cxn ang="0">
                  <a:pos x="T2" y="T3"/>
                </a:cxn>
                <a:cxn ang="0">
                  <a:pos x="T4" y="T5"/>
                </a:cxn>
                <a:cxn ang="0">
                  <a:pos x="T6" y="T7"/>
                </a:cxn>
              </a:cxnLst>
              <a:rect l="0" t="0" r="r" b="b"/>
              <a:pathLst>
                <a:path w="214" h="419">
                  <a:moveTo>
                    <a:pt x="0" y="419"/>
                  </a:moveTo>
                  <a:cubicBezTo>
                    <a:pt x="0" y="102"/>
                    <a:pt x="0" y="102"/>
                    <a:pt x="0" y="102"/>
                  </a:cubicBezTo>
                  <a:cubicBezTo>
                    <a:pt x="0" y="45"/>
                    <a:pt x="45" y="0"/>
                    <a:pt x="102" y="0"/>
                  </a:cubicBezTo>
                  <a:cubicBezTo>
                    <a:pt x="214" y="0"/>
                    <a:pt x="214" y="0"/>
                    <a:pt x="214"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82" name="Group 102"/>
            <p:cNvGrpSpPr/>
            <p:nvPr/>
          </p:nvGrpSpPr>
          <p:grpSpPr>
            <a:xfrm>
              <a:off x="10148446" y="5373216"/>
              <a:ext cx="340042" cy="340042"/>
              <a:chOff x="2423331" y="6369533"/>
              <a:chExt cx="340040" cy="340040"/>
            </a:xfrm>
            <a:solidFill>
              <a:srgbClr val="FFFFFF"/>
            </a:solidFill>
          </p:grpSpPr>
          <p:sp>
            <p:nvSpPr>
              <p:cNvPr id="84" name="Freeform 220"/>
              <p:cNvSpPr>
                <a:spLocks noEditPoints="1"/>
              </p:cNvSpPr>
              <p:nvPr/>
            </p:nvSpPr>
            <p:spPr bwMode="auto">
              <a:xfrm>
                <a:off x="2423331" y="6369533"/>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5" name="Freeform 221"/>
              <p:cNvSpPr>
                <a:spLocks noEditPoints="1"/>
              </p:cNvSpPr>
              <p:nvPr/>
            </p:nvSpPr>
            <p:spPr bwMode="auto">
              <a:xfrm>
                <a:off x="2507700" y="6448789"/>
                <a:ext cx="171298" cy="176412"/>
              </a:xfrm>
              <a:custGeom>
                <a:avLst/>
                <a:gdLst>
                  <a:gd name="T0" fmla="*/ 34 w 64"/>
                  <a:gd name="T1" fmla="*/ 8 h 66"/>
                  <a:gd name="T2" fmla="*/ 29 w 64"/>
                  <a:gd name="T3" fmla="*/ 9 h 66"/>
                  <a:gd name="T4" fmla="*/ 23 w 64"/>
                  <a:gd name="T5" fmla="*/ 5 h 66"/>
                  <a:gd name="T6" fmla="*/ 8 w 64"/>
                  <a:gd name="T7" fmla="*/ 4 h 66"/>
                  <a:gd name="T8" fmla="*/ 16 w 64"/>
                  <a:gd name="T9" fmla="*/ 15 h 66"/>
                  <a:gd name="T10" fmla="*/ 5 w 64"/>
                  <a:gd name="T11" fmla="*/ 28 h 66"/>
                  <a:gd name="T12" fmla="*/ 1 w 64"/>
                  <a:gd name="T13" fmla="*/ 30 h 66"/>
                  <a:gd name="T14" fmla="*/ 1 w 64"/>
                  <a:gd name="T15" fmla="*/ 42 h 66"/>
                  <a:gd name="T16" fmla="*/ 6 w 64"/>
                  <a:gd name="T17" fmla="*/ 44 h 66"/>
                  <a:gd name="T18" fmla="*/ 16 w 64"/>
                  <a:gd name="T19" fmla="*/ 56 h 66"/>
                  <a:gd name="T20" fmla="*/ 16 w 64"/>
                  <a:gd name="T21" fmla="*/ 65 h 66"/>
                  <a:gd name="T22" fmla="*/ 26 w 64"/>
                  <a:gd name="T23" fmla="*/ 65 h 66"/>
                  <a:gd name="T24" fmla="*/ 30 w 64"/>
                  <a:gd name="T25" fmla="*/ 61 h 66"/>
                  <a:gd name="T26" fmla="*/ 34 w 64"/>
                  <a:gd name="T27" fmla="*/ 61 h 66"/>
                  <a:gd name="T28" fmla="*/ 38 w 64"/>
                  <a:gd name="T29" fmla="*/ 61 h 66"/>
                  <a:gd name="T30" fmla="*/ 41 w 64"/>
                  <a:gd name="T31" fmla="*/ 65 h 66"/>
                  <a:gd name="T32" fmla="*/ 52 w 64"/>
                  <a:gd name="T33" fmla="*/ 65 h 66"/>
                  <a:gd name="T34" fmla="*/ 52 w 64"/>
                  <a:gd name="T35" fmla="*/ 56 h 66"/>
                  <a:gd name="T36" fmla="*/ 64 w 64"/>
                  <a:gd name="T37" fmla="*/ 35 h 66"/>
                  <a:gd name="T38" fmla="*/ 34 w 64"/>
                  <a:gd name="T39" fmla="*/ 8 h 66"/>
                  <a:gd name="T40" fmla="*/ 50 w 64"/>
                  <a:gd name="T41" fmla="*/ 53 h 66"/>
                  <a:gd name="T42" fmla="*/ 48 w 64"/>
                  <a:gd name="T43" fmla="*/ 54 h 66"/>
                  <a:gd name="T44" fmla="*/ 48 w 64"/>
                  <a:gd name="T45" fmla="*/ 56 h 66"/>
                  <a:gd name="T46" fmla="*/ 48 w 64"/>
                  <a:gd name="T47" fmla="*/ 62 h 66"/>
                  <a:gd name="T48" fmla="*/ 46 w 64"/>
                  <a:gd name="T49" fmla="*/ 62 h 66"/>
                  <a:gd name="T50" fmla="*/ 46 w 64"/>
                  <a:gd name="T51" fmla="*/ 62 h 66"/>
                  <a:gd name="T52" fmla="*/ 43 w 64"/>
                  <a:gd name="T53" fmla="*/ 62 h 66"/>
                  <a:gd name="T54" fmla="*/ 43 w 64"/>
                  <a:gd name="T55" fmla="*/ 62 h 66"/>
                  <a:gd name="T56" fmla="*/ 41 w 64"/>
                  <a:gd name="T57" fmla="*/ 58 h 66"/>
                  <a:gd name="T58" fmla="*/ 39 w 64"/>
                  <a:gd name="T59" fmla="*/ 57 h 66"/>
                  <a:gd name="T60" fmla="*/ 37 w 64"/>
                  <a:gd name="T61" fmla="*/ 57 h 66"/>
                  <a:gd name="T62" fmla="*/ 34 w 64"/>
                  <a:gd name="T63" fmla="*/ 57 h 66"/>
                  <a:gd name="T64" fmla="*/ 31 w 64"/>
                  <a:gd name="T65" fmla="*/ 57 h 66"/>
                  <a:gd name="T66" fmla="*/ 29 w 64"/>
                  <a:gd name="T67" fmla="*/ 57 h 66"/>
                  <a:gd name="T68" fmla="*/ 27 w 64"/>
                  <a:gd name="T69" fmla="*/ 58 h 66"/>
                  <a:gd name="T70" fmla="*/ 24 w 64"/>
                  <a:gd name="T71" fmla="*/ 62 h 66"/>
                  <a:gd name="T72" fmla="*/ 21 w 64"/>
                  <a:gd name="T73" fmla="*/ 62 h 66"/>
                  <a:gd name="T74" fmla="*/ 19 w 64"/>
                  <a:gd name="T75" fmla="*/ 62 h 66"/>
                  <a:gd name="T76" fmla="*/ 20 w 64"/>
                  <a:gd name="T77" fmla="*/ 56 h 66"/>
                  <a:gd name="T78" fmla="*/ 20 w 64"/>
                  <a:gd name="T79" fmla="*/ 54 h 66"/>
                  <a:gd name="T80" fmla="*/ 18 w 64"/>
                  <a:gd name="T81" fmla="*/ 52 h 66"/>
                  <a:gd name="T82" fmla="*/ 10 w 64"/>
                  <a:gd name="T83" fmla="*/ 42 h 66"/>
                  <a:gd name="T84" fmla="*/ 9 w 64"/>
                  <a:gd name="T85" fmla="*/ 41 h 66"/>
                  <a:gd name="T86" fmla="*/ 7 w 64"/>
                  <a:gd name="T87" fmla="*/ 40 h 66"/>
                  <a:gd name="T88" fmla="*/ 4 w 64"/>
                  <a:gd name="T89" fmla="*/ 39 h 66"/>
                  <a:gd name="T90" fmla="*/ 4 w 64"/>
                  <a:gd name="T91" fmla="*/ 33 h 66"/>
                  <a:gd name="T92" fmla="*/ 7 w 64"/>
                  <a:gd name="T93" fmla="*/ 32 h 66"/>
                  <a:gd name="T94" fmla="*/ 8 w 64"/>
                  <a:gd name="T95" fmla="*/ 31 h 66"/>
                  <a:gd name="T96" fmla="*/ 9 w 64"/>
                  <a:gd name="T97" fmla="*/ 30 h 66"/>
                  <a:gd name="T98" fmla="*/ 18 w 64"/>
                  <a:gd name="T99" fmla="*/ 18 h 66"/>
                  <a:gd name="T100" fmla="*/ 21 w 64"/>
                  <a:gd name="T101" fmla="*/ 15 h 66"/>
                  <a:gd name="T102" fmla="*/ 18 w 64"/>
                  <a:gd name="T103" fmla="*/ 12 h 66"/>
                  <a:gd name="T104" fmla="*/ 16 w 64"/>
                  <a:gd name="T105" fmla="*/ 7 h 66"/>
                  <a:gd name="T106" fmla="*/ 15 w 64"/>
                  <a:gd name="T107" fmla="*/ 7 h 66"/>
                  <a:gd name="T108" fmla="*/ 22 w 64"/>
                  <a:gd name="T109" fmla="*/ 8 h 66"/>
                  <a:gd name="T110" fmla="*/ 26 w 64"/>
                  <a:gd name="T111" fmla="*/ 11 h 66"/>
                  <a:gd name="T112" fmla="*/ 28 w 64"/>
                  <a:gd name="T113" fmla="*/ 13 h 66"/>
                  <a:gd name="T114" fmla="*/ 30 w 64"/>
                  <a:gd name="T115" fmla="*/ 13 h 66"/>
                  <a:gd name="T116" fmla="*/ 34 w 64"/>
                  <a:gd name="T117" fmla="*/ 12 h 66"/>
                  <a:gd name="T118" fmla="*/ 60 w 64"/>
                  <a:gd name="T119" fmla="*/ 35 h 66"/>
                  <a:gd name="T120" fmla="*/ 50 w 64"/>
                  <a:gd name="T121"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66">
                    <a:moveTo>
                      <a:pt x="34" y="8"/>
                    </a:moveTo>
                    <a:cubicBezTo>
                      <a:pt x="33" y="8"/>
                      <a:pt x="31" y="9"/>
                      <a:pt x="29" y="9"/>
                    </a:cubicBezTo>
                    <a:cubicBezTo>
                      <a:pt x="28" y="7"/>
                      <a:pt x="26" y="5"/>
                      <a:pt x="23" y="5"/>
                    </a:cubicBezTo>
                    <a:cubicBezTo>
                      <a:pt x="18" y="3"/>
                      <a:pt x="8" y="0"/>
                      <a:pt x="8" y="4"/>
                    </a:cubicBezTo>
                    <a:cubicBezTo>
                      <a:pt x="10" y="5"/>
                      <a:pt x="13" y="12"/>
                      <a:pt x="16" y="15"/>
                    </a:cubicBezTo>
                    <a:cubicBezTo>
                      <a:pt x="11" y="18"/>
                      <a:pt x="8" y="23"/>
                      <a:pt x="5" y="28"/>
                    </a:cubicBezTo>
                    <a:cubicBezTo>
                      <a:pt x="5" y="28"/>
                      <a:pt x="2" y="29"/>
                      <a:pt x="1" y="30"/>
                    </a:cubicBezTo>
                    <a:cubicBezTo>
                      <a:pt x="0" y="31"/>
                      <a:pt x="0" y="41"/>
                      <a:pt x="1" y="42"/>
                    </a:cubicBezTo>
                    <a:cubicBezTo>
                      <a:pt x="2" y="43"/>
                      <a:pt x="6" y="44"/>
                      <a:pt x="6" y="44"/>
                    </a:cubicBezTo>
                    <a:cubicBezTo>
                      <a:pt x="8" y="49"/>
                      <a:pt x="11" y="53"/>
                      <a:pt x="16" y="56"/>
                    </a:cubicBezTo>
                    <a:cubicBezTo>
                      <a:pt x="15" y="59"/>
                      <a:pt x="15" y="65"/>
                      <a:pt x="16" y="65"/>
                    </a:cubicBezTo>
                    <a:cubicBezTo>
                      <a:pt x="17" y="66"/>
                      <a:pt x="25" y="66"/>
                      <a:pt x="26" y="65"/>
                    </a:cubicBezTo>
                    <a:cubicBezTo>
                      <a:pt x="27" y="65"/>
                      <a:pt x="29" y="63"/>
                      <a:pt x="30" y="61"/>
                    </a:cubicBezTo>
                    <a:cubicBezTo>
                      <a:pt x="32" y="61"/>
                      <a:pt x="33" y="61"/>
                      <a:pt x="34" y="61"/>
                    </a:cubicBezTo>
                    <a:cubicBezTo>
                      <a:pt x="36" y="61"/>
                      <a:pt x="37" y="61"/>
                      <a:pt x="38" y="61"/>
                    </a:cubicBezTo>
                    <a:cubicBezTo>
                      <a:pt x="39" y="63"/>
                      <a:pt x="41" y="65"/>
                      <a:pt x="41" y="65"/>
                    </a:cubicBezTo>
                    <a:cubicBezTo>
                      <a:pt x="42" y="66"/>
                      <a:pt x="51" y="66"/>
                      <a:pt x="52" y="65"/>
                    </a:cubicBezTo>
                    <a:cubicBezTo>
                      <a:pt x="52" y="65"/>
                      <a:pt x="52" y="59"/>
                      <a:pt x="52" y="56"/>
                    </a:cubicBezTo>
                    <a:cubicBezTo>
                      <a:pt x="59" y="51"/>
                      <a:pt x="64" y="44"/>
                      <a:pt x="64" y="35"/>
                    </a:cubicBezTo>
                    <a:cubicBezTo>
                      <a:pt x="64" y="20"/>
                      <a:pt x="51" y="8"/>
                      <a:pt x="34" y="8"/>
                    </a:cubicBezTo>
                    <a:close/>
                    <a:moveTo>
                      <a:pt x="50" y="53"/>
                    </a:moveTo>
                    <a:cubicBezTo>
                      <a:pt x="48" y="54"/>
                      <a:pt x="48" y="54"/>
                      <a:pt x="48" y="54"/>
                    </a:cubicBezTo>
                    <a:cubicBezTo>
                      <a:pt x="48" y="56"/>
                      <a:pt x="48" y="56"/>
                      <a:pt x="48" y="56"/>
                    </a:cubicBezTo>
                    <a:cubicBezTo>
                      <a:pt x="48" y="59"/>
                      <a:pt x="48" y="61"/>
                      <a:pt x="48" y="62"/>
                    </a:cubicBezTo>
                    <a:cubicBezTo>
                      <a:pt x="48" y="62"/>
                      <a:pt x="47" y="62"/>
                      <a:pt x="46" y="62"/>
                    </a:cubicBezTo>
                    <a:cubicBezTo>
                      <a:pt x="46" y="62"/>
                      <a:pt x="46" y="62"/>
                      <a:pt x="46" y="62"/>
                    </a:cubicBezTo>
                    <a:cubicBezTo>
                      <a:pt x="45" y="62"/>
                      <a:pt x="44" y="62"/>
                      <a:pt x="43" y="62"/>
                    </a:cubicBezTo>
                    <a:cubicBezTo>
                      <a:pt x="43" y="62"/>
                      <a:pt x="43" y="62"/>
                      <a:pt x="43" y="62"/>
                    </a:cubicBezTo>
                    <a:cubicBezTo>
                      <a:pt x="43" y="61"/>
                      <a:pt x="42" y="60"/>
                      <a:pt x="41" y="58"/>
                    </a:cubicBezTo>
                    <a:cubicBezTo>
                      <a:pt x="39" y="57"/>
                      <a:pt x="39" y="57"/>
                      <a:pt x="39" y="57"/>
                    </a:cubicBezTo>
                    <a:cubicBezTo>
                      <a:pt x="37" y="57"/>
                      <a:pt x="37" y="57"/>
                      <a:pt x="37" y="57"/>
                    </a:cubicBezTo>
                    <a:cubicBezTo>
                      <a:pt x="36" y="57"/>
                      <a:pt x="35" y="57"/>
                      <a:pt x="34" y="57"/>
                    </a:cubicBezTo>
                    <a:cubicBezTo>
                      <a:pt x="33" y="57"/>
                      <a:pt x="32" y="57"/>
                      <a:pt x="31" y="57"/>
                    </a:cubicBezTo>
                    <a:cubicBezTo>
                      <a:pt x="29" y="57"/>
                      <a:pt x="29" y="57"/>
                      <a:pt x="29" y="57"/>
                    </a:cubicBezTo>
                    <a:cubicBezTo>
                      <a:pt x="27" y="58"/>
                      <a:pt x="27" y="58"/>
                      <a:pt x="27" y="58"/>
                    </a:cubicBezTo>
                    <a:cubicBezTo>
                      <a:pt x="26" y="60"/>
                      <a:pt x="25" y="61"/>
                      <a:pt x="24" y="62"/>
                    </a:cubicBezTo>
                    <a:cubicBezTo>
                      <a:pt x="24" y="62"/>
                      <a:pt x="23" y="62"/>
                      <a:pt x="21" y="62"/>
                    </a:cubicBezTo>
                    <a:cubicBezTo>
                      <a:pt x="21" y="62"/>
                      <a:pt x="20" y="62"/>
                      <a:pt x="19" y="62"/>
                    </a:cubicBezTo>
                    <a:cubicBezTo>
                      <a:pt x="19" y="61"/>
                      <a:pt x="19" y="59"/>
                      <a:pt x="20" y="56"/>
                    </a:cubicBezTo>
                    <a:cubicBezTo>
                      <a:pt x="20" y="54"/>
                      <a:pt x="20" y="54"/>
                      <a:pt x="20" y="54"/>
                    </a:cubicBezTo>
                    <a:cubicBezTo>
                      <a:pt x="18" y="52"/>
                      <a:pt x="18" y="52"/>
                      <a:pt x="18" y="52"/>
                    </a:cubicBezTo>
                    <a:cubicBezTo>
                      <a:pt x="14" y="50"/>
                      <a:pt x="12" y="46"/>
                      <a:pt x="10" y="42"/>
                    </a:cubicBezTo>
                    <a:cubicBezTo>
                      <a:pt x="9" y="41"/>
                      <a:pt x="9" y="41"/>
                      <a:pt x="9" y="41"/>
                    </a:cubicBezTo>
                    <a:cubicBezTo>
                      <a:pt x="7" y="40"/>
                      <a:pt x="7" y="40"/>
                      <a:pt x="7" y="40"/>
                    </a:cubicBezTo>
                    <a:cubicBezTo>
                      <a:pt x="6" y="40"/>
                      <a:pt x="5" y="40"/>
                      <a:pt x="4" y="39"/>
                    </a:cubicBezTo>
                    <a:cubicBezTo>
                      <a:pt x="4" y="38"/>
                      <a:pt x="4" y="35"/>
                      <a:pt x="4" y="33"/>
                    </a:cubicBezTo>
                    <a:cubicBezTo>
                      <a:pt x="5" y="33"/>
                      <a:pt x="6" y="32"/>
                      <a:pt x="7" y="32"/>
                    </a:cubicBezTo>
                    <a:cubicBezTo>
                      <a:pt x="8" y="31"/>
                      <a:pt x="8" y="31"/>
                      <a:pt x="8" y="31"/>
                    </a:cubicBezTo>
                    <a:cubicBezTo>
                      <a:pt x="9" y="30"/>
                      <a:pt x="9" y="30"/>
                      <a:pt x="9" y="30"/>
                    </a:cubicBezTo>
                    <a:cubicBezTo>
                      <a:pt x="11" y="25"/>
                      <a:pt x="14" y="21"/>
                      <a:pt x="18" y="18"/>
                    </a:cubicBezTo>
                    <a:cubicBezTo>
                      <a:pt x="21" y="15"/>
                      <a:pt x="21" y="15"/>
                      <a:pt x="21" y="15"/>
                    </a:cubicBezTo>
                    <a:cubicBezTo>
                      <a:pt x="18" y="12"/>
                      <a:pt x="18" y="12"/>
                      <a:pt x="18" y="12"/>
                    </a:cubicBezTo>
                    <a:cubicBezTo>
                      <a:pt x="18" y="11"/>
                      <a:pt x="17" y="9"/>
                      <a:pt x="16" y="7"/>
                    </a:cubicBezTo>
                    <a:cubicBezTo>
                      <a:pt x="15" y="7"/>
                      <a:pt x="15" y="7"/>
                      <a:pt x="15" y="7"/>
                    </a:cubicBezTo>
                    <a:cubicBezTo>
                      <a:pt x="17" y="7"/>
                      <a:pt x="20" y="8"/>
                      <a:pt x="22" y="8"/>
                    </a:cubicBezTo>
                    <a:cubicBezTo>
                      <a:pt x="24" y="9"/>
                      <a:pt x="25" y="10"/>
                      <a:pt x="26" y="11"/>
                    </a:cubicBezTo>
                    <a:cubicBezTo>
                      <a:pt x="28" y="13"/>
                      <a:pt x="28" y="13"/>
                      <a:pt x="28" y="13"/>
                    </a:cubicBezTo>
                    <a:cubicBezTo>
                      <a:pt x="30" y="13"/>
                      <a:pt x="30" y="13"/>
                      <a:pt x="30" y="13"/>
                    </a:cubicBezTo>
                    <a:cubicBezTo>
                      <a:pt x="31" y="13"/>
                      <a:pt x="33" y="12"/>
                      <a:pt x="34" y="12"/>
                    </a:cubicBezTo>
                    <a:cubicBezTo>
                      <a:pt x="49" y="12"/>
                      <a:pt x="60" y="22"/>
                      <a:pt x="60" y="35"/>
                    </a:cubicBezTo>
                    <a:cubicBezTo>
                      <a:pt x="60" y="42"/>
                      <a:pt x="56" y="48"/>
                      <a:pt x="50" y="53"/>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6" name="Freeform 222"/>
              <p:cNvSpPr/>
              <p:nvPr/>
            </p:nvSpPr>
            <p:spPr bwMode="auto">
              <a:xfrm>
                <a:off x="2594628" y="6494809"/>
                <a:ext cx="53691" cy="28124"/>
              </a:xfrm>
              <a:custGeom>
                <a:avLst/>
                <a:gdLst>
                  <a:gd name="T0" fmla="*/ 11 w 20"/>
                  <a:gd name="T1" fmla="*/ 1 h 11"/>
                  <a:gd name="T2" fmla="*/ 0 w 20"/>
                  <a:gd name="T3" fmla="*/ 3 h 11"/>
                  <a:gd name="T4" fmla="*/ 10 w 20"/>
                  <a:gd name="T5" fmla="*/ 4 h 11"/>
                  <a:gd name="T6" fmla="*/ 20 w 20"/>
                  <a:gd name="T7" fmla="*/ 10 h 11"/>
                  <a:gd name="T8" fmla="*/ 11 w 20"/>
                  <a:gd name="T9" fmla="*/ 1 h 11"/>
                </a:gdLst>
                <a:ahLst/>
                <a:cxnLst>
                  <a:cxn ang="0">
                    <a:pos x="T0" y="T1"/>
                  </a:cxn>
                  <a:cxn ang="0">
                    <a:pos x="T2" y="T3"/>
                  </a:cxn>
                  <a:cxn ang="0">
                    <a:pos x="T4" y="T5"/>
                  </a:cxn>
                  <a:cxn ang="0">
                    <a:pos x="T6" y="T7"/>
                  </a:cxn>
                  <a:cxn ang="0">
                    <a:pos x="T8" y="T9"/>
                  </a:cxn>
                </a:cxnLst>
                <a:rect l="0" t="0" r="r" b="b"/>
                <a:pathLst>
                  <a:path w="20" h="11">
                    <a:moveTo>
                      <a:pt x="11" y="1"/>
                    </a:moveTo>
                    <a:cubicBezTo>
                      <a:pt x="6" y="0"/>
                      <a:pt x="1" y="2"/>
                      <a:pt x="0" y="3"/>
                    </a:cubicBezTo>
                    <a:cubicBezTo>
                      <a:pt x="0" y="4"/>
                      <a:pt x="5" y="2"/>
                      <a:pt x="10" y="4"/>
                    </a:cubicBezTo>
                    <a:cubicBezTo>
                      <a:pt x="15" y="5"/>
                      <a:pt x="19" y="11"/>
                      <a:pt x="20" y="10"/>
                    </a:cubicBezTo>
                    <a:cubicBezTo>
                      <a:pt x="20" y="9"/>
                      <a:pt x="15" y="2"/>
                      <a:pt x="11" y="1"/>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7" name="Oval 223"/>
              <p:cNvSpPr>
                <a:spLocks noChangeArrowheads="1"/>
              </p:cNvSpPr>
              <p:nvPr/>
            </p:nvSpPr>
            <p:spPr bwMode="auto">
              <a:xfrm>
                <a:off x="2553720" y="6510149"/>
                <a:ext cx="12784" cy="12784"/>
              </a:xfrm>
              <a:prstGeom prst="ellipse">
                <a:avLst/>
              </a:pr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83" name="Text Placeholder 2"/>
            <p:cNvSpPr txBox="1"/>
            <p:nvPr/>
          </p:nvSpPr>
          <p:spPr bwMode="auto">
            <a:xfrm>
              <a:off x="9048328" y="5373216"/>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Ecommerce</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88" name="Group 4"/>
          <p:cNvGrpSpPr/>
          <p:nvPr/>
        </p:nvGrpSpPr>
        <p:grpSpPr bwMode="auto">
          <a:xfrm>
            <a:off x="4177978" y="3906773"/>
            <a:ext cx="665633" cy="565150"/>
            <a:chOff x="8345602" y="6132042"/>
            <a:chExt cx="884671" cy="753342"/>
          </a:xfrm>
          <a:gradFill>
            <a:gsLst>
              <a:gs pos="50000">
                <a:schemeClr val="accent3"/>
              </a:gs>
              <a:gs pos="0">
                <a:schemeClr val="accent6"/>
              </a:gs>
              <a:gs pos="100000">
                <a:schemeClr val="accent1">
                  <a:lumMod val="20000"/>
                  <a:lumOff val="80000"/>
                </a:schemeClr>
              </a:gs>
            </a:gsLst>
            <a:lin ang="5400000" scaled="1"/>
          </a:gradFill>
        </p:grpSpPr>
        <p:sp>
          <p:nvSpPr>
            <p:cNvPr id="89" name="Freeform 30"/>
            <p:cNvSpPr/>
            <p:nvPr/>
          </p:nvSpPr>
          <p:spPr bwMode="auto">
            <a:xfrm>
              <a:off x="8385815" y="6309797"/>
              <a:ext cx="802129" cy="575587"/>
            </a:xfrm>
            <a:custGeom>
              <a:avLst/>
              <a:gdLst>
                <a:gd name="T0" fmla="*/ 449 w 556"/>
                <a:gd name="T1" fmla="*/ 399 h 399"/>
                <a:gd name="T2" fmla="*/ 109 w 556"/>
                <a:gd name="T3" fmla="*/ 399 h 399"/>
                <a:gd name="T4" fmla="*/ 0 w 556"/>
                <a:gd name="T5" fmla="*/ 0 h 399"/>
                <a:gd name="T6" fmla="*/ 556 w 556"/>
                <a:gd name="T7" fmla="*/ 0 h 399"/>
                <a:gd name="T8" fmla="*/ 449 w 556"/>
                <a:gd name="T9" fmla="*/ 399 h 399"/>
              </a:gdLst>
              <a:ahLst/>
              <a:cxnLst>
                <a:cxn ang="0">
                  <a:pos x="T0" y="T1"/>
                </a:cxn>
                <a:cxn ang="0">
                  <a:pos x="T2" y="T3"/>
                </a:cxn>
                <a:cxn ang="0">
                  <a:pos x="T4" y="T5"/>
                </a:cxn>
                <a:cxn ang="0">
                  <a:pos x="T6" y="T7"/>
                </a:cxn>
                <a:cxn ang="0">
                  <a:pos x="T8" y="T9"/>
                </a:cxn>
              </a:cxnLst>
              <a:rect l="0" t="0" r="r" b="b"/>
              <a:pathLst>
                <a:path w="556" h="399">
                  <a:moveTo>
                    <a:pt x="449" y="399"/>
                  </a:moveTo>
                  <a:lnTo>
                    <a:pt x="109" y="399"/>
                  </a:lnTo>
                  <a:lnTo>
                    <a:pt x="0" y="0"/>
                  </a:lnTo>
                  <a:lnTo>
                    <a:pt x="556" y="0"/>
                  </a:lnTo>
                  <a:lnTo>
                    <a:pt x="449" y="399"/>
                  </a:ln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90" name="Rectangle 29"/>
            <p:cNvSpPr>
              <a:spLocks noChangeArrowheads="1"/>
            </p:cNvSpPr>
            <p:nvPr/>
          </p:nvSpPr>
          <p:spPr bwMode="auto">
            <a:xfrm>
              <a:off x="8345602" y="6132042"/>
              <a:ext cx="884671" cy="249703"/>
            </a:xfrm>
            <a:prstGeom prst="rect">
              <a:avLst/>
            </a:prstGeom>
            <a:grp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solidFill>
                  <a:sysClr val="windowText" lastClr="000000"/>
                </a:solidFill>
                <a:effectLst/>
                <a:uLnTx/>
                <a:uFillTx/>
              </a:endParaRPr>
            </a:p>
          </p:txBody>
        </p:sp>
      </p:grpSp>
      <p:sp>
        <p:nvSpPr>
          <p:cNvPr id="91" name="Text Placeholder 2"/>
          <p:cNvSpPr txBox="1"/>
          <p:nvPr/>
        </p:nvSpPr>
        <p:spPr>
          <a:xfrm>
            <a:off x="6385657" y="3327335"/>
            <a:ext cx="2141810" cy="712788"/>
          </a:xfrm>
          <a:prstGeom prst="rect">
            <a:avLst/>
          </a:prstGeom>
        </p:spPr>
        <p:txBody>
          <a:bodyPr lIns="68580" tIns="34290" rIns="68580" bIns="34290">
            <a:normAutofit/>
          </a:bodyPr>
          <a:lstStyle>
            <a:lvl1pPr marL="0" indent="0" algn="l" defTabSz="914400" rtl="0" eaLnBrk="1" latinLnBrk="0" hangingPunct="1">
              <a:lnSpc>
                <a:spcPct val="100000"/>
              </a:lnSpc>
              <a:spcBef>
                <a:spcPts val="1000"/>
              </a:spcBef>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9pPr>
          </a:lstStyle>
          <a:p>
            <a:pPr lvl="0" defTabSz="685165">
              <a:spcBef>
                <a:spcPct val="20000"/>
              </a:spcBef>
              <a:defRPr/>
            </a:pPr>
            <a:r>
              <a:rPr lang="zh-CN" altLang="en-US" sz="11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1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92" name="Text Placeholder 2"/>
          <p:cNvSpPr txBox="1"/>
          <p:nvPr/>
        </p:nvSpPr>
        <p:spPr>
          <a:xfrm>
            <a:off x="439415" y="3327335"/>
            <a:ext cx="2140219" cy="712788"/>
          </a:xfrm>
          <a:prstGeom prst="rect">
            <a:avLst/>
          </a:prstGeom>
        </p:spPr>
        <p:txBody>
          <a:bodyPr lIns="68580" tIns="34290" rIns="68580" bIns="34290">
            <a:normAutofit/>
          </a:bodyPr>
          <a:lstStyle>
            <a:lvl1pPr marL="0" indent="0" algn="l" defTabSz="914400" rtl="0" eaLnBrk="1" latinLnBrk="0" hangingPunct="1">
              <a:lnSpc>
                <a:spcPct val="100000"/>
              </a:lnSpc>
              <a:spcBef>
                <a:spcPts val="1000"/>
              </a:spcBef>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9pPr>
          </a:lstStyle>
          <a:p>
            <a:pPr lvl="0" algn="r" defTabSz="685165">
              <a:spcBef>
                <a:spcPct val="20000"/>
              </a:spcBef>
              <a:defRPr/>
            </a:pPr>
            <a:r>
              <a:rPr lang="zh-CN" altLang="en-US" sz="11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1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500" fill="hold"/>
                                        <p:tgtEl>
                                          <p:spTgt spid="79"/>
                                        </p:tgtEl>
                                        <p:attrNameLst>
                                          <p:attrName>ppt_x</p:attrName>
                                        </p:attrNameLst>
                                      </p:cBhvr>
                                      <p:tavLst>
                                        <p:tav tm="0">
                                          <p:val>
                                            <p:strVal val="#ppt_x"/>
                                          </p:val>
                                        </p:tav>
                                        <p:tav tm="100000">
                                          <p:val>
                                            <p:strVal val="#ppt_x"/>
                                          </p:val>
                                        </p:tav>
                                      </p:tavLst>
                                    </p:anim>
                                    <p:anim calcmode="lin" valueType="num">
                                      <p:cBhvr additive="base">
                                        <p:cTn id="17" dur="500" fill="hold"/>
                                        <p:tgtEl>
                                          <p:spTgt spid="7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fill="hold"/>
                                        <p:tgtEl>
                                          <p:spTgt spid="72"/>
                                        </p:tgtEl>
                                        <p:attrNameLst>
                                          <p:attrName>ppt_x</p:attrName>
                                        </p:attrNameLst>
                                      </p:cBhvr>
                                      <p:tavLst>
                                        <p:tav tm="0">
                                          <p:val>
                                            <p:strVal val="#ppt_x"/>
                                          </p:val>
                                        </p:tav>
                                        <p:tav tm="100000">
                                          <p:val>
                                            <p:strVal val="#ppt_x"/>
                                          </p:val>
                                        </p:tav>
                                      </p:tavLst>
                                    </p:anim>
                                    <p:anim calcmode="lin" valueType="num">
                                      <p:cBhvr additive="base">
                                        <p:cTn id="22" dur="500" fill="hold"/>
                                        <p:tgtEl>
                                          <p:spTgt spid="7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500" fill="hold"/>
                                        <p:tgtEl>
                                          <p:spTgt spid="64"/>
                                        </p:tgtEl>
                                        <p:attrNameLst>
                                          <p:attrName>ppt_x</p:attrName>
                                        </p:attrNameLst>
                                      </p:cBhvr>
                                      <p:tavLst>
                                        <p:tav tm="0">
                                          <p:val>
                                            <p:strVal val="#ppt_x"/>
                                          </p:val>
                                        </p:tav>
                                        <p:tav tm="100000">
                                          <p:val>
                                            <p:strVal val="#ppt_x"/>
                                          </p:val>
                                        </p:tav>
                                      </p:tavLst>
                                    </p:anim>
                                    <p:anim calcmode="lin" valueType="num">
                                      <p:cBhvr additive="base">
                                        <p:cTn id="27" dur="500" fill="hold"/>
                                        <p:tgtEl>
                                          <p:spTgt spid="64"/>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1000"/>
                                        <p:tgtEl>
                                          <p:spTgt spid="9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1" grpId="0"/>
      <p:bldP spid="9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工作效率提高</a:t>
            </a:r>
          </a:p>
        </p:txBody>
      </p:sp>
      <p:grpSp>
        <p:nvGrpSpPr>
          <p:cNvPr id="3" name="组合 2"/>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 name="组合 5"/>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 name="组合 8"/>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5" name="TextBox 14"/>
          <p:cNvSpPr txBox="1"/>
          <p:nvPr/>
        </p:nvSpPr>
        <p:spPr>
          <a:xfrm>
            <a:off x="1691680"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6" name="TextBox 15"/>
          <p:cNvSpPr txBox="1"/>
          <p:nvPr/>
        </p:nvSpPr>
        <p:spPr>
          <a:xfrm>
            <a:off x="3247907"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7" name="TextBox 16"/>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8" name="TextBox 17"/>
          <p:cNvSpPr txBox="1"/>
          <p:nvPr/>
        </p:nvSpPr>
        <p:spPr>
          <a:xfrm>
            <a:off x="6500060"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9" name="椭圆 18"/>
          <p:cNvSpPr/>
          <p:nvPr/>
        </p:nvSpPr>
        <p:spPr>
          <a:xfrm>
            <a:off x="4575050" y="2928956"/>
            <a:ext cx="500908" cy="500908"/>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9"/>
          <p:cNvSpPr/>
          <p:nvPr/>
        </p:nvSpPr>
        <p:spPr>
          <a:xfrm>
            <a:off x="5717380" y="315326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20"/>
          <p:cNvSpPr/>
          <p:nvPr/>
        </p:nvSpPr>
        <p:spPr>
          <a:xfrm>
            <a:off x="2552263" y="315362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2255929" y="3271965"/>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6175518" y="3158286"/>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062244" y="3150781"/>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6553278" y="328218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850333" y="3185392"/>
            <a:ext cx="250454" cy="250454"/>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6726981" y="315198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4151556" y="3160040"/>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7359742" y="3209176"/>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5900741" y="2969482"/>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2070359" y="3282472"/>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4506355" y="300557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206031" y="3097426"/>
            <a:ext cx="322151" cy="32215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5075958" y="3150163"/>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1206867" y="315349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921657" y="328472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2772349" y="2970225"/>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1690644" y="320655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6193490" y="3012774"/>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7730460" y="314420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TextBox 40"/>
          <p:cNvSpPr txBox="1"/>
          <p:nvPr/>
        </p:nvSpPr>
        <p:spPr>
          <a:xfrm>
            <a:off x="2323584" y="3976774"/>
            <a:ext cx="4487644" cy="665310"/>
          </a:xfrm>
          <a:prstGeom prst="rect">
            <a:avLst/>
          </a:prstGeom>
          <a:noFill/>
        </p:spPr>
        <p:txBody>
          <a:bodyPr wrap="square" lIns="0" tIns="0" rIns="0" bIns="0" rtlCol="0">
            <a:spAutoFit/>
          </a:bodyPr>
          <a:lstStyle/>
          <a:p>
            <a:pPr algn="just">
              <a:lnSpc>
                <a:spcPct val="150000"/>
              </a:lnSpc>
            </a:pPr>
            <a:r>
              <a:rPr lang="zh-CN" altLang="en-US" sz="1000" dirty="0">
                <a:latin typeface="+mj-ea"/>
                <a:ea typeface="+mj-ea"/>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a:latin typeface="+mj-ea"/>
                <a:ea typeface="+mj-ea"/>
              </a:rPr>
              <a:t>……</a:t>
            </a:r>
          </a:p>
        </p:txBody>
      </p:sp>
      <p:sp>
        <p:nvSpPr>
          <p:cNvPr id="42" name="Freeform 5"/>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3" name="Freeform 5"/>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4" name="TextBox 4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25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30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35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25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30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35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工作效率提高</a:t>
            </a:r>
          </a:p>
        </p:txBody>
      </p:sp>
      <p:sp>
        <p:nvSpPr>
          <p:cNvPr id="44" name="TextBox 4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45" name="组合 44"/>
          <p:cNvGrpSpPr/>
          <p:nvPr/>
        </p:nvGrpSpPr>
        <p:grpSpPr>
          <a:xfrm>
            <a:off x="2013324" y="1324137"/>
            <a:ext cx="1511085" cy="1509370"/>
            <a:chOff x="5305425" y="2638424"/>
            <a:chExt cx="1579563" cy="1577975"/>
          </a:xfrm>
          <a:gradFill>
            <a:gsLst>
              <a:gs pos="0">
                <a:srgbClr val="FFF200"/>
              </a:gs>
              <a:gs pos="0">
                <a:srgbClr val="00B0F0"/>
              </a:gs>
              <a:gs pos="36000">
                <a:schemeClr val="accent4"/>
              </a:gs>
              <a:gs pos="100000">
                <a:srgbClr val="0070C0"/>
              </a:gs>
            </a:gsLst>
            <a:lin ang="6000000" scaled="0"/>
          </a:gradFill>
        </p:grpSpPr>
        <p:sp>
          <p:nvSpPr>
            <p:cNvPr id="46"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7"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lumMod val="95000"/>
              </a:schemeClr>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48" name="组合 47"/>
          <p:cNvGrpSpPr/>
          <p:nvPr/>
        </p:nvGrpSpPr>
        <p:grpSpPr>
          <a:xfrm>
            <a:off x="2929988" y="2239331"/>
            <a:ext cx="1896829" cy="1893545"/>
            <a:chOff x="5102225" y="2441575"/>
            <a:chExt cx="1982788" cy="1979613"/>
          </a:xfrm>
          <a:gradFill>
            <a:gsLst>
              <a:gs pos="0">
                <a:srgbClr val="FFF200"/>
              </a:gs>
              <a:gs pos="0">
                <a:srgbClr val="00B0F0"/>
              </a:gs>
              <a:gs pos="36000">
                <a:schemeClr val="accent4"/>
              </a:gs>
              <a:gs pos="100000">
                <a:srgbClr val="0070C0"/>
              </a:gs>
            </a:gsLst>
            <a:lin ang="6000000" scaled="0"/>
          </a:gradFill>
        </p:grpSpPr>
        <p:sp>
          <p:nvSpPr>
            <p:cNvPr id="49"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0"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1" name="组合 50"/>
          <p:cNvGrpSpPr/>
          <p:nvPr/>
        </p:nvGrpSpPr>
        <p:grpSpPr>
          <a:xfrm>
            <a:off x="4548900" y="1883248"/>
            <a:ext cx="1243798" cy="1261857"/>
            <a:chOff x="5803900" y="2852738"/>
            <a:chExt cx="1300163" cy="1319212"/>
          </a:xfrm>
          <a:gradFill>
            <a:gsLst>
              <a:gs pos="0">
                <a:srgbClr val="FFF200"/>
              </a:gs>
              <a:gs pos="0">
                <a:srgbClr val="00B0F0"/>
              </a:gs>
              <a:gs pos="36000">
                <a:schemeClr val="accent4"/>
              </a:gs>
              <a:gs pos="100000">
                <a:srgbClr val="0070C0"/>
              </a:gs>
            </a:gsLst>
            <a:lin ang="6000000" scaled="0"/>
          </a:gradFill>
        </p:grpSpPr>
        <p:sp>
          <p:nvSpPr>
            <p:cNvPr id="52"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3"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4" name="组合 53"/>
          <p:cNvGrpSpPr/>
          <p:nvPr/>
        </p:nvGrpSpPr>
        <p:grpSpPr>
          <a:xfrm>
            <a:off x="5619590" y="2114056"/>
            <a:ext cx="1511085" cy="1509370"/>
            <a:chOff x="5305425" y="2638425"/>
            <a:chExt cx="1579563" cy="1577975"/>
          </a:xfrm>
          <a:gradFill>
            <a:gsLst>
              <a:gs pos="0">
                <a:srgbClr val="FFF200"/>
              </a:gs>
              <a:gs pos="0">
                <a:srgbClr val="00B0F0"/>
              </a:gs>
              <a:gs pos="36000">
                <a:schemeClr val="accent4"/>
              </a:gs>
              <a:gs pos="100000">
                <a:srgbClr val="0070C0"/>
              </a:gs>
            </a:gsLst>
            <a:lin ang="6000000" scaled="0"/>
          </a:gradFill>
        </p:grpSpPr>
        <p:sp>
          <p:nvSpPr>
            <p:cNvPr id="55"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6"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sp>
        <p:nvSpPr>
          <p:cNvPr id="57" name="TextBox 13"/>
          <p:cNvSpPr txBox="1"/>
          <p:nvPr/>
        </p:nvSpPr>
        <p:spPr>
          <a:xfrm>
            <a:off x="393543" y="2228401"/>
            <a:ext cx="1139877"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a:t>
            </a:r>
          </a:p>
        </p:txBody>
      </p:sp>
      <p:sp>
        <p:nvSpPr>
          <p:cNvPr id="58" name="矩形 57"/>
          <p:cNvSpPr/>
          <p:nvPr/>
        </p:nvSpPr>
        <p:spPr>
          <a:xfrm>
            <a:off x="2169203" y="932475"/>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59" name="TextBox 15"/>
          <p:cNvSpPr txBox="1"/>
          <p:nvPr/>
        </p:nvSpPr>
        <p:spPr>
          <a:xfrm>
            <a:off x="1170638" y="3091319"/>
            <a:ext cx="1301235"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单击添加文本单击添加文本单击添加文本单击添加文本</a:t>
            </a:r>
          </a:p>
        </p:txBody>
      </p:sp>
      <p:sp>
        <p:nvSpPr>
          <p:cNvPr id="60" name="矩形 59"/>
          <p:cNvSpPr/>
          <p:nvPr/>
        </p:nvSpPr>
        <p:spPr>
          <a:xfrm>
            <a:off x="3278740" y="4287891"/>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1" name="TextBox 17"/>
          <p:cNvSpPr txBox="1"/>
          <p:nvPr/>
        </p:nvSpPr>
        <p:spPr>
          <a:xfrm>
            <a:off x="6306634" y="1509610"/>
            <a:ext cx="1614175" cy="453970"/>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a:t>
            </a:r>
          </a:p>
        </p:txBody>
      </p:sp>
      <p:sp>
        <p:nvSpPr>
          <p:cNvPr id="62" name="矩形 61"/>
          <p:cNvSpPr/>
          <p:nvPr/>
        </p:nvSpPr>
        <p:spPr>
          <a:xfrm>
            <a:off x="4571135" y="1477080"/>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3" name="TextBox 19"/>
          <p:cNvSpPr txBox="1"/>
          <p:nvPr/>
        </p:nvSpPr>
        <p:spPr>
          <a:xfrm>
            <a:off x="7380677" y="3120591"/>
            <a:ext cx="1515653"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单击添加文本单击添加文本单击添加文本单击添加文本</a:t>
            </a:r>
          </a:p>
        </p:txBody>
      </p:sp>
      <p:sp>
        <p:nvSpPr>
          <p:cNvPr id="64" name="矩形 63"/>
          <p:cNvSpPr/>
          <p:nvPr/>
        </p:nvSpPr>
        <p:spPr>
          <a:xfrm>
            <a:off x="5775470" y="3720243"/>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cxnSp>
        <p:nvCxnSpPr>
          <p:cNvPr id="65" name="肘形连接符 64"/>
          <p:cNvCxnSpPr/>
          <p:nvPr/>
        </p:nvCxnSpPr>
        <p:spPr>
          <a:xfrm rot="10800000" flipV="1">
            <a:off x="423212" y="2325186"/>
            <a:ext cx="1590116" cy="542795"/>
          </a:xfrm>
          <a:prstGeom prst="bentConnector3">
            <a:avLst>
              <a:gd name="adj1" fmla="val 32626"/>
            </a:avLst>
          </a:prstGeom>
          <a:noFill/>
          <a:ln w="9525" cap="flat" cmpd="sng" algn="ctr">
            <a:solidFill>
              <a:schemeClr val="tx1"/>
            </a:solidFill>
            <a:prstDash val="sysDash"/>
          </a:ln>
          <a:effectLst/>
        </p:spPr>
      </p:cxnSp>
      <p:cxnSp>
        <p:nvCxnSpPr>
          <p:cNvPr id="66" name="肘形连接符 65"/>
          <p:cNvCxnSpPr/>
          <p:nvPr/>
        </p:nvCxnSpPr>
        <p:spPr>
          <a:xfrm rot="10800000">
            <a:off x="1218270" y="3112932"/>
            <a:ext cx="1711721" cy="375837"/>
          </a:xfrm>
          <a:prstGeom prst="bentConnector3">
            <a:avLst>
              <a:gd name="adj1" fmla="val 29965"/>
            </a:avLst>
          </a:prstGeom>
          <a:noFill/>
          <a:ln w="9525" cap="flat" cmpd="sng" algn="ctr">
            <a:solidFill>
              <a:schemeClr val="tx1"/>
            </a:solidFill>
            <a:prstDash val="sysDash"/>
          </a:ln>
          <a:effectLst/>
        </p:spPr>
      </p:cxnSp>
      <p:cxnSp>
        <p:nvCxnSpPr>
          <p:cNvPr id="67" name="肘形连接符 66"/>
          <p:cNvCxnSpPr/>
          <p:nvPr/>
        </p:nvCxnSpPr>
        <p:spPr>
          <a:xfrm rot="10800000" flipV="1">
            <a:off x="6966535" y="3145104"/>
            <a:ext cx="1818481" cy="368987"/>
          </a:xfrm>
          <a:prstGeom prst="bentConnector3">
            <a:avLst>
              <a:gd name="adj1" fmla="val 77764"/>
            </a:avLst>
          </a:prstGeom>
          <a:noFill/>
          <a:ln w="9525" cap="flat" cmpd="sng" algn="ctr">
            <a:solidFill>
              <a:schemeClr val="tx1"/>
            </a:solidFill>
            <a:prstDash val="sysDash"/>
          </a:ln>
          <a:effectLst/>
        </p:spPr>
      </p:cxnSp>
      <p:cxnSp>
        <p:nvCxnSpPr>
          <p:cNvPr id="68" name="肘形连接符 67"/>
          <p:cNvCxnSpPr/>
          <p:nvPr/>
        </p:nvCxnSpPr>
        <p:spPr>
          <a:xfrm rot="10800000" flipV="1">
            <a:off x="5770464" y="1477081"/>
            <a:ext cx="2150345" cy="519027"/>
          </a:xfrm>
          <a:prstGeom prst="bentConnector3">
            <a:avLst>
              <a:gd name="adj1" fmla="val 77024"/>
            </a:avLst>
          </a:prstGeom>
          <a:noFill/>
          <a:ln w="9525" cap="flat" cmpd="sng" algn="ctr">
            <a:solidFill>
              <a:schemeClr val="tx1"/>
            </a:solidFill>
            <a:prstDash val="sysDash"/>
          </a:ln>
          <a:effectLst/>
        </p:spPr>
      </p:cxn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par>
                                <p:cTn id="13" presetID="8" presetClass="emph" presetSubtype="0" repeatCount="indefinite" fill="hold" nodeType="withEffect">
                                  <p:stCondLst>
                                    <p:cond delay="0"/>
                                  </p:stCondLst>
                                  <p:childTnLst>
                                    <p:animRot by="-86400000">
                                      <p:cBhvr>
                                        <p:cTn id="14" dur="8000" fill="hold"/>
                                        <p:tgtEl>
                                          <p:spTgt spid="45"/>
                                        </p:tgtEl>
                                        <p:attrNameLst>
                                          <p:attrName>r</p:attrName>
                                        </p:attrNameLst>
                                      </p:cBhvr>
                                    </p:animRot>
                                  </p:childTnLst>
                                </p:cTn>
                              </p:par>
                              <p:par>
                                <p:cTn id="15" presetID="22" presetClass="entr" presetSubtype="2"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Effect transition="in" filter="wipe(right)">
                                      <p:cBhvr>
                                        <p:cTn id="17" dur="500"/>
                                        <p:tgtEl>
                                          <p:spTgt spid="65"/>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2" presetClass="entr" presetSubtype="1" decel="100000" fill="hold" nodeType="withEffect">
                                  <p:stCondLst>
                                    <p:cond delay="50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0-#ppt_h/2"/>
                                          </p:val>
                                        </p:tav>
                                        <p:tav tm="100000">
                                          <p:val>
                                            <p:strVal val="#ppt_y"/>
                                          </p:val>
                                        </p:tav>
                                      </p:tavLst>
                                    </p:anim>
                                  </p:childTnLst>
                                </p:cTn>
                              </p:par>
                              <p:par>
                                <p:cTn id="30" presetID="8" presetClass="emph" presetSubtype="0" repeatCount="indefinite" fill="hold" nodeType="withEffect">
                                  <p:stCondLst>
                                    <p:cond delay="500"/>
                                  </p:stCondLst>
                                  <p:childTnLst>
                                    <p:animRot by="76680000">
                                      <p:cBhvr>
                                        <p:cTn id="31" dur="7500" fill="hold"/>
                                        <p:tgtEl>
                                          <p:spTgt spid="48"/>
                                        </p:tgtEl>
                                        <p:attrNameLst>
                                          <p:attrName>r</p:attrName>
                                        </p:attrNameLst>
                                      </p:cBhvr>
                                    </p:animRot>
                                  </p:childTnLst>
                                </p:cTn>
                              </p:par>
                              <p:par>
                                <p:cTn id="32" presetID="22" presetClass="entr" presetSubtype="2" fill="hold" nodeType="withEffect">
                                  <p:stCondLst>
                                    <p:cond delay="1000"/>
                                  </p:stCondLst>
                                  <p:childTnLst>
                                    <p:set>
                                      <p:cBhvr>
                                        <p:cTn id="33" dur="1" fill="hold">
                                          <p:stCondLst>
                                            <p:cond delay="0"/>
                                          </p:stCondLst>
                                        </p:cTn>
                                        <p:tgtEl>
                                          <p:spTgt spid="66"/>
                                        </p:tgtEl>
                                        <p:attrNameLst>
                                          <p:attrName>style.visibility</p:attrName>
                                        </p:attrNameLst>
                                      </p:cBhvr>
                                      <p:to>
                                        <p:strVal val="visible"/>
                                      </p:to>
                                    </p:set>
                                    <p:animEffect transition="in" filter="wipe(right)">
                                      <p:cBhvr>
                                        <p:cTn id="34" dur="500"/>
                                        <p:tgtEl>
                                          <p:spTgt spid="66"/>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fltVal val="0"/>
                                          </p:val>
                                        </p:tav>
                                        <p:tav tm="100000">
                                          <p:val>
                                            <p:strVal val="#ppt_h"/>
                                          </p:val>
                                        </p:tav>
                                      </p:tavLst>
                                    </p:anim>
                                    <p:animEffect transition="in" filter="fade">
                                      <p:cBhvr>
                                        <p:cTn id="39" dur="500"/>
                                        <p:tgtEl>
                                          <p:spTgt spid="59"/>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 presetClass="entr" presetSubtype="1" decel="100000" fill="hold" nodeType="withEffect">
                                  <p:stCondLst>
                                    <p:cond delay="100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par>
                                <p:cTn id="47" presetID="8" presetClass="emph" presetSubtype="0" repeatCount="indefinite" fill="hold" nodeType="withEffect">
                                  <p:stCondLst>
                                    <p:cond delay="1000"/>
                                  </p:stCondLst>
                                  <p:childTnLst>
                                    <p:animRot by="-108000000">
                                      <p:cBhvr>
                                        <p:cTn id="48" dur="7000" fill="hold"/>
                                        <p:tgtEl>
                                          <p:spTgt spid="51"/>
                                        </p:tgtEl>
                                        <p:attrNameLst>
                                          <p:attrName>r</p:attrName>
                                        </p:attrNameLst>
                                      </p:cBhvr>
                                    </p:animRot>
                                  </p:childTnLst>
                                </p:cTn>
                              </p:par>
                              <p:par>
                                <p:cTn id="49" presetID="22" presetClass="entr" presetSubtype="8" fill="hold" nodeType="withEffect">
                                  <p:stCondLst>
                                    <p:cond delay="150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61"/>
                                        </p:tgtEl>
                                        <p:attrNameLst>
                                          <p:attrName>style.visibility</p:attrName>
                                        </p:attrNameLst>
                                      </p:cBhvr>
                                      <p:to>
                                        <p:strVal val="visible"/>
                                      </p:to>
                                    </p:set>
                                    <p:anim calcmode="lin" valueType="num">
                                      <p:cBhvr>
                                        <p:cTn id="54" dur="500" fill="hold"/>
                                        <p:tgtEl>
                                          <p:spTgt spid="61"/>
                                        </p:tgtEl>
                                        <p:attrNameLst>
                                          <p:attrName>ppt_w</p:attrName>
                                        </p:attrNameLst>
                                      </p:cBhvr>
                                      <p:tavLst>
                                        <p:tav tm="0">
                                          <p:val>
                                            <p:fltVal val="0"/>
                                          </p:val>
                                        </p:tav>
                                        <p:tav tm="100000">
                                          <p:val>
                                            <p:strVal val="#ppt_w"/>
                                          </p:val>
                                        </p:tav>
                                      </p:tavLst>
                                    </p:anim>
                                    <p:anim calcmode="lin" valueType="num">
                                      <p:cBhvr>
                                        <p:cTn id="55" dur="500" fill="hold"/>
                                        <p:tgtEl>
                                          <p:spTgt spid="61"/>
                                        </p:tgtEl>
                                        <p:attrNameLst>
                                          <p:attrName>ppt_h</p:attrName>
                                        </p:attrNameLst>
                                      </p:cBhvr>
                                      <p:tavLst>
                                        <p:tav tm="0">
                                          <p:val>
                                            <p:fltVal val="0"/>
                                          </p:val>
                                        </p:tav>
                                        <p:tav tm="100000">
                                          <p:val>
                                            <p:strVal val="#ppt_h"/>
                                          </p:val>
                                        </p:tav>
                                      </p:tavLst>
                                    </p:anim>
                                    <p:animEffect transition="in" filter="fade">
                                      <p:cBhvr>
                                        <p:cTn id="56" dur="500"/>
                                        <p:tgtEl>
                                          <p:spTgt spid="61"/>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2" presetClass="entr" presetSubtype="1" decel="100000" fill="hold" nodeType="withEffect">
                                  <p:stCondLst>
                                    <p:cond delay="150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0-#ppt_h/2"/>
                                          </p:val>
                                        </p:tav>
                                        <p:tav tm="100000">
                                          <p:val>
                                            <p:strVal val="#ppt_y"/>
                                          </p:val>
                                        </p:tav>
                                      </p:tavLst>
                                    </p:anim>
                                  </p:childTnLst>
                                </p:cTn>
                              </p:par>
                              <p:par>
                                <p:cTn id="64" presetID="8" presetClass="emph" presetSubtype="0" repeatCount="indefinite" fill="hold" nodeType="withEffect">
                                  <p:stCondLst>
                                    <p:cond delay="1500"/>
                                  </p:stCondLst>
                                  <p:childTnLst>
                                    <p:animRot by="86400000">
                                      <p:cBhvr>
                                        <p:cTn id="65" dur="6500" fill="hold"/>
                                        <p:tgtEl>
                                          <p:spTgt spid="54"/>
                                        </p:tgtEl>
                                        <p:attrNameLst>
                                          <p:attrName>r</p:attrName>
                                        </p:attrNameLst>
                                      </p:cBhvr>
                                    </p:animRot>
                                  </p:childTnLst>
                                </p:cTn>
                              </p:par>
                              <p:par>
                                <p:cTn id="66" presetID="22" presetClass="entr" presetSubtype="8" fill="hold" nodeType="withEffect">
                                  <p:stCondLst>
                                    <p:cond delay="200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53" presetClass="entr" presetSubtype="16" fill="hold" grpId="0" nodeType="withEffect">
                                  <p:stCondLst>
                                    <p:cond delay="2000"/>
                                  </p:stCondLst>
                                  <p:childTnLst>
                                    <p:set>
                                      <p:cBhvr>
                                        <p:cTn id="70" dur="1" fill="hold">
                                          <p:stCondLst>
                                            <p:cond delay="0"/>
                                          </p:stCondLst>
                                        </p:cTn>
                                        <p:tgtEl>
                                          <p:spTgt spid="63"/>
                                        </p:tgtEl>
                                        <p:attrNameLst>
                                          <p:attrName>style.visibility</p:attrName>
                                        </p:attrNameLst>
                                      </p:cBhvr>
                                      <p:to>
                                        <p:strVal val="visible"/>
                                      </p:to>
                                    </p:set>
                                    <p:anim calcmode="lin" valueType="num">
                                      <p:cBhvr>
                                        <p:cTn id="71" dur="500" fill="hold"/>
                                        <p:tgtEl>
                                          <p:spTgt spid="63"/>
                                        </p:tgtEl>
                                        <p:attrNameLst>
                                          <p:attrName>ppt_w</p:attrName>
                                        </p:attrNameLst>
                                      </p:cBhvr>
                                      <p:tavLst>
                                        <p:tav tm="0">
                                          <p:val>
                                            <p:fltVal val="0"/>
                                          </p:val>
                                        </p:tav>
                                        <p:tav tm="100000">
                                          <p:val>
                                            <p:strVal val="#ppt_w"/>
                                          </p:val>
                                        </p:tav>
                                      </p:tavLst>
                                    </p:anim>
                                    <p:anim calcmode="lin" valueType="num">
                                      <p:cBhvr>
                                        <p:cTn id="72" dur="500" fill="hold"/>
                                        <p:tgtEl>
                                          <p:spTgt spid="63"/>
                                        </p:tgtEl>
                                        <p:attrNameLst>
                                          <p:attrName>ppt_h</p:attrName>
                                        </p:attrNameLst>
                                      </p:cBhvr>
                                      <p:tavLst>
                                        <p:tav tm="0">
                                          <p:val>
                                            <p:fltVal val="0"/>
                                          </p:val>
                                        </p:tav>
                                        <p:tav tm="100000">
                                          <p:val>
                                            <p:strVal val="#ppt_h"/>
                                          </p:val>
                                        </p:tav>
                                      </p:tavLst>
                                    </p:anim>
                                    <p:animEffect transition="in" filter="fade">
                                      <p:cBhvr>
                                        <p:cTn id="73" dur="500"/>
                                        <p:tgtEl>
                                          <p:spTgt spid="63"/>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p:bldP spid="58" grpId="0"/>
      <p:bldP spid="59" grpId="0"/>
      <p:bldP spid="60" grpId="0"/>
      <p:bldP spid="61" grpId="0"/>
      <p:bldP spid="62" grpId="0"/>
      <p:bldP spid="63" grpId="0"/>
      <p:bldP spid="6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团队努力方向</a:t>
            </a:r>
          </a:p>
        </p:txBody>
      </p:sp>
      <p:sp>
        <p:nvSpPr>
          <p:cNvPr id="3" name="椭圆 54"/>
          <p:cNvSpPr/>
          <p:nvPr/>
        </p:nvSpPr>
        <p:spPr>
          <a:xfrm>
            <a:off x="2836047" y="1796260"/>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591071" y="1615992"/>
            <a:ext cx="723276"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方向一</a:t>
            </a:r>
          </a:p>
        </p:txBody>
      </p:sp>
      <p:cxnSp>
        <p:nvCxnSpPr>
          <p:cNvPr id="5" name="直接连接符 4"/>
          <p:cNvCxnSpPr/>
          <p:nvPr/>
        </p:nvCxnSpPr>
        <p:spPr>
          <a:xfrm flipV="1">
            <a:off x="2639023" y="1792279"/>
            <a:ext cx="1913927" cy="2123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792279"/>
            <a:ext cx="1499148" cy="105434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792280"/>
            <a:ext cx="626312" cy="177946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792280"/>
            <a:ext cx="670571" cy="171715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792279"/>
            <a:ext cx="1465240" cy="10543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792278"/>
            <a:ext cx="1861284" cy="1380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854407" y="2448805"/>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35896" y="3179365"/>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888236" y="3145626"/>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1678" y="2351946"/>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40152" y="1484231"/>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73690" y="1472828"/>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496" y="1895281"/>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18" name="TextBox 17"/>
          <p:cNvSpPr txBox="1"/>
          <p:nvPr/>
        </p:nvSpPr>
        <p:spPr>
          <a:xfrm>
            <a:off x="2095128" y="2768120"/>
            <a:ext cx="723275"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方向二</a:t>
            </a:r>
          </a:p>
        </p:txBody>
      </p:sp>
      <p:sp>
        <p:nvSpPr>
          <p:cNvPr id="19" name="TextBox 18"/>
          <p:cNvSpPr txBox="1"/>
          <p:nvPr/>
        </p:nvSpPr>
        <p:spPr>
          <a:xfrm>
            <a:off x="539552" y="3047409"/>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0" name="TextBox 19"/>
          <p:cNvSpPr txBox="1"/>
          <p:nvPr/>
        </p:nvSpPr>
        <p:spPr>
          <a:xfrm>
            <a:off x="3007884" y="3704224"/>
            <a:ext cx="723275"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方向三</a:t>
            </a:r>
          </a:p>
        </p:txBody>
      </p:sp>
      <p:sp>
        <p:nvSpPr>
          <p:cNvPr id="21" name="TextBox 20"/>
          <p:cNvSpPr txBox="1"/>
          <p:nvPr/>
        </p:nvSpPr>
        <p:spPr>
          <a:xfrm>
            <a:off x="1452308" y="3983513"/>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2" name="TextBox 21"/>
          <p:cNvSpPr txBox="1"/>
          <p:nvPr/>
        </p:nvSpPr>
        <p:spPr>
          <a:xfrm>
            <a:off x="5436096" y="3723878"/>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方向四</a:t>
            </a:r>
          </a:p>
        </p:txBody>
      </p:sp>
      <p:sp>
        <p:nvSpPr>
          <p:cNvPr id="23" name="TextBox 22"/>
          <p:cNvSpPr txBox="1"/>
          <p:nvPr/>
        </p:nvSpPr>
        <p:spPr>
          <a:xfrm>
            <a:off x="5184068" y="4003792"/>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4" name="TextBox 23"/>
          <p:cNvSpPr txBox="1"/>
          <p:nvPr/>
        </p:nvSpPr>
        <p:spPr>
          <a:xfrm>
            <a:off x="6264188" y="2788911"/>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方向五</a:t>
            </a:r>
          </a:p>
        </p:txBody>
      </p:sp>
      <p:sp>
        <p:nvSpPr>
          <p:cNvPr id="25" name="TextBox 24"/>
          <p:cNvSpPr txBox="1"/>
          <p:nvPr/>
        </p:nvSpPr>
        <p:spPr>
          <a:xfrm>
            <a:off x="6012160" y="3068825"/>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6" name="TextBox 25"/>
          <p:cNvSpPr txBox="1"/>
          <p:nvPr/>
        </p:nvSpPr>
        <p:spPr>
          <a:xfrm>
            <a:off x="6732240" y="1765661"/>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方向六</a:t>
            </a:r>
          </a:p>
        </p:txBody>
      </p:sp>
      <p:sp>
        <p:nvSpPr>
          <p:cNvPr id="27" name="TextBox 26"/>
          <p:cNvSpPr txBox="1"/>
          <p:nvPr/>
        </p:nvSpPr>
        <p:spPr>
          <a:xfrm>
            <a:off x="6480212" y="2045575"/>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grpSp>
        <p:nvGrpSpPr>
          <p:cNvPr id="28" name="组合 27"/>
          <p:cNvGrpSpPr/>
          <p:nvPr/>
        </p:nvGrpSpPr>
        <p:grpSpPr>
          <a:xfrm>
            <a:off x="3851771" y="1091099"/>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4306155" y="1616482"/>
              <a:ext cx="543739" cy="523220"/>
            </a:xfrm>
            <a:prstGeom prst="rect">
              <a:avLst/>
            </a:prstGeom>
            <a:noFill/>
          </p:spPr>
          <p:txBody>
            <a:bodyPr wrap="none" rtlCol="0">
              <a:spAutoFit/>
            </a:bodyPr>
            <a:lstStyle/>
            <a:p>
              <a:pPr algn="ctr" fontAlgn="auto">
                <a:spcBef>
                  <a:spcPts val="0"/>
                </a:spcBef>
                <a:spcAft>
                  <a:spcPts val="0"/>
                </a:spcAft>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努力</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方向</a:t>
              </a:r>
            </a:p>
          </p:txBody>
        </p:sp>
      </p:gr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8000">
                                          <p:cBhvr additive="base">
                                            <p:cTn id="31" dur="15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1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8000">
                                          <p:cBhvr additive="base">
                                            <p:cTn id="39" dur="1500" fill="hold"/>
                                            <p:tgtEl>
                                              <p:spTgt spid="12"/>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8000">
                                          <p:cBhvr additive="base">
                                            <p:cTn id="43" dur="1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8000">
                                          <p:cBhvr additive="base">
                                            <p:cTn id="47"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58000">
                                          <p:cBhvr additive="base">
                                            <p:cTn id="51" dur="1500" fill="hold"/>
                                            <p:tgtEl>
                                              <p:spTgt spid="15"/>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团队努力方向</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34" name="Freeform 64"/>
          <p:cNvSpPr/>
          <p:nvPr/>
        </p:nvSpPr>
        <p:spPr bwMode="auto">
          <a:xfrm>
            <a:off x="3162700" y="1091917"/>
            <a:ext cx="1404878" cy="1257239"/>
          </a:xfrm>
          <a:custGeom>
            <a:avLst/>
            <a:gdLst/>
            <a:ahLst/>
            <a:cxnLst>
              <a:cxn ang="0">
                <a:pos x="330" y="184"/>
              </a:cxn>
              <a:cxn ang="0">
                <a:pos x="330" y="32"/>
              </a:cxn>
              <a:cxn ang="0">
                <a:pos x="257" y="18"/>
              </a:cxn>
              <a:cxn ang="0">
                <a:pos x="33" y="152"/>
              </a:cxn>
              <a:cxn ang="0">
                <a:pos x="28" y="206"/>
              </a:cxn>
              <a:cxn ang="0">
                <a:pos x="168" y="287"/>
              </a:cxn>
              <a:cxn ang="0">
                <a:pos x="206" y="286"/>
              </a:cxn>
              <a:cxn ang="0">
                <a:pos x="289" y="233"/>
              </a:cxn>
              <a:cxn ang="0">
                <a:pos x="330" y="184"/>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5" name="Freeform 62"/>
          <p:cNvSpPr/>
          <p:nvPr/>
        </p:nvSpPr>
        <p:spPr bwMode="auto">
          <a:xfrm>
            <a:off x="2902025" y="1977750"/>
            <a:ext cx="1031167" cy="1619415"/>
          </a:xfrm>
          <a:custGeom>
            <a:avLst/>
            <a:gdLst/>
            <a:ahLst/>
            <a:cxnLst>
              <a:cxn ang="0">
                <a:pos x="209" y="93"/>
              </a:cxn>
              <a:cxn ang="0">
                <a:pos x="75" y="20"/>
              </a:cxn>
              <a:cxn ang="0">
                <a:pos x="27" y="77"/>
              </a:cxn>
              <a:cxn ang="0">
                <a:pos x="38" y="338"/>
              </a:cxn>
              <a:cxn ang="0">
                <a:pos x="83" y="368"/>
              </a:cxn>
              <a:cxn ang="0">
                <a:pos x="221" y="284"/>
              </a:cxn>
              <a:cxn ang="0">
                <a:pos x="238" y="250"/>
              </a:cxn>
              <a:cxn ang="0">
                <a:pos x="232" y="152"/>
              </a:cxn>
              <a:cxn ang="0">
                <a:pos x="209" y="93"/>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6" name="Freeform 61"/>
          <p:cNvSpPr/>
          <p:nvPr/>
        </p:nvSpPr>
        <p:spPr bwMode="auto">
          <a:xfrm>
            <a:off x="3148860" y="3214228"/>
            <a:ext cx="1409492" cy="1268772"/>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7" name="Freeform 59"/>
          <p:cNvSpPr/>
          <p:nvPr/>
        </p:nvSpPr>
        <p:spPr bwMode="auto">
          <a:xfrm>
            <a:off x="4659850" y="1096529"/>
            <a:ext cx="1404878" cy="1278000"/>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8" name="Freeform 58"/>
          <p:cNvSpPr/>
          <p:nvPr/>
        </p:nvSpPr>
        <p:spPr bwMode="auto">
          <a:xfrm>
            <a:off x="5275783" y="1975443"/>
            <a:ext cx="1031167" cy="1617109"/>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9" name="Freeform 60"/>
          <p:cNvSpPr/>
          <p:nvPr/>
        </p:nvSpPr>
        <p:spPr bwMode="auto">
          <a:xfrm>
            <a:off x="4650624" y="3230373"/>
            <a:ext cx="1393343" cy="1278000"/>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40" name="AutoShape 112"/>
          <p:cNvSpPr/>
          <p:nvPr/>
        </p:nvSpPr>
        <p:spPr bwMode="auto">
          <a:xfrm>
            <a:off x="3746015" y="1504111"/>
            <a:ext cx="438120" cy="43887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41" name="Group 87"/>
          <p:cNvGrpSpPr/>
          <p:nvPr/>
        </p:nvGrpSpPr>
        <p:grpSpPr>
          <a:xfrm>
            <a:off x="5028026" y="3638366"/>
            <a:ext cx="328777" cy="438870"/>
            <a:chOff x="586386" y="4508909"/>
            <a:chExt cx="261342" cy="348854"/>
          </a:xfrm>
          <a:solidFill>
            <a:srgbClr val="D0DBE6"/>
          </a:solidFill>
        </p:grpSpPr>
        <p:sp>
          <p:nvSpPr>
            <p:cNvPr id="42" name="AutoShape 108"/>
            <p:cNvSpPr/>
            <p:nvPr/>
          </p:nvSpPr>
          <p:spPr bwMode="auto">
            <a:xfrm>
              <a:off x="651275" y="4574393"/>
              <a:ext cx="130969" cy="1309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3" name="AutoShape 109"/>
            <p:cNvSpPr/>
            <p:nvPr/>
          </p:nvSpPr>
          <p:spPr bwMode="auto">
            <a:xfrm>
              <a:off x="586386" y="4508909"/>
              <a:ext cx="261342" cy="348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grpSp>
        <p:nvGrpSpPr>
          <p:cNvPr id="44" name="Group 41"/>
          <p:cNvGrpSpPr/>
          <p:nvPr/>
        </p:nvGrpSpPr>
        <p:grpSpPr>
          <a:xfrm>
            <a:off x="5604285" y="2559135"/>
            <a:ext cx="383448" cy="438120"/>
            <a:chOff x="6880625" y="3111711"/>
            <a:chExt cx="304800" cy="348258"/>
          </a:xfrm>
          <a:solidFill>
            <a:schemeClr val="bg1"/>
          </a:solidFill>
        </p:grpSpPr>
        <p:sp>
          <p:nvSpPr>
            <p:cNvPr id="45" name="AutoShape 48"/>
            <p:cNvSpPr/>
            <p:nvPr/>
          </p:nvSpPr>
          <p:spPr bwMode="auto">
            <a:xfrm>
              <a:off x="6880625" y="3111711"/>
              <a:ext cx="304800" cy="348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6" name="AutoShape 49"/>
            <p:cNvSpPr/>
            <p:nvPr/>
          </p:nvSpPr>
          <p:spPr bwMode="auto">
            <a:xfrm>
              <a:off x="7119940" y="3383768"/>
              <a:ext cx="22027" cy="21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7" name="AutoShape 50"/>
            <p:cNvSpPr/>
            <p:nvPr/>
          </p:nvSpPr>
          <p:spPr bwMode="auto">
            <a:xfrm>
              <a:off x="7119940" y="3318284"/>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8" name="AutoShape 51"/>
            <p:cNvSpPr/>
            <p:nvPr/>
          </p:nvSpPr>
          <p:spPr bwMode="auto">
            <a:xfrm>
              <a:off x="7119940" y="3252799"/>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sp>
        <p:nvSpPr>
          <p:cNvPr id="49" name="AutoShape 47"/>
          <p:cNvSpPr/>
          <p:nvPr/>
        </p:nvSpPr>
        <p:spPr bwMode="auto">
          <a:xfrm>
            <a:off x="3146363" y="2617748"/>
            <a:ext cx="438120" cy="438120"/>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D0DBE6"/>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50" name="组合 49"/>
          <p:cNvGrpSpPr/>
          <p:nvPr/>
        </p:nvGrpSpPr>
        <p:grpSpPr>
          <a:xfrm>
            <a:off x="5008029" y="1531727"/>
            <a:ext cx="438869" cy="438120"/>
            <a:chOff x="2581673" y="3096418"/>
            <a:chExt cx="465137" cy="464344"/>
          </a:xfrm>
          <a:solidFill>
            <a:srgbClr val="D0DBE6"/>
          </a:solidFill>
        </p:grpSpPr>
        <p:sp>
          <p:nvSpPr>
            <p:cNvPr id="51" name="AutoShape 128"/>
            <p:cNvSpPr/>
            <p:nvPr/>
          </p:nvSpPr>
          <p:spPr bwMode="auto">
            <a:xfrm>
              <a:off x="2581673" y="3096418"/>
              <a:ext cx="46513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52" name="AutoShape 129"/>
            <p:cNvSpPr/>
            <p:nvPr/>
          </p:nvSpPr>
          <p:spPr bwMode="auto">
            <a:xfrm>
              <a:off x="2872186" y="3154362"/>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sp>
        <p:nvSpPr>
          <p:cNvPr id="53" name="AutoShape 46"/>
          <p:cNvSpPr/>
          <p:nvPr/>
        </p:nvSpPr>
        <p:spPr bwMode="auto">
          <a:xfrm>
            <a:off x="3746015" y="3629554"/>
            <a:ext cx="438120" cy="4381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bg1"/>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54" name="组合 53"/>
          <p:cNvGrpSpPr/>
          <p:nvPr/>
        </p:nvGrpSpPr>
        <p:grpSpPr>
          <a:xfrm>
            <a:off x="3967793" y="2159991"/>
            <a:ext cx="1266467" cy="1264159"/>
            <a:chOff x="3895785" y="1892385"/>
            <a:chExt cx="1266467" cy="1264159"/>
          </a:xfrm>
          <a:gradFill>
            <a:gsLst>
              <a:gs pos="0">
                <a:srgbClr val="FFF200"/>
              </a:gs>
              <a:gs pos="0">
                <a:srgbClr val="00B0F0"/>
              </a:gs>
              <a:gs pos="36000">
                <a:srgbClr val="0070C0"/>
              </a:gs>
              <a:gs pos="100000">
                <a:srgbClr val="0070C0"/>
              </a:gs>
            </a:gsLst>
            <a:lin ang="6000000" scaled="0"/>
          </a:gradFill>
        </p:grpSpPr>
        <p:sp>
          <p:nvSpPr>
            <p:cNvPr id="55" name="Oval 63"/>
            <p:cNvSpPr>
              <a:spLocks noChangeArrowheads="1"/>
            </p:cNvSpPr>
            <p:nvPr/>
          </p:nvSpPr>
          <p:spPr bwMode="auto">
            <a:xfrm>
              <a:off x="3895785" y="1892385"/>
              <a:ext cx="1266467" cy="1264159"/>
            </a:xfrm>
            <a:prstGeom prst="ellipse">
              <a:avLst/>
            </a:prstGeom>
            <a:solidFill>
              <a:schemeClr val="accent6"/>
            </a:solidFill>
            <a:ln>
              <a:noFill/>
            </a:ln>
          </p:spPr>
          <p:txBody>
            <a:bodyPr vert="horz" wrap="square" lIns="68580" tIns="34290" rIns="68580" bIns="34290" numCol="1" anchor="t" anchorCtr="0" compatLnSpc="1"/>
            <a:lstStyle/>
            <a:p>
              <a:endParaRPr lang="en-US">
                <a:solidFill>
                  <a:srgbClr val="87A3BF"/>
                </a:solidFill>
              </a:endParaRPr>
            </a:p>
          </p:txBody>
        </p:sp>
        <p:sp>
          <p:nvSpPr>
            <p:cNvPr id="56" name="KSO_Shape"/>
            <p:cNvSpPr/>
            <p:nvPr/>
          </p:nvSpPr>
          <p:spPr bwMode="auto">
            <a:xfrm>
              <a:off x="4248064" y="2111633"/>
              <a:ext cx="568832" cy="775681"/>
            </a:xfrm>
            <a:custGeom>
              <a:avLst/>
              <a:gdLst>
                <a:gd name="T0" fmla="*/ 690912 w 1387475"/>
                <a:gd name="T1" fmla="*/ 1460893 h 1890713"/>
                <a:gd name="T2" fmla="*/ 273569 w 1387475"/>
                <a:gd name="T3" fmla="*/ 1342172 h 1890713"/>
                <a:gd name="T4" fmla="*/ 1125427 w 1387475"/>
                <a:gd name="T5" fmla="*/ 1107527 h 1890713"/>
                <a:gd name="T6" fmla="*/ 1132217 w 1387475"/>
                <a:gd name="T7" fmla="*/ 1123117 h 1890713"/>
                <a:gd name="T8" fmla="*/ 1000025 w 1387475"/>
                <a:gd name="T9" fmla="*/ 749763 h 1890713"/>
                <a:gd name="T10" fmla="*/ 1159374 w 1387475"/>
                <a:gd name="T11" fmla="*/ 788538 h 1890713"/>
                <a:gd name="T12" fmla="*/ 1296359 w 1387475"/>
                <a:gd name="T13" fmla="*/ 860090 h 1890713"/>
                <a:gd name="T14" fmla="*/ 1380227 w 1387475"/>
                <a:gd name="T15" fmla="*/ 938838 h 1890713"/>
                <a:gd name="T16" fmla="*/ 1395402 w 1387475"/>
                <a:gd name="T17" fmla="*/ 983609 h 1890713"/>
                <a:gd name="T18" fmla="*/ 1388613 w 1387475"/>
                <a:gd name="T19" fmla="*/ 1092736 h 1890713"/>
                <a:gd name="T20" fmla="*/ 1337095 w 1387475"/>
                <a:gd name="T21" fmla="*/ 1277414 h 1890713"/>
                <a:gd name="T22" fmla="*/ 1108654 w 1387475"/>
                <a:gd name="T23" fmla="*/ 1651167 h 1890713"/>
                <a:gd name="T24" fmla="*/ 234430 w 1387475"/>
                <a:gd name="T25" fmla="*/ 1588809 h 1890713"/>
                <a:gd name="T26" fmla="*/ 132192 w 1387475"/>
                <a:gd name="T27" fmla="*/ 1603999 h 1890713"/>
                <a:gd name="T28" fmla="*/ 75082 w 1387475"/>
                <a:gd name="T29" fmla="*/ 1526850 h 1890713"/>
                <a:gd name="T30" fmla="*/ 9585 w 1387475"/>
                <a:gd name="T31" fmla="*/ 1125115 h 1890713"/>
                <a:gd name="T32" fmla="*/ 1198 w 1387475"/>
                <a:gd name="T33" fmla="*/ 986407 h 1890713"/>
                <a:gd name="T34" fmla="*/ 15176 w 1387475"/>
                <a:gd name="T35" fmla="*/ 938039 h 1890713"/>
                <a:gd name="T36" fmla="*/ 60305 w 1387475"/>
                <a:gd name="T37" fmla="*/ 885673 h 1890713"/>
                <a:gd name="T38" fmla="*/ 179717 w 1387475"/>
                <a:gd name="T39" fmla="*/ 820917 h 1890713"/>
                <a:gd name="T40" fmla="*/ 333475 w 1387475"/>
                <a:gd name="T41" fmla="*/ 775746 h 1890713"/>
                <a:gd name="T42" fmla="*/ 492025 w 1387475"/>
                <a:gd name="T43" fmla="*/ 750962 h 1890713"/>
                <a:gd name="T44" fmla="*/ 748422 w 1387475"/>
                <a:gd name="T45" fmla="*/ 882076 h 1890713"/>
                <a:gd name="T46" fmla="*/ 930934 w 1387475"/>
                <a:gd name="T47" fmla="*/ 750163 h 1890713"/>
                <a:gd name="T48" fmla="*/ 763236 w 1387475"/>
                <a:gd name="T49" fmla="*/ 2000 h 1890713"/>
                <a:gd name="T50" fmla="*/ 882716 w 1387475"/>
                <a:gd name="T51" fmla="*/ 31207 h 1890713"/>
                <a:gd name="T52" fmla="*/ 976222 w 1387475"/>
                <a:gd name="T53" fmla="*/ 84818 h 1890713"/>
                <a:gd name="T54" fmla="*/ 983815 w 1387475"/>
                <a:gd name="T55" fmla="*/ 140830 h 1890713"/>
                <a:gd name="T56" fmla="*/ 937461 w 1387475"/>
                <a:gd name="T57" fmla="*/ 183639 h 1890713"/>
                <a:gd name="T58" fmla="*/ 861137 w 1387475"/>
                <a:gd name="T59" fmla="*/ 203243 h 1890713"/>
                <a:gd name="T60" fmla="*/ 748450 w 1387475"/>
                <a:gd name="T61" fmla="*/ 166435 h 1890713"/>
                <a:gd name="T62" fmla="*/ 909489 w 1387475"/>
                <a:gd name="T63" fmla="*/ 231649 h 1890713"/>
                <a:gd name="T64" fmla="*/ 958240 w 1387475"/>
                <a:gd name="T65" fmla="*/ 231649 h 1890713"/>
                <a:gd name="T66" fmla="*/ 981018 w 1387475"/>
                <a:gd name="T67" fmla="*/ 265256 h 1890713"/>
                <a:gd name="T68" fmla="*/ 989409 w 1387475"/>
                <a:gd name="T69" fmla="*/ 299663 h 1890713"/>
                <a:gd name="T70" fmla="*/ 1005793 w 1387475"/>
                <a:gd name="T71" fmla="*/ 334471 h 1890713"/>
                <a:gd name="T72" fmla="*/ 1011387 w 1387475"/>
                <a:gd name="T73" fmla="*/ 406487 h 1890713"/>
                <a:gd name="T74" fmla="*/ 1002596 w 1387475"/>
                <a:gd name="T75" fmla="*/ 470900 h 1890713"/>
                <a:gd name="T76" fmla="*/ 985413 w 1387475"/>
                <a:gd name="T77" fmla="*/ 493305 h 1890713"/>
                <a:gd name="T78" fmla="*/ 969029 w 1387475"/>
                <a:gd name="T79" fmla="*/ 462499 h 1890713"/>
                <a:gd name="T80" fmla="*/ 933466 w 1387475"/>
                <a:gd name="T81" fmla="*/ 585725 h 1890713"/>
                <a:gd name="T82" fmla="*/ 867131 w 1387475"/>
                <a:gd name="T83" fmla="*/ 678944 h 1890713"/>
                <a:gd name="T84" fmla="*/ 785613 w 1387475"/>
                <a:gd name="T85" fmla="*/ 737757 h 1890713"/>
                <a:gd name="T86" fmla="*/ 703695 w 1387475"/>
                <a:gd name="T87" fmla="*/ 758161 h 1890713"/>
                <a:gd name="T88" fmla="*/ 632567 w 1387475"/>
                <a:gd name="T89" fmla="*/ 736957 h 1890713"/>
                <a:gd name="T90" fmla="*/ 552247 w 1387475"/>
                <a:gd name="T91" fmla="*/ 676944 h 1890713"/>
                <a:gd name="T92" fmla="*/ 479121 w 1387475"/>
                <a:gd name="T93" fmla="*/ 586925 h 1890713"/>
                <a:gd name="T94" fmla="*/ 429170 w 1387475"/>
                <a:gd name="T95" fmla="*/ 473701 h 1890713"/>
                <a:gd name="T96" fmla="*/ 413186 w 1387475"/>
                <a:gd name="T97" fmla="*/ 497706 h 1890713"/>
                <a:gd name="T98" fmla="*/ 395604 w 1387475"/>
                <a:gd name="T99" fmla="*/ 469300 h 1890713"/>
                <a:gd name="T100" fmla="*/ 388411 w 1387475"/>
                <a:gd name="T101" fmla="*/ 400886 h 1890713"/>
                <a:gd name="T102" fmla="*/ 395604 w 1387475"/>
                <a:gd name="T103" fmla="*/ 332470 h 1890713"/>
                <a:gd name="T104" fmla="*/ 413186 w 1387475"/>
                <a:gd name="T105" fmla="*/ 304064 h 1890713"/>
                <a:gd name="T106" fmla="*/ 418780 w 1387475"/>
                <a:gd name="T107" fmla="*/ 231249 h 1890713"/>
                <a:gd name="T108" fmla="*/ 433966 w 1387475"/>
                <a:gd name="T109" fmla="*/ 153632 h 1890713"/>
                <a:gd name="T110" fmla="*/ 415983 w 1387475"/>
                <a:gd name="T111" fmla="*/ 121626 h 1890713"/>
                <a:gd name="T112" fmla="*/ 474725 w 1387475"/>
                <a:gd name="T113" fmla="*/ 72015 h 1890713"/>
                <a:gd name="T114" fmla="*/ 567432 w 1387475"/>
                <a:gd name="T115" fmla="*/ 28006 h 1890713"/>
                <a:gd name="T116" fmla="*/ 671328 w 1387475"/>
                <a:gd name="T117" fmla="*/ 3601 h 18907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7475" h="1890713">
                  <a:moveTo>
                    <a:pt x="1185185" y="1355117"/>
                  </a:moveTo>
                  <a:lnTo>
                    <a:pt x="1112995" y="1364242"/>
                  </a:lnTo>
                  <a:lnTo>
                    <a:pt x="719520" y="1412247"/>
                  </a:lnTo>
                  <a:lnTo>
                    <a:pt x="699687" y="1419785"/>
                  </a:lnTo>
                  <a:lnTo>
                    <a:pt x="661609" y="1434464"/>
                  </a:lnTo>
                  <a:lnTo>
                    <a:pt x="591006" y="1461839"/>
                  </a:lnTo>
                  <a:lnTo>
                    <a:pt x="656849" y="1453905"/>
                  </a:lnTo>
                  <a:lnTo>
                    <a:pt x="686201" y="1449937"/>
                  </a:lnTo>
                  <a:lnTo>
                    <a:pt x="1212950" y="1385269"/>
                  </a:lnTo>
                  <a:lnTo>
                    <a:pt x="1207397" y="1379318"/>
                  </a:lnTo>
                  <a:lnTo>
                    <a:pt x="1185185" y="1355117"/>
                  </a:lnTo>
                  <a:close/>
                  <a:moveTo>
                    <a:pt x="882939" y="1288862"/>
                  </a:moveTo>
                  <a:lnTo>
                    <a:pt x="692944" y="1297987"/>
                  </a:lnTo>
                  <a:lnTo>
                    <a:pt x="638207" y="1300764"/>
                  </a:lnTo>
                  <a:lnTo>
                    <a:pt x="608855" y="1302351"/>
                  </a:lnTo>
                  <a:lnTo>
                    <a:pt x="271704" y="1332106"/>
                  </a:lnTo>
                  <a:lnTo>
                    <a:pt x="253855" y="1342421"/>
                  </a:lnTo>
                  <a:lnTo>
                    <a:pt x="152313" y="1399948"/>
                  </a:lnTo>
                  <a:lnTo>
                    <a:pt x="688581" y="1318617"/>
                  </a:lnTo>
                  <a:lnTo>
                    <a:pt x="749665" y="1309492"/>
                  </a:lnTo>
                  <a:lnTo>
                    <a:pt x="761564" y="1307112"/>
                  </a:lnTo>
                  <a:lnTo>
                    <a:pt x="882939" y="1288862"/>
                  </a:lnTo>
                  <a:close/>
                  <a:moveTo>
                    <a:pt x="1118944" y="1098824"/>
                  </a:moveTo>
                  <a:lnTo>
                    <a:pt x="1117754" y="1099221"/>
                  </a:lnTo>
                  <a:lnTo>
                    <a:pt x="1116168" y="1100808"/>
                  </a:lnTo>
                  <a:lnTo>
                    <a:pt x="1115374" y="1102395"/>
                  </a:lnTo>
                  <a:lnTo>
                    <a:pt x="1114978" y="1103585"/>
                  </a:lnTo>
                  <a:lnTo>
                    <a:pt x="1115771" y="1105569"/>
                  </a:lnTo>
                  <a:lnTo>
                    <a:pt x="1116564" y="1107156"/>
                  </a:lnTo>
                  <a:lnTo>
                    <a:pt x="1118151" y="1109139"/>
                  </a:lnTo>
                  <a:lnTo>
                    <a:pt x="1119737" y="1110726"/>
                  </a:lnTo>
                  <a:lnTo>
                    <a:pt x="1124497" y="1114694"/>
                  </a:lnTo>
                  <a:lnTo>
                    <a:pt x="1123307" y="1106362"/>
                  </a:lnTo>
                  <a:lnTo>
                    <a:pt x="1122514" y="1102791"/>
                  </a:lnTo>
                  <a:lnTo>
                    <a:pt x="1121721" y="1100808"/>
                  </a:lnTo>
                  <a:lnTo>
                    <a:pt x="1120134" y="1099221"/>
                  </a:lnTo>
                  <a:lnTo>
                    <a:pt x="1118944" y="1098824"/>
                  </a:lnTo>
                  <a:close/>
                  <a:moveTo>
                    <a:pt x="953542" y="742950"/>
                  </a:moveTo>
                  <a:lnTo>
                    <a:pt x="973374" y="743347"/>
                  </a:lnTo>
                  <a:lnTo>
                    <a:pt x="993207" y="744140"/>
                  </a:lnTo>
                  <a:lnTo>
                    <a:pt x="1013436" y="746124"/>
                  </a:lnTo>
                  <a:lnTo>
                    <a:pt x="1033268" y="749298"/>
                  </a:lnTo>
                  <a:lnTo>
                    <a:pt x="1053497" y="752868"/>
                  </a:lnTo>
                  <a:lnTo>
                    <a:pt x="1072933" y="757629"/>
                  </a:lnTo>
                  <a:lnTo>
                    <a:pt x="1093162" y="762787"/>
                  </a:lnTo>
                  <a:lnTo>
                    <a:pt x="1112598" y="768738"/>
                  </a:lnTo>
                  <a:lnTo>
                    <a:pt x="1132430" y="775483"/>
                  </a:lnTo>
                  <a:lnTo>
                    <a:pt x="1151469" y="782624"/>
                  </a:lnTo>
                  <a:lnTo>
                    <a:pt x="1170509" y="790162"/>
                  </a:lnTo>
                  <a:lnTo>
                    <a:pt x="1188754" y="798097"/>
                  </a:lnTo>
                  <a:lnTo>
                    <a:pt x="1206603" y="806428"/>
                  </a:lnTo>
                  <a:lnTo>
                    <a:pt x="1224056" y="815553"/>
                  </a:lnTo>
                  <a:lnTo>
                    <a:pt x="1240715" y="824678"/>
                  </a:lnTo>
                  <a:lnTo>
                    <a:pt x="1257374" y="833803"/>
                  </a:lnTo>
                  <a:lnTo>
                    <a:pt x="1272844" y="843722"/>
                  </a:lnTo>
                  <a:lnTo>
                    <a:pt x="1287520" y="853640"/>
                  </a:lnTo>
                  <a:lnTo>
                    <a:pt x="1301402" y="863558"/>
                  </a:lnTo>
                  <a:lnTo>
                    <a:pt x="1314492" y="873477"/>
                  </a:lnTo>
                  <a:lnTo>
                    <a:pt x="1326391" y="883395"/>
                  </a:lnTo>
                  <a:lnTo>
                    <a:pt x="1337894" y="893314"/>
                  </a:lnTo>
                  <a:lnTo>
                    <a:pt x="1347810" y="903232"/>
                  </a:lnTo>
                  <a:lnTo>
                    <a:pt x="1356537" y="912754"/>
                  </a:lnTo>
                  <a:lnTo>
                    <a:pt x="1364866" y="922672"/>
                  </a:lnTo>
                  <a:lnTo>
                    <a:pt x="1370816" y="931797"/>
                  </a:lnTo>
                  <a:lnTo>
                    <a:pt x="1376369" y="940526"/>
                  </a:lnTo>
                  <a:lnTo>
                    <a:pt x="1378749" y="944890"/>
                  </a:lnTo>
                  <a:lnTo>
                    <a:pt x="1380732" y="948857"/>
                  </a:lnTo>
                  <a:lnTo>
                    <a:pt x="1381922" y="953221"/>
                  </a:lnTo>
                  <a:lnTo>
                    <a:pt x="1383112" y="957585"/>
                  </a:lnTo>
                  <a:lnTo>
                    <a:pt x="1383905" y="961156"/>
                  </a:lnTo>
                  <a:lnTo>
                    <a:pt x="1384302" y="965123"/>
                  </a:lnTo>
                  <a:lnTo>
                    <a:pt x="1385888" y="976232"/>
                  </a:lnTo>
                  <a:lnTo>
                    <a:pt x="1387078" y="988134"/>
                  </a:lnTo>
                  <a:lnTo>
                    <a:pt x="1387475" y="1000830"/>
                  </a:lnTo>
                  <a:lnTo>
                    <a:pt x="1387475" y="1013922"/>
                  </a:lnTo>
                  <a:lnTo>
                    <a:pt x="1386682" y="1027014"/>
                  </a:lnTo>
                  <a:lnTo>
                    <a:pt x="1385492" y="1040900"/>
                  </a:lnTo>
                  <a:lnTo>
                    <a:pt x="1383509" y="1055183"/>
                  </a:lnTo>
                  <a:lnTo>
                    <a:pt x="1381525" y="1069465"/>
                  </a:lnTo>
                  <a:lnTo>
                    <a:pt x="1379145" y="1084541"/>
                  </a:lnTo>
                  <a:lnTo>
                    <a:pt x="1375972" y="1100014"/>
                  </a:lnTo>
                  <a:lnTo>
                    <a:pt x="1372799" y="1115487"/>
                  </a:lnTo>
                  <a:lnTo>
                    <a:pt x="1369229" y="1131357"/>
                  </a:lnTo>
                  <a:lnTo>
                    <a:pt x="1365263" y="1148020"/>
                  </a:lnTo>
                  <a:lnTo>
                    <a:pt x="1360503" y="1164286"/>
                  </a:lnTo>
                  <a:lnTo>
                    <a:pt x="1350983" y="1198009"/>
                  </a:lnTo>
                  <a:lnTo>
                    <a:pt x="1339877" y="1232525"/>
                  </a:lnTo>
                  <a:lnTo>
                    <a:pt x="1327978" y="1267834"/>
                  </a:lnTo>
                  <a:lnTo>
                    <a:pt x="1315285" y="1303541"/>
                  </a:lnTo>
                  <a:lnTo>
                    <a:pt x="1302196" y="1339247"/>
                  </a:lnTo>
                  <a:lnTo>
                    <a:pt x="1288710" y="1374954"/>
                  </a:lnTo>
                  <a:lnTo>
                    <a:pt x="1274827" y="1411057"/>
                  </a:lnTo>
                  <a:lnTo>
                    <a:pt x="1246665" y="1482073"/>
                  </a:lnTo>
                  <a:lnTo>
                    <a:pt x="1212950" y="1581654"/>
                  </a:lnTo>
                  <a:lnTo>
                    <a:pt x="1106251" y="1559437"/>
                  </a:lnTo>
                  <a:lnTo>
                    <a:pt x="1101095" y="1638784"/>
                  </a:lnTo>
                  <a:lnTo>
                    <a:pt x="1092369" y="1729241"/>
                  </a:lnTo>
                  <a:lnTo>
                    <a:pt x="1085229" y="1803431"/>
                  </a:lnTo>
                  <a:lnTo>
                    <a:pt x="1076503" y="1890713"/>
                  </a:lnTo>
                  <a:lnTo>
                    <a:pt x="285190" y="1890713"/>
                  </a:lnTo>
                  <a:lnTo>
                    <a:pt x="274084" y="1780023"/>
                  </a:lnTo>
                  <a:lnTo>
                    <a:pt x="265358" y="1685203"/>
                  </a:lnTo>
                  <a:lnTo>
                    <a:pt x="255441" y="1570546"/>
                  </a:lnTo>
                  <a:lnTo>
                    <a:pt x="232832" y="1576893"/>
                  </a:lnTo>
                  <a:lnTo>
                    <a:pt x="209827" y="1582448"/>
                  </a:lnTo>
                  <a:lnTo>
                    <a:pt x="197927" y="1584828"/>
                  </a:lnTo>
                  <a:lnTo>
                    <a:pt x="186821" y="1587605"/>
                  </a:lnTo>
                  <a:lnTo>
                    <a:pt x="174922" y="1589192"/>
                  </a:lnTo>
                  <a:lnTo>
                    <a:pt x="163816" y="1590779"/>
                  </a:lnTo>
                  <a:lnTo>
                    <a:pt x="152313" y="1591573"/>
                  </a:lnTo>
                  <a:lnTo>
                    <a:pt x="142000" y="1591969"/>
                  </a:lnTo>
                  <a:lnTo>
                    <a:pt x="131291" y="1591969"/>
                  </a:lnTo>
                  <a:lnTo>
                    <a:pt x="121374" y="1591573"/>
                  </a:lnTo>
                  <a:lnTo>
                    <a:pt x="112251" y="1590382"/>
                  </a:lnTo>
                  <a:lnTo>
                    <a:pt x="103129" y="1588399"/>
                  </a:lnTo>
                  <a:lnTo>
                    <a:pt x="99162" y="1587209"/>
                  </a:lnTo>
                  <a:lnTo>
                    <a:pt x="95196" y="1585225"/>
                  </a:lnTo>
                  <a:lnTo>
                    <a:pt x="91229" y="1583638"/>
                  </a:lnTo>
                  <a:lnTo>
                    <a:pt x="87659" y="1581654"/>
                  </a:lnTo>
                  <a:lnTo>
                    <a:pt x="74570" y="1515399"/>
                  </a:lnTo>
                  <a:lnTo>
                    <a:pt x="59497" y="1433274"/>
                  </a:lnTo>
                  <a:lnTo>
                    <a:pt x="51564" y="1388046"/>
                  </a:lnTo>
                  <a:lnTo>
                    <a:pt x="43235" y="1341628"/>
                  </a:lnTo>
                  <a:lnTo>
                    <a:pt x="35698" y="1295209"/>
                  </a:lnTo>
                  <a:lnTo>
                    <a:pt x="28162" y="1247998"/>
                  </a:lnTo>
                  <a:lnTo>
                    <a:pt x="21022" y="1202373"/>
                  </a:lnTo>
                  <a:lnTo>
                    <a:pt x="14676" y="1157938"/>
                  </a:lnTo>
                  <a:lnTo>
                    <a:pt x="9520" y="1116677"/>
                  </a:lnTo>
                  <a:lnTo>
                    <a:pt x="5156" y="1078987"/>
                  </a:lnTo>
                  <a:lnTo>
                    <a:pt x="1983" y="1045264"/>
                  </a:lnTo>
                  <a:lnTo>
                    <a:pt x="793" y="1030188"/>
                  </a:lnTo>
                  <a:lnTo>
                    <a:pt x="0" y="1016699"/>
                  </a:lnTo>
                  <a:lnTo>
                    <a:pt x="0" y="1004797"/>
                  </a:lnTo>
                  <a:lnTo>
                    <a:pt x="0" y="994482"/>
                  </a:lnTo>
                  <a:lnTo>
                    <a:pt x="397" y="985754"/>
                  </a:lnTo>
                  <a:lnTo>
                    <a:pt x="1190" y="979009"/>
                  </a:lnTo>
                  <a:lnTo>
                    <a:pt x="1587" y="972661"/>
                  </a:lnTo>
                  <a:lnTo>
                    <a:pt x="2380" y="966314"/>
                  </a:lnTo>
                  <a:lnTo>
                    <a:pt x="3966" y="959966"/>
                  </a:lnTo>
                  <a:lnTo>
                    <a:pt x="5553" y="954015"/>
                  </a:lnTo>
                  <a:lnTo>
                    <a:pt x="7536" y="948064"/>
                  </a:lnTo>
                  <a:lnTo>
                    <a:pt x="9520" y="942113"/>
                  </a:lnTo>
                  <a:lnTo>
                    <a:pt x="12296" y="936558"/>
                  </a:lnTo>
                  <a:lnTo>
                    <a:pt x="15073" y="931004"/>
                  </a:lnTo>
                  <a:lnTo>
                    <a:pt x="18246" y="925053"/>
                  </a:lnTo>
                  <a:lnTo>
                    <a:pt x="21816" y="919498"/>
                  </a:lnTo>
                  <a:lnTo>
                    <a:pt x="25782" y="914341"/>
                  </a:lnTo>
                  <a:lnTo>
                    <a:pt x="29352" y="909183"/>
                  </a:lnTo>
                  <a:lnTo>
                    <a:pt x="34112" y="904026"/>
                  </a:lnTo>
                  <a:lnTo>
                    <a:pt x="38872" y="898471"/>
                  </a:lnTo>
                  <a:lnTo>
                    <a:pt x="48391" y="888950"/>
                  </a:lnTo>
                  <a:lnTo>
                    <a:pt x="59894" y="879031"/>
                  </a:lnTo>
                  <a:lnTo>
                    <a:pt x="71793" y="869906"/>
                  </a:lnTo>
                  <a:lnTo>
                    <a:pt x="84486" y="860781"/>
                  </a:lnTo>
                  <a:lnTo>
                    <a:pt x="98765" y="852450"/>
                  </a:lnTo>
                  <a:lnTo>
                    <a:pt x="113441" y="844118"/>
                  </a:lnTo>
                  <a:lnTo>
                    <a:pt x="128514" y="836183"/>
                  </a:lnTo>
                  <a:lnTo>
                    <a:pt x="144380" y="828645"/>
                  </a:lnTo>
                  <a:lnTo>
                    <a:pt x="161436" y="821504"/>
                  </a:lnTo>
                  <a:lnTo>
                    <a:pt x="178492" y="814760"/>
                  </a:lnTo>
                  <a:lnTo>
                    <a:pt x="196341" y="808015"/>
                  </a:lnTo>
                  <a:lnTo>
                    <a:pt x="214587" y="801667"/>
                  </a:lnTo>
                  <a:lnTo>
                    <a:pt x="233229" y="795716"/>
                  </a:lnTo>
                  <a:lnTo>
                    <a:pt x="252268" y="790162"/>
                  </a:lnTo>
                  <a:lnTo>
                    <a:pt x="271704" y="784608"/>
                  </a:lnTo>
                  <a:lnTo>
                    <a:pt x="291140" y="779450"/>
                  </a:lnTo>
                  <a:lnTo>
                    <a:pt x="310972" y="774689"/>
                  </a:lnTo>
                  <a:lnTo>
                    <a:pt x="331201" y="769928"/>
                  </a:lnTo>
                  <a:lnTo>
                    <a:pt x="351034" y="765564"/>
                  </a:lnTo>
                  <a:lnTo>
                    <a:pt x="371263" y="761994"/>
                  </a:lnTo>
                  <a:lnTo>
                    <a:pt x="391492" y="758026"/>
                  </a:lnTo>
                  <a:lnTo>
                    <a:pt x="431156" y="751282"/>
                  </a:lnTo>
                  <a:lnTo>
                    <a:pt x="470028" y="745727"/>
                  </a:lnTo>
                  <a:lnTo>
                    <a:pt x="474788" y="745330"/>
                  </a:lnTo>
                  <a:lnTo>
                    <a:pt x="479548" y="744934"/>
                  </a:lnTo>
                  <a:lnTo>
                    <a:pt x="488670" y="745330"/>
                  </a:lnTo>
                  <a:lnTo>
                    <a:pt x="616391" y="1197215"/>
                  </a:lnTo>
                  <a:lnTo>
                    <a:pt x="618771" y="1179759"/>
                  </a:lnTo>
                  <a:lnTo>
                    <a:pt x="663196" y="869509"/>
                  </a:lnTo>
                  <a:lnTo>
                    <a:pt x="650503" y="838961"/>
                  </a:lnTo>
                  <a:lnTo>
                    <a:pt x="675095" y="798493"/>
                  </a:lnTo>
                  <a:lnTo>
                    <a:pt x="731022" y="798097"/>
                  </a:lnTo>
                  <a:lnTo>
                    <a:pt x="754028" y="838961"/>
                  </a:lnTo>
                  <a:lnTo>
                    <a:pt x="743319" y="875461"/>
                  </a:lnTo>
                  <a:lnTo>
                    <a:pt x="782983" y="1202373"/>
                  </a:lnTo>
                  <a:lnTo>
                    <a:pt x="887302" y="760407"/>
                  </a:lnTo>
                  <a:lnTo>
                    <a:pt x="899201" y="754852"/>
                  </a:lnTo>
                  <a:lnTo>
                    <a:pt x="907927" y="750488"/>
                  </a:lnTo>
                  <a:lnTo>
                    <a:pt x="913481" y="747314"/>
                  </a:lnTo>
                  <a:lnTo>
                    <a:pt x="914671" y="746124"/>
                  </a:lnTo>
                  <a:lnTo>
                    <a:pt x="914671" y="745727"/>
                  </a:lnTo>
                  <a:lnTo>
                    <a:pt x="924587" y="744537"/>
                  </a:lnTo>
                  <a:lnTo>
                    <a:pt x="934106" y="743744"/>
                  </a:lnTo>
                  <a:lnTo>
                    <a:pt x="943626" y="743347"/>
                  </a:lnTo>
                  <a:lnTo>
                    <a:pt x="953542" y="742950"/>
                  </a:lnTo>
                  <a:close/>
                  <a:moveTo>
                    <a:pt x="713979" y="0"/>
                  </a:moveTo>
                  <a:lnTo>
                    <a:pt x="725091" y="0"/>
                  </a:lnTo>
                  <a:lnTo>
                    <a:pt x="736601" y="397"/>
                  </a:lnTo>
                  <a:lnTo>
                    <a:pt x="746919" y="794"/>
                  </a:lnTo>
                  <a:lnTo>
                    <a:pt x="758032" y="1985"/>
                  </a:lnTo>
                  <a:lnTo>
                    <a:pt x="768351" y="3177"/>
                  </a:lnTo>
                  <a:lnTo>
                    <a:pt x="778669" y="4368"/>
                  </a:lnTo>
                  <a:lnTo>
                    <a:pt x="788591" y="5956"/>
                  </a:lnTo>
                  <a:lnTo>
                    <a:pt x="808038" y="9530"/>
                  </a:lnTo>
                  <a:lnTo>
                    <a:pt x="826691" y="13898"/>
                  </a:lnTo>
                  <a:lnTo>
                    <a:pt x="844551" y="19060"/>
                  </a:lnTo>
                  <a:lnTo>
                    <a:pt x="860822" y="25016"/>
                  </a:lnTo>
                  <a:lnTo>
                    <a:pt x="876697" y="30973"/>
                  </a:lnTo>
                  <a:lnTo>
                    <a:pt x="891779" y="37723"/>
                  </a:lnTo>
                  <a:lnTo>
                    <a:pt x="906066" y="44076"/>
                  </a:lnTo>
                  <a:lnTo>
                    <a:pt x="919163" y="51224"/>
                  </a:lnTo>
                  <a:lnTo>
                    <a:pt x="930672" y="57974"/>
                  </a:lnTo>
                  <a:lnTo>
                    <a:pt x="942182" y="64725"/>
                  </a:lnTo>
                  <a:lnTo>
                    <a:pt x="952501" y="71475"/>
                  </a:lnTo>
                  <a:lnTo>
                    <a:pt x="961232" y="77829"/>
                  </a:lnTo>
                  <a:lnTo>
                    <a:pt x="969566" y="84182"/>
                  </a:lnTo>
                  <a:lnTo>
                    <a:pt x="976313" y="89344"/>
                  </a:lnTo>
                  <a:lnTo>
                    <a:pt x="987822" y="98874"/>
                  </a:lnTo>
                  <a:lnTo>
                    <a:pt x="994172" y="105227"/>
                  </a:lnTo>
                  <a:lnTo>
                    <a:pt x="996554" y="107213"/>
                  </a:lnTo>
                  <a:lnTo>
                    <a:pt x="993775" y="113566"/>
                  </a:lnTo>
                  <a:lnTo>
                    <a:pt x="989410" y="120317"/>
                  </a:lnTo>
                  <a:lnTo>
                    <a:pt x="984251" y="129450"/>
                  </a:lnTo>
                  <a:lnTo>
                    <a:pt x="977107" y="139774"/>
                  </a:lnTo>
                  <a:lnTo>
                    <a:pt x="973138" y="144936"/>
                  </a:lnTo>
                  <a:lnTo>
                    <a:pt x="968375" y="150495"/>
                  </a:lnTo>
                  <a:lnTo>
                    <a:pt x="963216" y="156054"/>
                  </a:lnTo>
                  <a:lnTo>
                    <a:pt x="957660" y="161613"/>
                  </a:lnTo>
                  <a:lnTo>
                    <a:pt x="951707" y="167173"/>
                  </a:lnTo>
                  <a:lnTo>
                    <a:pt x="945754" y="172732"/>
                  </a:lnTo>
                  <a:lnTo>
                    <a:pt x="938610" y="177497"/>
                  </a:lnTo>
                  <a:lnTo>
                    <a:pt x="931069" y="182262"/>
                  </a:lnTo>
                  <a:lnTo>
                    <a:pt x="923529" y="186630"/>
                  </a:lnTo>
                  <a:lnTo>
                    <a:pt x="915194" y="190601"/>
                  </a:lnTo>
                  <a:lnTo>
                    <a:pt x="906463" y="194174"/>
                  </a:lnTo>
                  <a:lnTo>
                    <a:pt x="896938" y="196954"/>
                  </a:lnTo>
                  <a:lnTo>
                    <a:pt x="887413" y="199733"/>
                  </a:lnTo>
                  <a:lnTo>
                    <a:pt x="877094" y="200925"/>
                  </a:lnTo>
                  <a:lnTo>
                    <a:pt x="866775" y="201719"/>
                  </a:lnTo>
                  <a:lnTo>
                    <a:pt x="855266" y="201719"/>
                  </a:lnTo>
                  <a:lnTo>
                    <a:pt x="843360" y="200925"/>
                  </a:lnTo>
                  <a:lnTo>
                    <a:pt x="831454" y="198939"/>
                  </a:lnTo>
                  <a:lnTo>
                    <a:pt x="818357" y="195763"/>
                  </a:lnTo>
                  <a:lnTo>
                    <a:pt x="805260" y="191792"/>
                  </a:lnTo>
                  <a:lnTo>
                    <a:pt x="791369" y="186233"/>
                  </a:lnTo>
                  <a:lnTo>
                    <a:pt x="777082" y="179879"/>
                  </a:lnTo>
                  <a:lnTo>
                    <a:pt x="760016" y="171938"/>
                  </a:lnTo>
                  <a:lnTo>
                    <a:pt x="743347" y="165187"/>
                  </a:lnTo>
                  <a:lnTo>
                    <a:pt x="778272" y="181468"/>
                  </a:lnTo>
                  <a:lnTo>
                    <a:pt x="812007" y="196954"/>
                  </a:lnTo>
                  <a:lnTo>
                    <a:pt x="828279" y="204101"/>
                  </a:lnTo>
                  <a:lnTo>
                    <a:pt x="844551" y="210852"/>
                  </a:lnTo>
                  <a:lnTo>
                    <a:pt x="860029" y="217205"/>
                  </a:lnTo>
                  <a:lnTo>
                    <a:pt x="875110" y="222367"/>
                  </a:lnTo>
                  <a:lnTo>
                    <a:pt x="889397" y="226735"/>
                  </a:lnTo>
                  <a:lnTo>
                    <a:pt x="903288" y="229912"/>
                  </a:lnTo>
                  <a:lnTo>
                    <a:pt x="910035" y="231103"/>
                  </a:lnTo>
                  <a:lnTo>
                    <a:pt x="916385" y="232294"/>
                  </a:lnTo>
                  <a:lnTo>
                    <a:pt x="922735" y="232691"/>
                  </a:lnTo>
                  <a:lnTo>
                    <a:pt x="929085" y="233089"/>
                  </a:lnTo>
                  <a:lnTo>
                    <a:pt x="935038" y="233089"/>
                  </a:lnTo>
                  <a:lnTo>
                    <a:pt x="940991" y="232294"/>
                  </a:lnTo>
                  <a:lnTo>
                    <a:pt x="946547" y="231103"/>
                  </a:lnTo>
                  <a:lnTo>
                    <a:pt x="951707" y="229912"/>
                  </a:lnTo>
                  <a:lnTo>
                    <a:pt x="956866" y="228324"/>
                  </a:lnTo>
                  <a:lnTo>
                    <a:pt x="961629" y="226338"/>
                  </a:lnTo>
                  <a:lnTo>
                    <a:pt x="966788" y="223161"/>
                  </a:lnTo>
                  <a:lnTo>
                    <a:pt x="970757" y="220382"/>
                  </a:lnTo>
                  <a:lnTo>
                    <a:pt x="972741" y="231500"/>
                  </a:lnTo>
                  <a:lnTo>
                    <a:pt x="973535" y="242619"/>
                  </a:lnTo>
                  <a:lnTo>
                    <a:pt x="973932" y="253340"/>
                  </a:lnTo>
                  <a:lnTo>
                    <a:pt x="974329" y="263267"/>
                  </a:lnTo>
                  <a:lnTo>
                    <a:pt x="974329" y="273591"/>
                  </a:lnTo>
                  <a:lnTo>
                    <a:pt x="973932" y="283121"/>
                  </a:lnTo>
                  <a:lnTo>
                    <a:pt x="973138" y="302181"/>
                  </a:lnTo>
                  <a:lnTo>
                    <a:pt x="974725" y="300196"/>
                  </a:lnTo>
                  <a:lnTo>
                    <a:pt x="976710" y="298210"/>
                  </a:lnTo>
                  <a:lnTo>
                    <a:pt x="978297" y="297416"/>
                  </a:lnTo>
                  <a:lnTo>
                    <a:pt x="980282" y="297019"/>
                  </a:lnTo>
                  <a:lnTo>
                    <a:pt x="982663" y="297416"/>
                  </a:lnTo>
                  <a:lnTo>
                    <a:pt x="985044" y="299005"/>
                  </a:lnTo>
                  <a:lnTo>
                    <a:pt x="987822" y="301784"/>
                  </a:lnTo>
                  <a:lnTo>
                    <a:pt x="989807" y="304564"/>
                  </a:lnTo>
                  <a:lnTo>
                    <a:pt x="991791" y="308932"/>
                  </a:lnTo>
                  <a:lnTo>
                    <a:pt x="994172" y="313697"/>
                  </a:lnTo>
                  <a:lnTo>
                    <a:pt x="995760" y="318859"/>
                  </a:lnTo>
                  <a:lnTo>
                    <a:pt x="997744" y="325212"/>
                  </a:lnTo>
                  <a:lnTo>
                    <a:pt x="998935" y="331963"/>
                  </a:lnTo>
                  <a:lnTo>
                    <a:pt x="1000919" y="339507"/>
                  </a:lnTo>
                  <a:lnTo>
                    <a:pt x="1002110" y="347846"/>
                  </a:lnTo>
                  <a:lnTo>
                    <a:pt x="1002904" y="356185"/>
                  </a:lnTo>
                  <a:lnTo>
                    <a:pt x="1003697" y="364523"/>
                  </a:lnTo>
                  <a:lnTo>
                    <a:pt x="1004094" y="373656"/>
                  </a:lnTo>
                  <a:lnTo>
                    <a:pt x="1004491" y="383584"/>
                  </a:lnTo>
                  <a:lnTo>
                    <a:pt x="1004888" y="393114"/>
                  </a:lnTo>
                  <a:lnTo>
                    <a:pt x="1004491" y="403438"/>
                  </a:lnTo>
                  <a:lnTo>
                    <a:pt x="1004094" y="412571"/>
                  </a:lnTo>
                  <a:lnTo>
                    <a:pt x="1003697" y="422101"/>
                  </a:lnTo>
                  <a:lnTo>
                    <a:pt x="1002904" y="430837"/>
                  </a:lnTo>
                  <a:lnTo>
                    <a:pt x="1002110" y="439175"/>
                  </a:lnTo>
                  <a:lnTo>
                    <a:pt x="1000919" y="447117"/>
                  </a:lnTo>
                  <a:lnTo>
                    <a:pt x="998935" y="454265"/>
                  </a:lnTo>
                  <a:lnTo>
                    <a:pt x="997744" y="461015"/>
                  </a:lnTo>
                  <a:lnTo>
                    <a:pt x="995760" y="467368"/>
                  </a:lnTo>
                  <a:lnTo>
                    <a:pt x="994172" y="472928"/>
                  </a:lnTo>
                  <a:lnTo>
                    <a:pt x="991791" y="478090"/>
                  </a:lnTo>
                  <a:lnTo>
                    <a:pt x="989807" y="481663"/>
                  </a:lnTo>
                  <a:lnTo>
                    <a:pt x="987822" y="485237"/>
                  </a:lnTo>
                  <a:lnTo>
                    <a:pt x="985044" y="487620"/>
                  </a:lnTo>
                  <a:lnTo>
                    <a:pt x="982663" y="488811"/>
                  </a:lnTo>
                  <a:lnTo>
                    <a:pt x="980282" y="489605"/>
                  </a:lnTo>
                  <a:lnTo>
                    <a:pt x="978694" y="489605"/>
                  </a:lnTo>
                  <a:lnTo>
                    <a:pt x="977504" y="488811"/>
                  </a:lnTo>
                  <a:lnTo>
                    <a:pt x="975122" y="487223"/>
                  </a:lnTo>
                  <a:lnTo>
                    <a:pt x="972741" y="484840"/>
                  </a:lnTo>
                  <a:lnTo>
                    <a:pt x="970360" y="481266"/>
                  </a:lnTo>
                  <a:lnTo>
                    <a:pt x="968375" y="476898"/>
                  </a:lnTo>
                  <a:lnTo>
                    <a:pt x="966391" y="471736"/>
                  </a:lnTo>
                  <a:lnTo>
                    <a:pt x="964010" y="465780"/>
                  </a:lnTo>
                  <a:lnTo>
                    <a:pt x="962422" y="459030"/>
                  </a:lnTo>
                  <a:lnTo>
                    <a:pt x="960438" y="476104"/>
                  </a:lnTo>
                  <a:lnTo>
                    <a:pt x="957263" y="491988"/>
                  </a:lnTo>
                  <a:lnTo>
                    <a:pt x="953691" y="507871"/>
                  </a:lnTo>
                  <a:lnTo>
                    <a:pt x="949325" y="523754"/>
                  </a:lnTo>
                  <a:lnTo>
                    <a:pt x="944563" y="538844"/>
                  </a:lnTo>
                  <a:lnTo>
                    <a:pt x="939404" y="553536"/>
                  </a:lnTo>
                  <a:lnTo>
                    <a:pt x="933451" y="567434"/>
                  </a:lnTo>
                  <a:lnTo>
                    <a:pt x="927101" y="581332"/>
                  </a:lnTo>
                  <a:lnTo>
                    <a:pt x="920354" y="594435"/>
                  </a:lnTo>
                  <a:lnTo>
                    <a:pt x="912813" y="607539"/>
                  </a:lnTo>
                  <a:lnTo>
                    <a:pt x="905272" y="619849"/>
                  </a:lnTo>
                  <a:lnTo>
                    <a:pt x="896938" y="631364"/>
                  </a:lnTo>
                  <a:lnTo>
                    <a:pt x="888604" y="642880"/>
                  </a:lnTo>
                  <a:lnTo>
                    <a:pt x="879872" y="653601"/>
                  </a:lnTo>
                  <a:lnTo>
                    <a:pt x="870347" y="663925"/>
                  </a:lnTo>
                  <a:lnTo>
                    <a:pt x="861219" y="673852"/>
                  </a:lnTo>
                  <a:lnTo>
                    <a:pt x="851694" y="682985"/>
                  </a:lnTo>
                  <a:lnTo>
                    <a:pt x="841772" y="691721"/>
                  </a:lnTo>
                  <a:lnTo>
                    <a:pt x="831851" y="700060"/>
                  </a:lnTo>
                  <a:lnTo>
                    <a:pt x="821532" y="707604"/>
                  </a:lnTo>
                  <a:lnTo>
                    <a:pt x="811610" y="714752"/>
                  </a:lnTo>
                  <a:lnTo>
                    <a:pt x="801291" y="721105"/>
                  </a:lnTo>
                  <a:lnTo>
                    <a:pt x="790972" y="727062"/>
                  </a:lnTo>
                  <a:lnTo>
                    <a:pt x="780257" y="732224"/>
                  </a:lnTo>
                  <a:lnTo>
                    <a:pt x="769938" y="736989"/>
                  </a:lnTo>
                  <a:lnTo>
                    <a:pt x="759619" y="741357"/>
                  </a:lnTo>
                  <a:lnTo>
                    <a:pt x="749301" y="744533"/>
                  </a:lnTo>
                  <a:lnTo>
                    <a:pt x="738585" y="747710"/>
                  </a:lnTo>
                  <a:lnTo>
                    <a:pt x="728663" y="750093"/>
                  </a:lnTo>
                  <a:lnTo>
                    <a:pt x="718344" y="751284"/>
                  </a:lnTo>
                  <a:lnTo>
                    <a:pt x="708819" y="752475"/>
                  </a:lnTo>
                  <a:lnTo>
                    <a:pt x="698897" y="752475"/>
                  </a:lnTo>
                  <a:lnTo>
                    <a:pt x="690960" y="752475"/>
                  </a:lnTo>
                  <a:lnTo>
                    <a:pt x="683022" y="751284"/>
                  </a:lnTo>
                  <a:lnTo>
                    <a:pt x="674688" y="749695"/>
                  </a:lnTo>
                  <a:lnTo>
                    <a:pt x="665560" y="747313"/>
                  </a:lnTo>
                  <a:lnTo>
                    <a:pt x="656432" y="744136"/>
                  </a:lnTo>
                  <a:lnTo>
                    <a:pt x="646907" y="740960"/>
                  </a:lnTo>
                  <a:lnTo>
                    <a:pt x="637779" y="736195"/>
                  </a:lnTo>
                  <a:lnTo>
                    <a:pt x="628254" y="731430"/>
                  </a:lnTo>
                  <a:lnTo>
                    <a:pt x="617935" y="725870"/>
                  </a:lnTo>
                  <a:lnTo>
                    <a:pt x="608410" y="719914"/>
                  </a:lnTo>
                  <a:lnTo>
                    <a:pt x="598091" y="713561"/>
                  </a:lnTo>
                  <a:lnTo>
                    <a:pt x="588169" y="706413"/>
                  </a:lnTo>
                  <a:lnTo>
                    <a:pt x="578247" y="698471"/>
                  </a:lnTo>
                  <a:lnTo>
                    <a:pt x="568325" y="690133"/>
                  </a:lnTo>
                  <a:lnTo>
                    <a:pt x="558007" y="681397"/>
                  </a:lnTo>
                  <a:lnTo>
                    <a:pt x="548482" y="671867"/>
                  </a:lnTo>
                  <a:lnTo>
                    <a:pt x="538560" y="662734"/>
                  </a:lnTo>
                  <a:lnTo>
                    <a:pt x="529035" y="652410"/>
                  </a:lnTo>
                  <a:lnTo>
                    <a:pt x="519510" y="641688"/>
                  </a:lnTo>
                  <a:lnTo>
                    <a:pt x="509985" y="630570"/>
                  </a:lnTo>
                  <a:lnTo>
                    <a:pt x="501254" y="619452"/>
                  </a:lnTo>
                  <a:lnTo>
                    <a:pt x="492522" y="607539"/>
                  </a:lnTo>
                  <a:lnTo>
                    <a:pt x="483791" y="595230"/>
                  </a:lnTo>
                  <a:lnTo>
                    <a:pt x="475854" y="582523"/>
                  </a:lnTo>
                  <a:lnTo>
                    <a:pt x="467916" y="569419"/>
                  </a:lnTo>
                  <a:lnTo>
                    <a:pt x="460772" y="556315"/>
                  </a:lnTo>
                  <a:lnTo>
                    <a:pt x="453629" y="542417"/>
                  </a:lnTo>
                  <a:lnTo>
                    <a:pt x="447279" y="528519"/>
                  </a:lnTo>
                  <a:lnTo>
                    <a:pt x="441325" y="514224"/>
                  </a:lnTo>
                  <a:lnTo>
                    <a:pt x="435769" y="499929"/>
                  </a:lnTo>
                  <a:lnTo>
                    <a:pt x="431007" y="485237"/>
                  </a:lnTo>
                  <a:lnTo>
                    <a:pt x="426244" y="470148"/>
                  </a:lnTo>
                  <a:lnTo>
                    <a:pt x="424657" y="474913"/>
                  </a:lnTo>
                  <a:lnTo>
                    <a:pt x="422672" y="480075"/>
                  </a:lnTo>
                  <a:lnTo>
                    <a:pt x="421085" y="484046"/>
                  </a:lnTo>
                  <a:lnTo>
                    <a:pt x="419101" y="487620"/>
                  </a:lnTo>
                  <a:lnTo>
                    <a:pt x="417116" y="490399"/>
                  </a:lnTo>
                  <a:lnTo>
                    <a:pt x="414735" y="492385"/>
                  </a:lnTo>
                  <a:lnTo>
                    <a:pt x="412354" y="493576"/>
                  </a:lnTo>
                  <a:lnTo>
                    <a:pt x="410369" y="493973"/>
                  </a:lnTo>
                  <a:lnTo>
                    <a:pt x="407591" y="493576"/>
                  </a:lnTo>
                  <a:lnTo>
                    <a:pt x="405210" y="491988"/>
                  </a:lnTo>
                  <a:lnTo>
                    <a:pt x="402829" y="490002"/>
                  </a:lnTo>
                  <a:lnTo>
                    <a:pt x="400447" y="486428"/>
                  </a:lnTo>
                  <a:lnTo>
                    <a:pt x="398463" y="482855"/>
                  </a:lnTo>
                  <a:lnTo>
                    <a:pt x="396082" y="477693"/>
                  </a:lnTo>
                  <a:lnTo>
                    <a:pt x="394494" y="472133"/>
                  </a:lnTo>
                  <a:lnTo>
                    <a:pt x="392907" y="465780"/>
                  </a:lnTo>
                  <a:lnTo>
                    <a:pt x="391319" y="459030"/>
                  </a:lnTo>
                  <a:lnTo>
                    <a:pt x="390129" y="451882"/>
                  </a:lnTo>
                  <a:lnTo>
                    <a:pt x="388541" y="443940"/>
                  </a:lnTo>
                  <a:lnTo>
                    <a:pt x="387351" y="435602"/>
                  </a:lnTo>
                  <a:lnTo>
                    <a:pt x="386557" y="426469"/>
                  </a:lnTo>
                  <a:lnTo>
                    <a:pt x="386160" y="417336"/>
                  </a:lnTo>
                  <a:lnTo>
                    <a:pt x="385763" y="407409"/>
                  </a:lnTo>
                  <a:lnTo>
                    <a:pt x="385763" y="397879"/>
                  </a:lnTo>
                  <a:lnTo>
                    <a:pt x="385763" y="388349"/>
                  </a:lnTo>
                  <a:lnTo>
                    <a:pt x="386160" y="378421"/>
                  </a:lnTo>
                  <a:lnTo>
                    <a:pt x="386557" y="369288"/>
                  </a:lnTo>
                  <a:lnTo>
                    <a:pt x="387351" y="360156"/>
                  </a:lnTo>
                  <a:lnTo>
                    <a:pt x="388541" y="351817"/>
                  </a:lnTo>
                  <a:lnTo>
                    <a:pt x="390129" y="344272"/>
                  </a:lnTo>
                  <a:lnTo>
                    <a:pt x="391319" y="336728"/>
                  </a:lnTo>
                  <a:lnTo>
                    <a:pt x="392907" y="329977"/>
                  </a:lnTo>
                  <a:lnTo>
                    <a:pt x="394494" y="323624"/>
                  </a:lnTo>
                  <a:lnTo>
                    <a:pt x="396082" y="318065"/>
                  </a:lnTo>
                  <a:lnTo>
                    <a:pt x="398463" y="313697"/>
                  </a:lnTo>
                  <a:lnTo>
                    <a:pt x="400447" y="309329"/>
                  </a:lnTo>
                  <a:lnTo>
                    <a:pt x="402829" y="305755"/>
                  </a:lnTo>
                  <a:lnTo>
                    <a:pt x="405210" y="303770"/>
                  </a:lnTo>
                  <a:lnTo>
                    <a:pt x="407591" y="302181"/>
                  </a:lnTo>
                  <a:lnTo>
                    <a:pt x="410369" y="301784"/>
                  </a:lnTo>
                  <a:lnTo>
                    <a:pt x="411560" y="302181"/>
                  </a:lnTo>
                  <a:lnTo>
                    <a:pt x="413147" y="302975"/>
                  </a:lnTo>
                  <a:lnTo>
                    <a:pt x="413544" y="289872"/>
                  </a:lnTo>
                  <a:lnTo>
                    <a:pt x="414338" y="277562"/>
                  </a:lnTo>
                  <a:lnTo>
                    <a:pt x="415925" y="266444"/>
                  </a:lnTo>
                  <a:lnTo>
                    <a:pt x="418307" y="255722"/>
                  </a:lnTo>
                  <a:lnTo>
                    <a:pt x="417116" y="242222"/>
                  </a:lnTo>
                  <a:lnTo>
                    <a:pt x="415925" y="229515"/>
                  </a:lnTo>
                  <a:lnTo>
                    <a:pt x="415925" y="217205"/>
                  </a:lnTo>
                  <a:lnTo>
                    <a:pt x="416322" y="206484"/>
                  </a:lnTo>
                  <a:lnTo>
                    <a:pt x="417910" y="195763"/>
                  </a:lnTo>
                  <a:lnTo>
                    <a:pt x="419497" y="185835"/>
                  </a:lnTo>
                  <a:lnTo>
                    <a:pt x="421482" y="176305"/>
                  </a:lnTo>
                  <a:lnTo>
                    <a:pt x="424260" y="167570"/>
                  </a:lnTo>
                  <a:lnTo>
                    <a:pt x="427435" y="159628"/>
                  </a:lnTo>
                  <a:lnTo>
                    <a:pt x="431007" y="152480"/>
                  </a:lnTo>
                  <a:lnTo>
                    <a:pt x="434975" y="145730"/>
                  </a:lnTo>
                  <a:lnTo>
                    <a:pt x="439341" y="139377"/>
                  </a:lnTo>
                  <a:lnTo>
                    <a:pt x="444501" y="133420"/>
                  </a:lnTo>
                  <a:lnTo>
                    <a:pt x="449660" y="128258"/>
                  </a:lnTo>
                  <a:lnTo>
                    <a:pt x="455613" y="123890"/>
                  </a:lnTo>
                  <a:lnTo>
                    <a:pt x="461566" y="119522"/>
                  </a:lnTo>
                  <a:lnTo>
                    <a:pt x="434182" y="119919"/>
                  </a:lnTo>
                  <a:lnTo>
                    <a:pt x="413147" y="120714"/>
                  </a:lnTo>
                  <a:lnTo>
                    <a:pt x="394891" y="121508"/>
                  </a:lnTo>
                  <a:lnTo>
                    <a:pt x="401241" y="118728"/>
                  </a:lnTo>
                  <a:lnTo>
                    <a:pt x="407591" y="115154"/>
                  </a:lnTo>
                  <a:lnTo>
                    <a:pt x="420291" y="107213"/>
                  </a:lnTo>
                  <a:lnTo>
                    <a:pt x="433388" y="98477"/>
                  </a:lnTo>
                  <a:lnTo>
                    <a:pt x="446485" y="88947"/>
                  </a:lnTo>
                  <a:lnTo>
                    <a:pt x="459185" y="79814"/>
                  </a:lnTo>
                  <a:lnTo>
                    <a:pt x="471488" y="71475"/>
                  </a:lnTo>
                  <a:lnTo>
                    <a:pt x="482601" y="63931"/>
                  </a:lnTo>
                  <a:lnTo>
                    <a:pt x="488157" y="60357"/>
                  </a:lnTo>
                  <a:lnTo>
                    <a:pt x="493316" y="57577"/>
                  </a:lnTo>
                  <a:lnTo>
                    <a:pt x="507604" y="50827"/>
                  </a:lnTo>
                  <a:lnTo>
                    <a:pt x="521891" y="44473"/>
                  </a:lnTo>
                  <a:lnTo>
                    <a:pt x="536179" y="38517"/>
                  </a:lnTo>
                  <a:lnTo>
                    <a:pt x="550069" y="32958"/>
                  </a:lnTo>
                  <a:lnTo>
                    <a:pt x="563563" y="27796"/>
                  </a:lnTo>
                  <a:lnTo>
                    <a:pt x="577057" y="23428"/>
                  </a:lnTo>
                  <a:lnTo>
                    <a:pt x="590551" y="19457"/>
                  </a:lnTo>
                  <a:lnTo>
                    <a:pt x="603647" y="15883"/>
                  </a:lnTo>
                  <a:lnTo>
                    <a:pt x="616744" y="12310"/>
                  </a:lnTo>
                  <a:lnTo>
                    <a:pt x="629841" y="9927"/>
                  </a:lnTo>
                  <a:lnTo>
                    <a:pt x="642541" y="7148"/>
                  </a:lnTo>
                  <a:lnTo>
                    <a:pt x="654844" y="5162"/>
                  </a:lnTo>
                  <a:lnTo>
                    <a:pt x="666751" y="3574"/>
                  </a:lnTo>
                  <a:lnTo>
                    <a:pt x="679054" y="2382"/>
                  </a:lnTo>
                  <a:lnTo>
                    <a:pt x="690960" y="1191"/>
                  </a:lnTo>
                  <a:lnTo>
                    <a:pt x="702866" y="397"/>
                  </a:lnTo>
                  <a:lnTo>
                    <a:pt x="713979" y="0"/>
                  </a:lnTo>
                  <a:close/>
                </a:path>
              </a:pathLst>
            </a:custGeom>
            <a:solidFill>
              <a:schemeClr val="bg1"/>
            </a:solidFill>
            <a:ln w="9525">
              <a:noFill/>
              <a:round/>
            </a:ln>
          </p:spPr>
          <p:txBody>
            <a:bodyPr vert="horz" wrap="square" lIns="91440" tIns="45720" rIns="91440" bIns="45720" numCol="1" anchor="t" anchorCtr="0" compatLnSpc="1"/>
            <a:lstStyle/>
            <a:p>
              <a:endParaRPr lang="zh-CN" altLang="en-US" sz="1800">
                <a:solidFill>
                  <a:srgbClr val="87A3BF"/>
                </a:solidFill>
              </a:endParaRPr>
            </a:p>
          </p:txBody>
        </p:sp>
      </p:grpSp>
      <p:sp>
        <p:nvSpPr>
          <p:cNvPr id="57" name="Content Placeholder 2"/>
          <p:cNvSpPr txBox="1"/>
          <p:nvPr/>
        </p:nvSpPr>
        <p:spPr bwMode="auto">
          <a:xfrm>
            <a:off x="1291926" y="1039156"/>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58" name="Content Placeholder 2"/>
          <p:cNvSpPr txBox="1"/>
          <p:nvPr/>
        </p:nvSpPr>
        <p:spPr bwMode="auto">
          <a:xfrm>
            <a:off x="776343" y="2561901"/>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59" name="Content Placeholder 2"/>
          <p:cNvSpPr txBox="1"/>
          <p:nvPr/>
        </p:nvSpPr>
        <p:spPr bwMode="auto">
          <a:xfrm>
            <a:off x="971600" y="3642555"/>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0" name="Content Placeholder 2"/>
          <p:cNvSpPr txBox="1"/>
          <p:nvPr/>
        </p:nvSpPr>
        <p:spPr bwMode="auto">
          <a:xfrm>
            <a:off x="5867888" y="1072537"/>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1" name="Content Placeholder 2"/>
          <p:cNvSpPr txBox="1"/>
          <p:nvPr/>
        </p:nvSpPr>
        <p:spPr bwMode="auto">
          <a:xfrm>
            <a:off x="6262742" y="2381792"/>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2" name="Content Placeholder 2"/>
          <p:cNvSpPr txBox="1"/>
          <p:nvPr/>
        </p:nvSpPr>
        <p:spPr bwMode="auto">
          <a:xfrm>
            <a:off x="5840178" y="3760319"/>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a:t>
            </a:r>
            <a:r>
              <a:rPr lang="zh-CN" altLang="en-US" sz="800" kern="0" dirty="0">
                <a:solidFill>
                  <a:schemeClr val="tx1">
                    <a:lumMod val="65000"/>
                    <a:lumOff val="35000"/>
                  </a:schemeClr>
                </a:solidFill>
                <a:latin typeface="微软雅黑" panose="020B0503020204020204" pitchFamily="34" charset="-122"/>
                <a:ea typeface="微软雅黑" panose="020B0503020204020204" pitchFamily="34" charset="-122"/>
                <a:cs typeface="Raleway Light" panose="020B0003030101060003"/>
              </a:rPr>
              <a:t>入简单的文字概述里输入简单文字概述</a:t>
            </a:r>
            <a:endParaRPr lang="en-US" altLang="zh-CN" sz="800" kern="0" dirty="0">
              <a:solidFill>
                <a:schemeClr val="tx1">
                  <a:lumMod val="65000"/>
                  <a:lumOff val="35000"/>
                </a:schemeClr>
              </a:solidFill>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53" presetClass="entr" presetSubtype="16"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p:cTn id="10" dur="500" fill="hold"/>
                                        <p:tgtEl>
                                          <p:spTgt spid="54"/>
                                        </p:tgtEl>
                                        <p:attrNameLst>
                                          <p:attrName>ppt_w</p:attrName>
                                        </p:attrNameLst>
                                      </p:cBhvr>
                                      <p:tavLst>
                                        <p:tav tm="0">
                                          <p:val>
                                            <p:fltVal val="0"/>
                                          </p:val>
                                        </p:tav>
                                        <p:tav tm="100000">
                                          <p:val>
                                            <p:strVal val="#ppt_w"/>
                                          </p:val>
                                        </p:tav>
                                      </p:tavLst>
                                    </p:anim>
                                    <p:anim calcmode="lin" valueType="num">
                                      <p:cBhvr>
                                        <p:cTn id="11" dur="500" fill="hold"/>
                                        <p:tgtEl>
                                          <p:spTgt spid="54"/>
                                        </p:tgtEl>
                                        <p:attrNameLst>
                                          <p:attrName>ppt_h</p:attrName>
                                        </p:attrNameLst>
                                      </p:cBhvr>
                                      <p:tavLst>
                                        <p:tav tm="0">
                                          <p:val>
                                            <p:fltVal val="0"/>
                                          </p:val>
                                        </p:tav>
                                        <p:tav tm="100000">
                                          <p:val>
                                            <p:strVal val="#ppt_h"/>
                                          </p:val>
                                        </p:tav>
                                      </p:tavLst>
                                    </p:anim>
                                    <p:animEffect transition="in" filter="fade">
                                      <p:cBhvr>
                                        <p:cTn id="12" dur="500"/>
                                        <p:tgtEl>
                                          <p:spTgt spid="5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animEffect transition="in" filter="fade">
                                      <p:cBhvr>
                                        <p:cTn id="18" dur="500"/>
                                        <p:tgtEl>
                                          <p:spTgt spid="34"/>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3000"/>
                            </p:stCondLst>
                            <p:childTnLst>
                              <p:par>
                                <p:cTn id="46" presetID="1" presetClass="entr" presetSubtype="0"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par>
                          <p:cTn id="58" fill="hold">
                            <p:stCondLst>
                              <p:cond delay="4000"/>
                            </p:stCondLst>
                            <p:childTnLst>
                              <p:par>
                                <p:cTn id="59" presetID="1"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cTn>
                              </p:par>
                            </p:childTnLst>
                          </p:cTn>
                        </p:par>
                        <p:par>
                          <p:cTn id="71" fill="hold">
                            <p:stCondLst>
                              <p:cond delay="5000"/>
                            </p:stCondLst>
                            <p:childTnLst>
                              <p:par>
                                <p:cTn id="72" presetID="1" presetClass="entr" presetSubtype="0"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Effect transition="in" filter="fade">
                                      <p:cBhvr>
                                        <p:cTn id="83" dur="500"/>
                                        <p:tgtEl>
                                          <p:spTgt spid="35"/>
                                        </p:tgtEl>
                                      </p:cBhvr>
                                    </p:animEffect>
                                  </p:childTnLst>
                                </p:cTn>
                              </p:par>
                            </p:childTnLst>
                          </p:cTn>
                        </p:par>
                        <p:par>
                          <p:cTn id="84" fill="hold">
                            <p:stCondLst>
                              <p:cond delay="6000"/>
                            </p:stCondLst>
                            <p:childTnLst>
                              <p:par>
                                <p:cTn id="85" presetID="1" presetClass="entr" presetSubtype="0" fill="hold" grpId="0" nodeType="after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par>
                          <p:cTn id="87" fill="hold">
                            <p:stCondLst>
                              <p:cond delay="6000"/>
                            </p:stCondLst>
                            <p:childTnLst>
                              <p:par>
                                <p:cTn id="88" presetID="10" presetClass="entr" presetSubtype="0" fill="hold" grpId="0" nodeType="after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P spid="38" grpId="0" animBg="1"/>
      <p:bldP spid="39" grpId="0" animBg="1"/>
      <p:bldP spid="40" grpId="0" animBg="1"/>
      <p:bldP spid="49" grpId="0" animBg="1"/>
      <p:bldP spid="53" grpId="0" animBg="1"/>
      <p:bldP spid="57" grpId="0"/>
      <p:bldP spid="58" grpId="0"/>
      <p:bldP spid="59" grpId="0"/>
      <p:bldP spid="60" grpId="0"/>
      <p:bldP spid="61"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652950" y="2104203"/>
            <a:ext cx="3753975" cy="2123604"/>
          </a:xfrm>
          <a:prstGeom prst="rect">
            <a:avLst/>
          </a:prstGeom>
          <a:noFill/>
        </p:spPr>
        <p:txBody>
          <a:bodyPr wrap="square" lIns="91386" tIns="45693" rIns="91386" bIns="45693"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        回顾这一年的工作，在取得成绩的同时，我们也找到了工作中的不足和问题，主要反映于</a:t>
            </a: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及</a:t>
            </a: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xxx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的风格、定型还有待进一步探索，尤其是网上的公司产品库充分体现我们</a:t>
            </a:r>
            <a:r>
              <a:rPr lang="en-US" altLang="zh-CN" sz="1100" dirty="0" err="1">
                <a:latin typeface="微软雅黑" panose="020B0503020204020204" pitchFamily="34" charset="-122"/>
                <a:ea typeface="微软雅黑" panose="020B0503020204020204" pitchFamily="34" charset="-122"/>
                <a:sym typeface="微软雅黑" panose="020B0503020204020204" pitchFamily="34" charset="-122"/>
              </a:rPr>
              <a:t>xxxxx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和我们这个平台能为客户提供良好的商机和快捷方便的信息、导航的功能发挥。展望新的一年，我们将继续努力，力争各项工作更上一个新台阶。</a:t>
            </a:r>
            <a:r>
              <a:rPr lang="en-US" altLang="zh-CN" sz="1100" dirty="0">
                <a:latin typeface="微软雅黑" panose="020B0503020204020204" pitchFamily="34" charset="-122"/>
                <a:ea typeface="微软雅黑" panose="020B0503020204020204" pitchFamily="34" charset="-122"/>
              </a:rPr>
              <a:t>2015</a:t>
            </a:r>
            <a:r>
              <a:rPr lang="zh-CN" altLang="en-US" sz="1100" dirty="0">
                <a:latin typeface="微软雅黑" panose="020B0503020204020204" pitchFamily="34" charset="-122"/>
                <a:ea typeface="微软雅黑" panose="020B0503020204020204" pitchFamily="34" charset="-122"/>
              </a:rPr>
              <a:t>我们所向披靡，</a:t>
            </a:r>
            <a:r>
              <a:rPr lang="en-US" altLang="zh-CN" sz="1100" dirty="0">
                <a:latin typeface="微软雅黑" panose="020B0503020204020204" pitchFamily="34" charset="-122"/>
                <a:ea typeface="微软雅黑" panose="020B0503020204020204" pitchFamily="34" charset="-122"/>
              </a:rPr>
              <a:t>2016</a:t>
            </a:r>
            <a:r>
              <a:rPr lang="zh-CN" altLang="en-US" sz="1100" dirty="0">
                <a:latin typeface="微软雅黑" panose="020B0503020204020204" pitchFamily="34" charset="-122"/>
                <a:ea typeface="微软雅黑" panose="020B0503020204020204" pitchFamily="34" charset="-122"/>
              </a:rPr>
              <a:t>我们勇往直前！</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320" y="-14114"/>
            <a:ext cx="5121035" cy="515761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rot="962903">
            <a:off x="3892450" y="-467341"/>
            <a:ext cx="213879" cy="5787151"/>
          </a:xfrm>
          <a:prstGeom prst="rect">
            <a:avLst/>
          </a:prstGeom>
          <a:solidFill>
            <a:schemeClr val="accent2"/>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spcCol="0" rtlCol="0" anchor="ctr"/>
          <a:lstStyle/>
          <a:p>
            <a:pPr algn="ctr"/>
            <a:endParaRPr lang="zh-CN" altLang="en-US"/>
          </a:p>
        </p:txBody>
      </p:sp>
      <p:grpSp>
        <p:nvGrpSpPr>
          <p:cNvPr id="6" name="组合 5"/>
          <p:cNvGrpSpPr/>
          <p:nvPr/>
        </p:nvGrpSpPr>
        <p:grpSpPr>
          <a:xfrm>
            <a:off x="5876870" y="742188"/>
            <a:ext cx="1306135" cy="1269327"/>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137815" y="1091326"/>
            <a:ext cx="965907" cy="599250"/>
            <a:chOff x="6369066" y="979195"/>
            <a:chExt cx="965907" cy="599250"/>
          </a:xfrm>
        </p:grpSpPr>
        <p:sp>
          <p:nvSpPr>
            <p:cNvPr id="12" name="TextBox 11"/>
            <p:cNvSpPr txBox="1"/>
            <p:nvPr/>
          </p:nvSpPr>
          <p:spPr>
            <a:xfrm>
              <a:off x="6369066" y="979195"/>
              <a:ext cx="950693" cy="415498"/>
            </a:xfrm>
            <a:prstGeom prst="rect">
              <a:avLst/>
            </a:prstGeom>
            <a:noFill/>
          </p:spPr>
          <p:txBody>
            <a:bodyPr wrap="squar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前 言</a:t>
              </a:r>
            </a:p>
          </p:txBody>
        </p:sp>
        <p:sp>
          <p:nvSpPr>
            <p:cNvPr id="13" name="TextBox 12"/>
            <p:cNvSpPr txBox="1"/>
            <p:nvPr/>
          </p:nvSpPr>
          <p:spPr>
            <a:xfrm>
              <a:off x="6369066" y="1347613"/>
              <a:ext cx="965907" cy="230832"/>
            </a:xfrm>
            <a:prstGeom prst="rect">
              <a:avLst/>
            </a:prstGeom>
            <a:noFill/>
          </p:spPr>
          <p:txBody>
            <a:bodyPr wrap="square" rtlCol="0">
              <a:spAutoFit/>
            </a:bodyPr>
            <a:lstStyle/>
            <a:p>
              <a:r>
                <a:rPr lang="en-US" altLang="zh-CN" sz="900" dirty="0">
                  <a:solidFill>
                    <a:schemeClr val="bg1"/>
                  </a:solidFill>
                  <a:latin typeface="微软雅黑" panose="020B0503020204020204" pitchFamily="34" charset="-122"/>
                  <a:ea typeface="微软雅黑" panose="020B0503020204020204" pitchFamily="34" charset="-122"/>
                </a:rPr>
                <a:t>FOREWORD</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527424" y="1575160"/>
            <a:ext cx="349446" cy="349446"/>
            <a:chOff x="304800" y="673100"/>
            <a:chExt cx="4000500" cy="4000500"/>
          </a:xfrm>
          <a:effectLst>
            <a:outerShdw blurRad="444500" dist="254000" dir="684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grpSp>
        <p:nvGrpSpPr>
          <p:cNvPr id="17" name="组合 16"/>
          <p:cNvGrpSpPr/>
          <p:nvPr/>
        </p:nvGrpSpPr>
        <p:grpSpPr>
          <a:xfrm>
            <a:off x="7113698" y="822558"/>
            <a:ext cx="156292" cy="156292"/>
            <a:chOff x="304800" y="673100"/>
            <a:chExt cx="4000500" cy="4000500"/>
          </a:xfrm>
          <a:effectLst>
            <a:outerShdw blurRad="444500" dist="254000" dir="684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grpSp>
        <p:nvGrpSpPr>
          <p:cNvPr id="20" name="组合 19"/>
          <p:cNvGrpSpPr/>
          <p:nvPr/>
        </p:nvGrpSpPr>
        <p:grpSpPr>
          <a:xfrm>
            <a:off x="7269990" y="987106"/>
            <a:ext cx="208440" cy="208440"/>
            <a:chOff x="304800" y="673100"/>
            <a:chExt cx="4000500" cy="4000500"/>
          </a:xfrm>
          <a:effectLst>
            <a:outerShdw blurRad="444500" dist="254000" dir="684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23" name="椭圆 22"/>
          <p:cNvSpPr/>
          <p:nvPr/>
        </p:nvSpPr>
        <p:spPr>
          <a:xfrm>
            <a:off x="7794388" y="4443265"/>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423305" y="3522698"/>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6629511" y="4707644"/>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585278" y="4984207"/>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5000">
                                          <p:cBhvr additive="base">
                                            <p:cTn id="14" dur="2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14:presetBounceEnd="55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5000">
                                          <p:cBhvr additive="base">
                                            <p:cTn id="18" dur="2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14:presetBounceEnd="55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55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14:presetBounceEnd="55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5000">
                                          <p:cBhvr additive="base">
                                            <p:cTn id="26" dur="2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7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1+#ppt_w/2"/>
                                              </p:val>
                                            </p:tav>
                                            <p:tav tm="100000">
                                              <p:val>
                                                <p:strVal val="#ppt_x"/>
                                              </p:val>
                                            </p:tav>
                                          </p:tavLst>
                                        </p:anim>
                                        <p:anim calcmode="lin" valueType="num">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000" fill="hold"/>
                                            <p:tgtEl>
                                              <p:spTgt spid="17"/>
                                            </p:tgtEl>
                                            <p:attrNameLst>
                                              <p:attrName>ppt_x</p:attrName>
                                            </p:attrNameLst>
                                          </p:cBhvr>
                                          <p:tavLst>
                                            <p:tav tm="0">
                                              <p:val>
                                                <p:strVal val="1+#ppt_w/2"/>
                                              </p:val>
                                            </p:tav>
                                            <p:tav tm="100000">
                                              <p:val>
                                                <p:strVal val="#ppt_x"/>
                                              </p:val>
                                            </p:tav>
                                          </p:tavLst>
                                        </p:anim>
                                        <p:anim calcmode="lin" valueType="num">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000" fill="hold"/>
                                            <p:tgtEl>
                                              <p:spTgt spid="6"/>
                                            </p:tgtEl>
                                            <p:attrNameLst>
                                              <p:attrName>ppt_x</p:attrName>
                                            </p:attrNameLst>
                                          </p:cBhvr>
                                          <p:tavLst>
                                            <p:tav tm="0">
                                              <p:val>
                                                <p:strVal val="#ppt_x"/>
                                              </p:val>
                                            </p:tav>
                                            <p:tav tm="100000">
                                              <p:val>
                                                <p:strVal val="#ppt_x"/>
                                              </p:val>
                                            </p:tav>
                                          </p:tavLst>
                                        </p:anim>
                                        <p:anim calcmode="lin" valueType="num">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7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82227"/>
            <a:ext cx="1677386" cy="377030"/>
          </a:xfrm>
          <a:prstGeom prst="rect">
            <a:avLst/>
          </a:prstGeom>
        </p:spPr>
        <p:txBody>
          <a:bodyPr/>
          <a:lstStyle/>
          <a:p>
            <a:pPr algn="l"/>
            <a:r>
              <a:rPr lang="zh-CN" altLang="en-US" dirty="0">
                <a:solidFill>
                  <a:schemeClr val="tx1"/>
                </a:solidFill>
              </a:rPr>
              <a:t>扩展市场策略</a:t>
            </a:r>
          </a:p>
        </p:txBody>
      </p:sp>
      <p:cxnSp>
        <p:nvCxnSpPr>
          <p:cNvPr id="3" name="直接连接符 72"/>
          <p:cNvCxnSpPr>
            <a:cxnSpLocks noChangeShapeType="1"/>
          </p:cNvCxnSpPr>
          <p:nvPr/>
        </p:nvCxnSpPr>
        <p:spPr bwMode="auto">
          <a:xfrm>
            <a:off x="6908676" y="1945942"/>
            <a:ext cx="559718" cy="184693"/>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4" name="直接连接符 20"/>
          <p:cNvCxnSpPr>
            <a:cxnSpLocks noChangeShapeType="1"/>
          </p:cNvCxnSpPr>
          <p:nvPr/>
        </p:nvCxnSpPr>
        <p:spPr bwMode="auto">
          <a:xfrm flipV="1">
            <a:off x="4915214" y="2283260"/>
            <a:ext cx="683924" cy="622217"/>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5" name="组合 4"/>
          <p:cNvGrpSpPr/>
          <p:nvPr/>
        </p:nvGrpSpPr>
        <p:grpSpPr>
          <a:xfrm>
            <a:off x="5364309" y="867739"/>
            <a:ext cx="1656509" cy="1656509"/>
            <a:chOff x="5252030" y="2008764"/>
            <a:chExt cx="809336" cy="809336"/>
          </a:xfrm>
          <a:solidFill>
            <a:schemeClr val="accent1"/>
          </a:solidFill>
        </p:grpSpPr>
        <p:sp>
          <p:nvSpPr>
            <p:cNvPr id="6" name="椭圆 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椭圆 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66390" y="3924072"/>
            <a:ext cx="515519" cy="515519"/>
            <a:chOff x="5252030" y="2008764"/>
            <a:chExt cx="809336" cy="809336"/>
          </a:xfrm>
          <a:solidFill>
            <a:schemeClr val="accent1"/>
          </a:solidFill>
        </p:grpSpPr>
        <p:sp>
          <p:nvSpPr>
            <p:cNvPr id="9" name="椭圆 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椭圆 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52257" y="1467966"/>
            <a:ext cx="1244798" cy="1244798"/>
            <a:chOff x="5252030" y="2008764"/>
            <a:chExt cx="809336" cy="809336"/>
          </a:xfrm>
          <a:solidFill>
            <a:schemeClr val="accent1"/>
          </a:solidFill>
        </p:grpSpPr>
        <p:sp>
          <p:nvSpPr>
            <p:cNvPr id="12" name="椭圆 1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p:cNvCxnSpPr>
            <a:cxnSpLocks noChangeShapeType="1"/>
          </p:cNvCxnSpPr>
          <p:nvPr/>
        </p:nvCxnSpPr>
        <p:spPr bwMode="auto">
          <a:xfrm flipV="1">
            <a:off x="2017615" y="2550772"/>
            <a:ext cx="413953" cy="322088"/>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5" name="直接连接符 17"/>
          <p:cNvCxnSpPr>
            <a:cxnSpLocks noChangeShapeType="1"/>
          </p:cNvCxnSpPr>
          <p:nvPr/>
        </p:nvCxnSpPr>
        <p:spPr bwMode="auto">
          <a:xfrm>
            <a:off x="3407040" y="2413506"/>
            <a:ext cx="681323" cy="491172"/>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6" name="直接连接符 23"/>
          <p:cNvCxnSpPr>
            <a:cxnSpLocks noChangeShapeType="1"/>
            <a:endCxn id="26" idx="1"/>
          </p:cNvCxnSpPr>
          <p:nvPr/>
        </p:nvCxnSpPr>
        <p:spPr bwMode="auto">
          <a:xfrm>
            <a:off x="1044841" y="2659079"/>
            <a:ext cx="363984" cy="242094"/>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733236"/>
            <a:ext cx="301521" cy="278300"/>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18" name="组合 17"/>
          <p:cNvGrpSpPr/>
          <p:nvPr/>
        </p:nvGrpSpPr>
        <p:grpSpPr>
          <a:xfrm>
            <a:off x="7327456" y="1912164"/>
            <a:ext cx="630230" cy="63023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3888910" y="2693370"/>
            <a:ext cx="1226559" cy="1226559"/>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68453" y="2760801"/>
            <a:ext cx="867139" cy="86713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7"/>
          <p:cNvSpPr>
            <a:spLocks noChangeArrowheads="1"/>
          </p:cNvSpPr>
          <p:nvPr/>
        </p:nvSpPr>
        <p:spPr bwMode="auto">
          <a:xfrm>
            <a:off x="5843544" y="130812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200" b="0" dirty="0">
                <a:solidFill>
                  <a:schemeClr val="bg1">
                    <a:lumMod val="95000"/>
                  </a:schemeClr>
                </a:solidFill>
                <a:sym typeface="微软雅黑" panose="020B0503020204020204" pitchFamily="34" charset="-122"/>
              </a:rPr>
              <a:t>高端</a:t>
            </a:r>
            <a:endParaRPr lang="en-US" altLang="zh-CN" sz="2200" b="0" dirty="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2200" b="0" dirty="0">
                <a:solidFill>
                  <a:schemeClr val="bg1">
                    <a:lumMod val="95000"/>
                  </a:schemeClr>
                </a:solidFill>
                <a:sym typeface="微软雅黑" panose="020B0503020204020204" pitchFamily="34" charset="-122"/>
              </a:rPr>
              <a:t>市场</a:t>
            </a:r>
          </a:p>
        </p:txBody>
      </p:sp>
      <p:sp>
        <p:nvSpPr>
          <p:cNvPr id="28" name="文本框 37"/>
          <p:cNvSpPr>
            <a:spLocks noChangeArrowheads="1"/>
          </p:cNvSpPr>
          <p:nvPr/>
        </p:nvSpPr>
        <p:spPr bwMode="auto">
          <a:xfrm>
            <a:off x="4166200" y="300065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a:solidFill>
                  <a:srgbClr val="C00000"/>
                </a:solidFill>
                <a:sym typeface="微软雅黑" panose="020B0503020204020204" pitchFamily="34" charset="-122"/>
              </a:rPr>
              <a:t>细分</a:t>
            </a:r>
            <a:endParaRPr lang="en-US" altLang="zh-CN" sz="1900" b="0" dirty="0">
              <a:solidFill>
                <a:srgbClr val="C00000"/>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a:solidFill>
                  <a:srgbClr val="C00000"/>
                </a:solidFill>
                <a:sym typeface="微软雅黑" panose="020B0503020204020204" pitchFamily="34" charset="-122"/>
              </a:rPr>
              <a:t>市场</a:t>
            </a:r>
          </a:p>
        </p:txBody>
      </p:sp>
      <p:sp>
        <p:nvSpPr>
          <p:cNvPr id="29" name="文本框 37"/>
          <p:cNvSpPr>
            <a:spLocks noChangeArrowheads="1"/>
          </p:cNvSpPr>
          <p:nvPr/>
        </p:nvSpPr>
        <p:spPr bwMode="auto">
          <a:xfrm>
            <a:off x="2535704" y="179208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a:solidFill>
                  <a:schemeClr val="bg1">
                    <a:lumMod val="95000"/>
                  </a:schemeClr>
                </a:solidFill>
                <a:sym typeface="微软雅黑" panose="020B0503020204020204" pitchFamily="34" charset="-122"/>
              </a:rPr>
              <a:t>周边</a:t>
            </a:r>
            <a:endParaRPr lang="en-US" altLang="zh-CN" sz="1900" b="0" dirty="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a:solidFill>
                  <a:schemeClr val="bg1">
                    <a:lumMod val="95000"/>
                  </a:schemeClr>
                </a:solidFill>
                <a:sym typeface="微软雅黑" panose="020B0503020204020204" pitchFamily="34" charset="-122"/>
              </a:rPr>
              <a:t>市场</a:t>
            </a:r>
          </a:p>
        </p:txBody>
      </p:sp>
      <p:sp>
        <p:nvSpPr>
          <p:cNvPr id="30" name="文本框 37"/>
          <p:cNvSpPr>
            <a:spLocks noChangeArrowheads="1"/>
          </p:cNvSpPr>
          <p:nvPr/>
        </p:nvSpPr>
        <p:spPr bwMode="auto">
          <a:xfrm>
            <a:off x="1455801" y="29875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a:solidFill>
                  <a:srgbClr val="C00000"/>
                </a:solidFill>
                <a:sym typeface="微软雅黑" panose="020B0503020204020204" pitchFamily="34" charset="-122"/>
              </a:rPr>
              <a:t>本地</a:t>
            </a:r>
            <a:endParaRPr lang="en-US" altLang="zh-CN" sz="1200" b="0" dirty="0">
              <a:solidFill>
                <a:srgbClr val="C00000"/>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a:solidFill>
                  <a:srgbClr val="C00000"/>
                </a:solidFill>
                <a:sym typeface="微软雅黑" panose="020B0503020204020204" pitchFamily="34" charset="-122"/>
              </a:rPr>
              <a:t>市场</a:t>
            </a:r>
          </a:p>
        </p:txBody>
      </p:sp>
      <p:sp>
        <p:nvSpPr>
          <p:cNvPr id="31" name="矩形 76"/>
          <p:cNvSpPr>
            <a:spLocks noChangeArrowheads="1"/>
          </p:cNvSpPr>
          <p:nvPr/>
        </p:nvSpPr>
        <p:spPr bwMode="auto">
          <a:xfrm>
            <a:off x="959142" y="3715984"/>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2" name="矩形 80"/>
          <p:cNvSpPr>
            <a:spLocks noChangeArrowheads="1"/>
          </p:cNvSpPr>
          <p:nvPr/>
        </p:nvSpPr>
        <p:spPr bwMode="auto">
          <a:xfrm>
            <a:off x="2145016" y="2817540"/>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3" name="矩形 81"/>
          <p:cNvSpPr>
            <a:spLocks noChangeArrowheads="1"/>
          </p:cNvSpPr>
          <p:nvPr/>
        </p:nvSpPr>
        <p:spPr bwMode="auto">
          <a:xfrm>
            <a:off x="3848923" y="3959867"/>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4" name="矩形 82"/>
          <p:cNvSpPr>
            <a:spLocks noChangeArrowheads="1"/>
          </p:cNvSpPr>
          <p:nvPr/>
        </p:nvSpPr>
        <p:spPr bwMode="auto">
          <a:xfrm>
            <a:off x="5482823" y="265074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p>
        </p:txBody>
      </p:sp>
      <p:sp>
        <p:nvSpPr>
          <p:cNvPr id="35" name="矩形 34"/>
          <p:cNvSpPr>
            <a:spLocks noChangeArrowheads="1"/>
          </p:cNvSpPr>
          <p:nvPr/>
        </p:nvSpPr>
        <p:spPr bwMode="auto">
          <a:xfrm>
            <a:off x="6252011" y="3354338"/>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00" b="1" dirty="0">
                <a:solidFill>
                  <a:schemeClr val="accent1"/>
                </a:solidFill>
                <a:sym typeface="微软雅黑" panose="020B0503020204020204" pitchFamily="34" charset="-122"/>
              </a:rPr>
              <a:t>添加主要标题内容</a:t>
            </a:r>
            <a:endParaRPr lang="zh-CN" altLang="en-US" sz="1600" dirty="0">
              <a:solidFill>
                <a:schemeClr val="accent1"/>
              </a:solidFill>
              <a:latin typeface="Arial" panose="020B0604020202020204" pitchFamily="34" charset="0"/>
              <a:ea typeface="宋体" panose="02010600030101010101" pitchFamily="2" charset="-122"/>
            </a:endParaRPr>
          </a:p>
        </p:txBody>
      </p:sp>
      <p:sp>
        <p:nvSpPr>
          <p:cNvPr id="36" name="文本框 13"/>
          <p:cNvSpPr txBox="1"/>
          <p:nvPr/>
        </p:nvSpPr>
        <p:spPr>
          <a:xfrm>
            <a:off x="5870768" y="3710837"/>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7" name="组合 36"/>
          <p:cNvGrpSpPr/>
          <p:nvPr/>
        </p:nvGrpSpPr>
        <p:grpSpPr>
          <a:xfrm>
            <a:off x="665688" y="2327926"/>
            <a:ext cx="420958" cy="420958"/>
            <a:chOff x="5252030" y="2008764"/>
            <a:chExt cx="809336" cy="809336"/>
          </a:xfrm>
          <a:solidFill>
            <a:schemeClr val="accent1"/>
          </a:solidFill>
        </p:grpSpPr>
        <p:sp>
          <p:nvSpPr>
            <p:cNvPr id="38" name="椭圆 3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14:presetBounceEnd="3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38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38000">
                                          <p:cBhvr additive="base">
                                            <p:cTn id="15" dur="500" fill="hold"/>
                                            <p:tgtEl>
                                              <p:spTgt spid="24"/>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38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8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14:presetBounceEnd="38000">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14:bounceEnd="38000">
                                          <p:cBhvr additive="base">
                                            <p:cTn id="60" dur="500" fill="hold"/>
                                            <p:tgtEl>
                                              <p:spTgt spid="8"/>
                                            </p:tgtEl>
                                            <p:attrNameLst>
                                              <p:attrName>ppt_x</p:attrName>
                                            </p:attrNameLst>
                                          </p:cBhvr>
                                          <p:tavLst>
                                            <p:tav tm="0">
                                              <p:val>
                                                <p:strVal val="0-#ppt_w/2"/>
                                              </p:val>
                                            </p:tav>
                                            <p:tav tm="100000">
                                              <p:val>
                                                <p:strVal val="#ppt_x"/>
                                              </p:val>
                                            </p:tav>
                                          </p:tavLst>
                                        </p:anim>
                                        <p:anim calcmode="lin" valueType="num" p14:bounceEnd="38000">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14:presetBounceEnd="38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38000">
                                          <p:cBhvr additive="base">
                                            <p:cTn id="64" dur="500" fill="hold"/>
                                            <p:tgtEl>
                                              <p:spTgt spid="5"/>
                                            </p:tgtEl>
                                            <p:attrNameLst>
                                              <p:attrName>ppt_x</p:attrName>
                                            </p:attrNameLst>
                                          </p:cBhvr>
                                          <p:tavLst>
                                            <p:tav tm="0">
                                              <p:val>
                                                <p:strVal val="1+#ppt_w/2"/>
                                              </p:val>
                                            </p:tav>
                                            <p:tav tm="100000">
                                              <p:val>
                                                <p:strVal val="#ppt_x"/>
                                              </p:val>
                                            </p:tav>
                                          </p:tavLst>
                                        </p:anim>
                                        <p:anim calcmode="lin" valueType="num" p14:bounceEnd="38000">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14:presetBounceEnd="38000">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14:bounceEnd="38000">
                                          <p:cBhvr additive="base">
                                            <p:cTn id="78" dur="500" fill="hold"/>
                                            <p:tgtEl>
                                              <p:spTgt spid="18"/>
                                            </p:tgtEl>
                                            <p:attrNameLst>
                                              <p:attrName>ppt_x</p:attrName>
                                            </p:attrNameLst>
                                          </p:cBhvr>
                                          <p:tavLst>
                                            <p:tav tm="0">
                                              <p:val>
                                                <p:strVal val="1+#ppt_w/2"/>
                                              </p:val>
                                            </p:tav>
                                            <p:tav tm="100000">
                                              <p:val>
                                                <p:strVal val="#ppt_x"/>
                                              </p:val>
                                            </p:tav>
                                          </p:tavLst>
                                        </p:anim>
                                        <p:anim calcmode="lin" valueType="num" p14:bounceEnd="38000">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1+#ppt_w/2"/>
                                              </p:val>
                                            </p:tav>
                                            <p:tav tm="100000">
                                              <p:val>
                                                <p:strVal val="#ppt_x"/>
                                              </p:val>
                                            </p:tav>
                                          </p:tavLst>
                                        </p:anim>
                                        <p:anim calcmode="lin" valueType="num">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82227"/>
            <a:ext cx="1677386" cy="377030"/>
          </a:xfrm>
          <a:prstGeom prst="rect">
            <a:avLst/>
          </a:prstGeom>
        </p:spPr>
        <p:txBody>
          <a:bodyPr/>
          <a:lstStyle/>
          <a:p>
            <a:pPr algn="l"/>
            <a:r>
              <a:rPr lang="zh-CN" altLang="en-US" dirty="0">
                <a:solidFill>
                  <a:schemeClr val="tx1"/>
                </a:solidFill>
              </a:rPr>
              <a:t>扩展市场策略</a:t>
            </a:r>
          </a:p>
        </p:txBody>
      </p:sp>
      <p:sp>
        <p:nvSpPr>
          <p:cNvPr id="40" name="TextBox 39"/>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41" name="组合 40"/>
          <p:cNvGrpSpPr/>
          <p:nvPr/>
        </p:nvGrpSpPr>
        <p:grpSpPr>
          <a:xfrm>
            <a:off x="4030890" y="1333596"/>
            <a:ext cx="768479" cy="242465"/>
            <a:chOff x="4030890" y="1333596"/>
            <a:chExt cx="768479" cy="242465"/>
          </a:xfrm>
          <a:solidFill>
            <a:schemeClr val="accent6"/>
          </a:solidFill>
        </p:grpSpPr>
        <p:sp>
          <p:nvSpPr>
            <p:cNvPr id="42" name="Freeform 37"/>
            <p:cNvSpPr/>
            <p:nvPr/>
          </p:nvSpPr>
          <p:spPr bwMode="auto">
            <a:xfrm>
              <a:off x="4065711" y="1333596"/>
              <a:ext cx="733658" cy="230912"/>
            </a:xfrm>
            <a:custGeom>
              <a:avLst/>
              <a:gdLst>
                <a:gd name="T0" fmla="*/ 498 w 498"/>
                <a:gd name="T1" fmla="*/ 77 h 157"/>
                <a:gd name="T2" fmla="*/ 422 w 498"/>
                <a:gd name="T3" fmla="*/ 155 h 157"/>
                <a:gd name="T4" fmla="*/ 77 w 498"/>
                <a:gd name="T5" fmla="*/ 157 h 157"/>
                <a:gd name="T6" fmla="*/ 0 w 498"/>
                <a:gd name="T7" fmla="*/ 80 h 157"/>
                <a:gd name="T8" fmla="*/ 0 w 498"/>
                <a:gd name="T9" fmla="*/ 80 h 157"/>
                <a:gd name="T10" fmla="*/ 76 w 498"/>
                <a:gd name="T11" fmla="*/ 3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20"/>
                    <a:pt x="464" y="154"/>
                    <a:pt x="422" y="155"/>
                  </a:cubicBezTo>
                  <a:cubicBezTo>
                    <a:pt x="77" y="157"/>
                    <a:pt x="77" y="157"/>
                    <a:pt x="77" y="157"/>
                  </a:cubicBezTo>
                  <a:cubicBezTo>
                    <a:pt x="35" y="157"/>
                    <a:pt x="0" y="123"/>
                    <a:pt x="0" y="80"/>
                  </a:cubicBezTo>
                  <a:cubicBezTo>
                    <a:pt x="0" y="80"/>
                    <a:pt x="0" y="80"/>
                    <a:pt x="0" y="80"/>
                  </a:cubicBezTo>
                  <a:cubicBezTo>
                    <a:pt x="0" y="38"/>
                    <a:pt x="34" y="3"/>
                    <a:pt x="76" y="3"/>
                  </a:cubicBezTo>
                  <a:cubicBezTo>
                    <a:pt x="421" y="0"/>
                    <a:pt x="421" y="0"/>
                    <a:pt x="421" y="0"/>
                  </a:cubicBezTo>
                  <a:cubicBezTo>
                    <a:pt x="463" y="0"/>
                    <a:pt x="498" y="34"/>
                    <a:pt x="498"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3" name="文本框 30"/>
            <p:cNvSpPr txBox="1"/>
            <p:nvPr/>
          </p:nvSpPr>
          <p:spPr>
            <a:xfrm>
              <a:off x="4030890" y="1337534"/>
              <a:ext cx="295594" cy="238527"/>
            </a:xfrm>
            <a:prstGeom prst="rect">
              <a:avLst/>
            </a:prstGeom>
            <a:grpFill/>
            <a:ln>
              <a:noFill/>
            </a:ln>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01</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4" name="组合 43"/>
          <p:cNvGrpSpPr/>
          <p:nvPr/>
        </p:nvGrpSpPr>
        <p:grpSpPr>
          <a:xfrm>
            <a:off x="3995936" y="2011577"/>
            <a:ext cx="783047" cy="238527"/>
            <a:chOff x="3968280" y="1999295"/>
            <a:chExt cx="783047" cy="238527"/>
          </a:xfrm>
          <a:solidFill>
            <a:schemeClr val="accent6"/>
          </a:solidFill>
        </p:grpSpPr>
        <p:sp>
          <p:nvSpPr>
            <p:cNvPr id="45" name="Freeform 33"/>
            <p:cNvSpPr/>
            <p:nvPr/>
          </p:nvSpPr>
          <p:spPr bwMode="auto">
            <a:xfrm>
              <a:off x="3968280" y="2006846"/>
              <a:ext cx="735606" cy="229938"/>
            </a:xfrm>
            <a:custGeom>
              <a:avLst/>
              <a:gdLst>
                <a:gd name="T0" fmla="*/ 499 w 499"/>
                <a:gd name="T1" fmla="*/ 77 h 156"/>
                <a:gd name="T2" fmla="*/ 422 w 499"/>
                <a:gd name="T3" fmla="*/ 154 h 156"/>
                <a:gd name="T4" fmla="*/ 78 w 499"/>
                <a:gd name="T5" fmla="*/ 156 h 156"/>
                <a:gd name="T6" fmla="*/ 1 w 499"/>
                <a:gd name="T7" fmla="*/ 80 h 156"/>
                <a:gd name="T8" fmla="*/ 1 w 499"/>
                <a:gd name="T9" fmla="*/ 80 h 156"/>
                <a:gd name="T10" fmla="*/ 77 w 499"/>
                <a:gd name="T11" fmla="*/ 2 h 156"/>
                <a:gd name="T12" fmla="*/ 421 w 499"/>
                <a:gd name="T13" fmla="*/ 0 h 156"/>
                <a:gd name="T14" fmla="*/ 499 w 499"/>
                <a:gd name="T15" fmla="*/ 7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6">
                  <a:moveTo>
                    <a:pt x="499" y="77"/>
                  </a:moveTo>
                  <a:cubicBezTo>
                    <a:pt x="499" y="119"/>
                    <a:pt x="465" y="154"/>
                    <a:pt x="422" y="154"/>
                  </a:cubicBezTo>
                  <a:cubicBezTo>
                    <a:pt x="78" y="156"/>
                    <a:pt x="78" y="156"/>
                    <a:pt x="78" y="156"/>
                  </a:cubicBezTo>
                  <a:cubicBezTo>
                    <a:pt x="36" y="156"/>
                    <a:pt x="1" y="122"/>
                    <a:pt x="1" y="80"/>
                  </a:cubicBezTo>
                  <a:cubicBezTo>
                    <a:pt x="1" y="80"/>
                    <a:pt x="1" y="80"/>
                    <a:pt x="1" y="80"/>
                  </a:cubicBezTo>
                  <a:cubicBezTo>
                    <a:pt x="0" y="37"/>
                    <a:pt x="35" y="2"/>
                    <a:pt x="77" y="2"/>
                  </a:cubicBezTo>
                  <a:cubicBezTo>
                    <a:pt x="421" y="0"/>
                    <a:pt x="421" y="0"/>
                    <a:pt x="421" y="0"/>
                  </a:cubicBezTo>
                  <a:cubicBezTo>
                    <a:pt x="464" y="0"/>
                    <a:pt x="499" y="34"/>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6" name="文本框 91"/>
            <p:cNvSpPr txBox="1"/>
            <p:nvPr/>
          </p:nvSpPr>
          <p:spPr>
            <a:xfrm>
              <a:off x="4455733" y="1999295"/>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02</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7" name="组合 46"/>
          <p:cNvGrpSpPr/>
          <p:nvPr/>
        </p:nvGrpSpPr>
        <p:grpSpPr>
          <a:xfrm>
            <a:off x="4009465" y="2652995"/>
            <a:ext cx="778559" cy="238527"/>
            <a:chOff x="4020810" y="2652995"/>
            <a:chExt cx="778559" cy="238527"/>
          </a:xfrm>
          <a:solidFill>
            <a:schemeClr val="accent6"/>
          </a:solidFill>
        </p:grpSpPr>
        <p:sp>
          <p:nvSpPr>
            <p:cNvPr id="48" name="Freeform 36"/>
            <p:cNvSpPr/>
            <p:nvPr/>
          </p:nvSpPr>
          <p:spPr bwMode="auto">
            <a:xfrm>
              <a:off x="4065711" y="2660610"/>
              <a:ext cx="733658" cy="230912"/>
            </a:xfrm>
            <a:custGeom>
              <a:avLst/>
              <a:gdLst>
                <a:gd name="T0" fmla="*/ 498 w 498"/>
                <a:gd name="T1" fmla="*/ 77 h 157"/>
                <a:gd name="T2" fmla="*/ 422 w 498"/>
                <a:gd name="T3" fmla="*/ 154 h 157"/>
                <a:gd name="T4" fmla="*/ 77 w 498"/>
                <a:gd name="T5" fmla="*/ 156 h 157"/>
                <a:gd name="T6" fmla="*/ 0 w 498"/>
                <a:gd name="T7" fmla="*/ 80 h 157"/>
                <a:gd name="T8" fmla="*/ 0 w 498"/>
                <a:gd name="T9" fmla="*/ 80 h 157"/>
                <a:gd name="T10" fmla="*/ 76 w 498"/>
                <a:gd name="T11" fmla="*/ 2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19"/>
                    <a:pt x="464" y="154"/>
                    <a:pt x="422" y="154"/>
                  </a:cubicBezTo>
                  <a:cubicBezTo>
                    <a:pt x="77" y="156"/>
                    <a:pt x="77" y="156"/>
                    <a:pt x="77" y="156"/>
                  </a:cubicBezTo>
                  <a:cubicBezTo>
                    <a:pt x="35" y="157"/>
                    <a:pt x="0" y="122"/>
                    <a:pt x="0" y="80"/>
                  </a:cubicBezTo>
                  <a:cubicBezTo>
                    <a:pt x="0" y="80"/>
                    <a:pt x="0" y="80"/>
                    <a:pt x="0" y="80"/>
                  </a:cubicBezTo>
                  <a:cubicBezTo>
                    <a:pt x="0" y="37"/>
                    <a:pt x="34" y="2"/>
                    <a:pt x="76" y="2"/>
                  </a:cubicBezTo>
                  <a:cubicBezTo>
                    <a:pt x="421" y="0"/>
                    <a:pt x="421" y="0"/>
                    <a:pt x="421" y="0"/>
                  </a:cubicBezTo>
                  <a:cubicBezTo>
                    <a:pt x="463" y="0"/>
                    <a:pt x="498" y="34"/>
                    <a:pt x="498"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9" name="文本框 92"/>
            <p:cNvSpPr txBox="1"/>
            <p:nvPr/>
          </p:nvSpPr>
          <p:spPr>
            <a:xfrm>
              <a:off x="4020810" y="2652995"/>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03</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0" name="组合 49"/>
          <p:cNvGrpSpPr/>
          <p:nvPr/>
        </p:nvGrpSpPr>
        <p:grpSpPr>
          <a:xfrm>
            <a:off x="3995936" y="3260121"/>
            <a:ext cx="770244" cy="238527"/>
            <a:chOff x="3968280" y="3316411"/>
            <a:chExt cx="770244" cy="238527"/>
          </a:xfrm>
          <a:solidFill>
            <a:schemeClr val="accent6"/>
          </a:solidFill>
        </p:grpSpPr>
        <p:sp>
          <p:nvSpPr>
            <p:cNvPr id="51" name="Freeform 35"/>
            <p:cNvSpPr/>
            <p:nvPr/>
          </p:nvSpPr>
          <p:spPr bwMode="auto">
            <a:xfrm>
              <a:off x="3968280" y="3320219"/>
              <a:ext cx="735606" cy="230912"/>
            </a:xfrm>
            <a:custGeom>
              <a:avLst/>
              <a:gdLst>
                <a:gd name="T0" fmla="*/ 499 w 499"/>
                <a:gd name="T1" fmla="*/ 77 h 157"/>
                <a:gd name="T2" fmla="*/ 422 w 499"/>
                <a:gd name="T3" fmla="*/ 155 h 157"/>
                <a:gd name="T4" fmla="*/ 78 w 499"/>
                <a:gd name="T5" fmla="*/ 157 h 157"/>
                <a:gd name="T6" fmla="*/ 1 w 499"/>
                <a:gd name="T7" fmla="*/ 80 h 157"/>
                <a:gd name="T8" fmla="*/ 1 w 499"/>
                <a:gd name="T9" fmla="*/ 80 h 157"/>
                <a:gd name="T10" fmla="*/ 77 w 499"/>
                <a:gd name="T11" fmla="*/ 3 h 157"/>
                <a:gd name="T12" fmla="*/ 421 w 499"/>
                <a:gd name="T13" fmla="*/ 1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20"/>
                    <a:pt x="465" y="155"/>
                    <a:pt x="422" y="155"/>
                  </a:cubicBezTo>
                  <a:cubicBezTo>
                    <a:pt x="78" y="157"/>
                    <a:pt x="78" y="157"/>
                    <a:pt x="78" y="157"/>
                  </a:cubicBezTo>
                  <a:cubicBezTo>
                    <a:pt x="36" y="157"/>
                    <a:pt x="1" y="123"/>
                    <a:pt x="1" y="80"/>
                  </a:cubicBezTo>
                  <a:cubicBezTo>
                    <a:pt x="1" y="80"/>
                    <a:pt x="1" y="80"/>
                    <a:pt x="1" y="80"/>
                  </a:cubicBezTo>
                  <a:cubicBezTo>
                    <a:pt x="0" y="38"/>
                    <a:pt x="35" y="3"/>
                    <a:pt x="77" y="3"/>
                  </a:cubicBezTo>
                  <a:cubicBezTo>
                    <a:pt x="421" y="1"/>
                    <a:pt x="421" y="1"/>
                    <a:pt x="421" y="1"/>
                  </a:cubicBezTo>
                  <a:cubicBezTo>
                    <a:pt x="464" y="0"/>
                    <a:pt x="499" y="35"/>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52" name="文本框 93"/>
            <p:cNvSpPr txBox="1"/>
            <p:nvPr/>
          </p:nvSpPr>
          <p:spPr>
            <a:xfrm>
              <a:off x="4442930" y="3316411"/>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04</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3" name="组合 52"/>
          <p:cNvGrpSpPr/>
          <p:nvPr/>
        </p:nvGrpSpPr>
        <p:grpSpPr>
          <a:xfrm>
            <a:off x="4003586" y="3989751"/>
            <a:ext cx="765388" cy="238527"/>
            <a:chOff x="4022289" y="3989751"/>
            <a:chExt cx="765388" cy="238527"/>
          </a:xfrm>
          <a:solidFill>
            <a:schemeClr val="accent6"/>
          </a:solidFill>
        </p:grpSpPr>
        <p:sp>
          <p:nvSpPr>
            <p:cNvPr id="54" name="Freeform 34"/>
            <p:cNvSpPr/>
            <p:nvPr/>
          </p:nvSpPr>
          <p:spPr bwMode="auto">
            <a:xfrm>
              <a:off x="4053045" y="3997366"/>
              <a:ext cx="734632" cy="230912"/>
            </a:xfrm>
            <a:custGeom>
              <a:avLst/>
              <a:gdLst>
                <a:gd name="T0" fmla="*/ 499 w 499"/>
                <a:gd name="T1" fmla="*/ 77 h 157"/>
                <a:gd name="T2" fmla="*/ 422 w 499"/>
                <a:gd name="T3" fmla="*/ 154 h 157"/>
                <a:gd name="T4" fmla="*/ 78 w 499"/>
                <a:gd name="T5" fmla="*/ 156 h 157"/>
                <a:gd name="T6" fmla="*/ 0 w 499"/>
                <a:gd name="T7" fmla="*/ 80 h 157"/>
                <a:gd name="T8" fmla="*/ 0 w 499"/>
                <a:gd name="T9" fmla="*/ 80 h 157"/>
                <a:gd name="T10" fmla="*/ 77 w 499"/>
                <a:gd name="T11" fmla="*/ 2 h 157"/>
                <a:gd name="T12" fmla="*/ 421 w 499"/>
                <a:gd name="T13" fmla="*/ 0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19"/>
                    <a:pt x="465" y="154"/>
                    <a:pt x="422" y="154"/>
                  </a:cubicBezTo>
                  <a:cubicBezTo>
                    <a:pt x="78" y="156"/>
                    <a:pt x="78" y="156"/>
                    <a:pt x="78" y="156"/>
                  </a:cubicBezTo>
                  <a:cubicBezTo>
                    <a:pt x="35" y="157"/>
                    <a:pt x="1" y="122"/>
                    <a:pt x="0" y="80"/>
                  </a:cubicBezTo>
                  <a:cubicBezTo>
                    <a:pt x="0" y="80"/>
                    <a:pt x="0" y="80"/>
                    <a:pt x="0" y="80"/>
                  </a:cubicBezTo>
                  <a:cubicBezTo>
                    <a:pt x="0" y="37"/>
                    <a:pt x="34" y="3"/>
                    <a:pt x="77" y="2"/>
                  </a:cubicBezTo>
                  <a:cubicBezTo>
                    <a:pt x="421" y="0"/>
                    <a:pt x="421" y="0"/>
                    <a:pt x="421" y="0"/>
                  </a:cubicBezTo>
                  <a:cubicBezTo>
                    <a:pt x="464" y="0"/>
                    <a:pt x="498" y="34"/>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55" name="文本框 94"/>
            <p:cNvSpPr txBox="1"/>
            <p:nvPr/>
          </p:nvSpPr>
          <p:spPr>
            <a:xfrm>
              <a:off x="4022289" y="3989751"/>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05</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6" name="组合 55"/>
          <p:cNvGrpSpPr/>
          <p:nvPr/>
        </p:nvGrpSpPr>
        <p:grpSpPr>
          <a:xfrm>
            <a:off x="4268259" y="1003932"/>
            <a:ext cx="871765" cy="871764"/>
            <a:chOff x="819328" y="1120780"/>
            <a:chExt cx="1127886" cy="1127885"/>
          </a:xfrm>
        </p:grpSpPr>
        <p:sp>
          <p:nvSpPr>
            <p:cNvPr id="57" name="Oval 1"/>
            <p:cNvSpPr/>
            <p:nvPr/>
          </p:nvSpPr>
          <p:spPr bwMode="auto">
            <a:xfrm>
              <a:off x="819328" y="1120780"/>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58" name="Oval 1"/>
            <p:cNvSpPr/>
            <p:nvPr/>
          </p:nvSpPr>
          <p:spPr bwMode="auto">
            <a:xfrm>
              <a:off x="899593" y="1201044"/>
              <a:ext cx="967360" cy="967359"/>
            </a:xfrm>
            <a:prstGeom prst="ellipse">
              <a:avLst/>
            </a:prstGeom>
            <a:gradFill>
              <a:gsLst>
                <a:gs pos="0">
                  <a:srgbClr val="FFF200"/>
                </a:gs>
                <a:gs pos="0">
                  <a:schemeClr val="accent1">
                    <a:lumMod val="60000"/>
                    <a:lumOff val="40000"/>
                  </a:schemeClr>
                </a:gs>
                <a:gs pos="36000">
                  <a:schemeClr val="accent4"/>
                </a:gs>
                <a:gs pos="100000">
                  <a:schemeClr val="accent1">
                    <a:lumMod val="40000"/>
                    <a:lumOff val="60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59" name="组合 58"/>
          <p:cNvGrpSpPr/>
          <p:nvPr/>
        </p:nvGrpSpPr>
        <p:grpSpPr>
          <a:xfrm>
            <a:off x="3625528" y="1643768"/>
            <a:ext cx="871765" cy="871764"/>
            <a:chOff x="819328" y="1120779"/>
            <a:chExt cx="1127886" cy="1127885"/>
          </a:xfrm>
        </p:grpSpPr>
        <p:sp>
          <p:nvSpPr>
            <p:cNvPr id="60"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1"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4"/>
                </a:gs>
                <a:gs pos="100000">
                  <a:schemeClr val="accent1">
                    <a:lumMod val="40000"/>
                    <a:lumOff val="60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2" name="组合 61"/>
          <p:cNvGrpSpPr/>
          <p:nvPr/>
        </p:nvGrpSpPr>
        <p:grpSpPr>
          <a:xfrm>
            <a:off x="4250831" y="2291976"/>
            <a:ext cx="871765" cy="871764"/>
            <a:chOff x="819328" y="1120779"/>
            <a:chExt cx="1127886" cy="1127885"/>
          </a:xfrm>
        </p:grpSpPr>
        <p:sp>
          <p:nvSpPr>
            <p:cNvPr id="63"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4"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3"/>
                </a:gs>
                <a:gs pos="100000">
                  <a:schemeClr val="accent1">
                    <a:lumMod val="75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5" name="组合 64"/>
          <p:cNvGrpSpPr/>
          <p:nvPr/>
        </p:nvGrpSpPr>
        <p:grpSpPr>
          <a:xfrm>
            <a:off x="3612276" y="2962360"/>
            <a:ext cx="871765" cy="871764"/>
            <a:chOff x="819328" y="1120779"/>
            <a:chExt cx="1127886" cy="1127885"/>
          </a:xfrm>
        </p:grpSpPr>
        <p:sp>
          <p:nvSpPr>
            <p:cNvPr id="66"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7"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2"/>
                </a:gs>
                <a:gs pos="100000">
                  <a:schemeClr val="accent1">
                    <a:lumMod val="75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8" name="组合 67"/>
          <p:cNvGrpSpPr/>
          <p:nvPr/>
        </p:nvGrpSpPr>
        <p:grpSpPr>
          <a:xfrm>
            <a:off x="4268259" y="3565334"/>
            <a:ext cx="871765" cy="871764"/>
            <a:chOff x="819328" y="1120779"/>
            <a:chExt cx="1127886" cy="1127885"/>
          </a:xfrm>
        </p:grpSpPr>
        <p:sp>
          <p:nvSpPr>
            <p:cNvPr id="69"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70"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3"/>
                </a:gs>
                <a:gs pos="100000">
                  <a:schemeClr val="accent1">
                    <a:lumMod val="50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sp>
        <p:nvSpPr>
          <p:cNvPr id="71" name="Freeform 63"/>
          <p:cNvSpPr>
            <a:spLocks noChangeAspect="1" noEditPoints="1"/>
          </p:cNvSpPr>
          <p:nvPr/>
        </p:nvSpPr>
        <p:spPr bwMode="auto">
          <a:xfrm>
            <a:off x="4457841" y="1169519"/>
            <a:ext cx="505854" cy="574558"/>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2" name="Freeform 910"/>
          <p:cNvSpPr/>
          <p:nvPr/>
        </p:nvSpPr>
        <p:spPr bwMode="auto">
          <a:xfrm>
            <a:off x="3795809" y="1837120"/>
            <a:ext cx="541896" cy="546793"/>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3" name="Freeform 307"/>
          <p:cNvSpPr>
            <a:spLocks noChangeAspect="1" noEditPoints="1"/>
          </p:cNvSpPr>
          <p:nvPr/>
        </p:nvSpPr>
        <p:spPr bwMode="auto">
          <a:xfrm>
            <a:off x="4483389" y="2502472"/>
            <a:ext cx="380160" cy="555376"/>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4" name="Freeform 266"/>
          <p:cNvSpPr>
            <a:spLocks noChangeAspect="1" noEditPoints="1"/>
          </p:cNvSpPr>
          <p:nvPr/>
        </p:nvSpPr>
        <p:spPr bwMode="auto">
          <a:xfrm>
            <a:off x="3812432" y="3150870"/>
            <a:ext cx="506559" cy="554999"/>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grpSp>
        <p:nvGrpSpPr>
          <p:cNvPr id="75" name="组合 74"/>
          <p:cNvGrpSpPr>
            <a:grpSpLocks noChangeAspect="1"/>
          </p:cNvGrpSpPr>
          <p:nvPr/>
        </p:nvGrpSpPr>
        <p:grpSpPr>
          <a:xfrm>
            <a:off x="4442930" y="3770311"/>
            <a:ext cx="487568" cy="417445"/>
            <a:chOff x="2162176" y="-104775"/>
            <a:chExt cx="1655763" cy="1417638"/>
          </a:xfrm>
          <a:solidFill>
            <a:schemeClr val="bg1"/>
          </a:solidFill>
        </p:grpSpPr>
        <p:sp>
          <p:nvSpPr>
            <p:cNvPr id="76"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p>
          </p:txBody>
        </p:sp>
        <p:sp>
          <p:nvSpPr>
            <p:cNvPr id="77"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p>
          </p:txBody>
        </p:sp>
      </p:grpSp>
      <p:sp>
        <p:nvSpPr>
          <p:cNvPr id="78" name="Content Placeholder 2"/>
          <p:cNvSpPr txBox="1"/>
          <p:nvPr/>
        </p:nvSpPr>
        <p:spPr bwMode="auto">
          <a:xfrm>
            <a:off x="5220072" y="1222153"/>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79" name="Content Placeholder 2"/>
          <p:cNvSpPr txBox="1"/>
          <p:nvPr/>
        </p:nvSpPr>
        <p:spPr bwMode="auto">
          <a:xfrm>
            <a:off x="5220072" y="2375092"/>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0" name="Content Placeholder 2"/>
          <p:cNvSpPr txBox="1"/>
          <p:nvPr/>
        </p:nvSpPr>
        <p:spPr bwMode="auto">
          <a:xfrm>
            <a:off x="5213446" y="3693683"/>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1" name="Content Placeholder 2"/>
          <p:cNvSpPr txBox="1"/>
          <p:nvPr/>
        </p:nvSpPr>
        <p:spPr bwMode="auto">
          <a:xfrm>
            <a:off x="1502837" y="1778744"/>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2" name="Content Placeholder 2"/>
          <p:cNvSpPr txBox="1"/>
          <p:nvPr/>
        </p:nvSpPr>
        <p:spPr bwMode="auto">
          <a:xfrm>
            <a:off x="1489585" y="3137092"/>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p:cTn id="10" dur="500" fill="hold"/>
                                        <p:tgtEl>
                                          <p:spTgt spid="56"/>
                                        </p:tgtEl>
                                        <p:attrNameLst>
                                          <p:attrName>ppt_w</p:attrName>
                                        </p:attrNameLst>
                                      </p:cBhvr>
                                      <p:tavLst>
                                        <p:tav tm="0">
                                          <p:val>
                                            <p:fltVal val="0"/>
                                          </p:val>
                                        </p:tav>
                                        <p:tav tm="100000">
                                          <p:val>
                                            <p:strVal val="#ppt_w"/>
                                          </p:val>
                                        </p:tav>
                                      </p:tavLst>
                                    </p:anim>
                                    <p:anim calcmode="lin" valueType="num">
                                      <p:cBhvr>
                                        <p:cTn id="11" dur="500" fill="hold"/>
                                        <p:tgtEl>
                                          <p:spTgt spid="56"/>
                                        </p:tgtEl>
                                        <p:attrNameLst>
                                          <p:attrName>ppt_h</p:attrName>
                                        </p:attrNameLst>
                                      </p:cBhvr>
                                      <p:tavLst>
                                        <p:tav tm="0">
                                          <p:val>
                                            <p:fltVal val="0"/>
                                          </p:val>
                                        </p:tav>
                                        <p:tav tm="100000">
                                          <p:val>
                                            <p:strVal val="#ppt_h"/>
                                          </p:val>
                                        </p:tav>
                                      </p:tavLst>
                                    </p:anim>
                                    <p:animEffect transition="in" filter="fade">
                                      <p:cBhvr>
                                        <p:cTn id="12" dur="500"/>
                                        <p:tgtEl>
                                          <p:spTgt spid="5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childTnLst>
                          </p:cTn>
                        </p:par>
                        <p:par>
                          <p:cTn id="51" fill="hold">
                            <p:stCondLst>
                              <p:cond delay="4000"/>
                            </p:stCondLst>
                            <p:childTnLst>
                              <p:par>
                                <p:cTn id="52" presetID="1" presetClass="entr" presetSubtype="0"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fade">
                                      <p:cBhvr>
                                        <p:cTn id="67" dur="500"/>
                                        <p:tgtEl>
                                          <p:spTgt spid="74"/>
                                        </p:tgtEl>
                                      </p:cBhvr>
                                    </p:animEffect>
                                  </p:childTnLst>
                                </p:cTn>
                              </p:par>
                            </p:childTnLst>
                          </p:cTn>
                        </p:par>
                        <p:par>
                          <p:cTn id="68" fill="hold">
                            <p:stCondLst>
                              <p:cond delay="5500"/>
                            </p:stCondLst>
                            <p:childTnLst>
                              <p:par>
                                <p:cTn id="69" presetID="1" presetClass="entr" presetSubtype="0"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childTnLst>
                          </p:cTn>
                        </p:par>
                        <p:par>
                          <p:cTn id="75" fill="hold">
                            <p:stCondLst>
                              <p:cond delay="6000"/>
                            </p:stCondLst>
                            <p:childTnLst>
                              <p:par>
                                <p:cTn id="76" presetID="53" presetClass="entr" presetSubtype="16" fill="hold" nodeType="afterEffect">
                                  <p:stCondLst>
                                    <p:cond delay="0"/>
                                  </p:stCondLst>
                                  <p:childTnLst>
                                    <p:set>
                                      <p:cBhvr>
                                        <p:cTn id="77" dur="1" fill="hold">
                                          <p:stCondLst>
                                            <p:cond delay="0"/>
                                          </p:stCondLst>
                                        </p:cTn>
                                        <p:tgtEl>
                                          <p:spTgt spid="68"/>
                                        </p:tgtEl>
                                        <p:attrNameLst>
                                          <p:attrName>style.visibility</p:attrName>
                                        </p:attrNameLst>
                                      </p:cBhvr>
                                      <p:to>
                                        <p:strVal val="visible"/>
                                      </p:to>
                                    </p:set>
                                    <p:anim calcmode="lin" valueType="num">
                                      <p:cBhvr>
                                        <p:cTn id="78" dur="500" fill="hold"/>
                                        <p:tgtEl>
                                          <p:spTgt spid="68"/>
                                        </p:tgtEl>
                                        <p:attrNameLst>
                                          <p:attrName>ppt_w</p:attrName>
                                        </p:attrNameLst>
                                      </p:cBhvr>
                                      <p:tavLst>
                                        <p:tav tm="0">
                                          <p:val>
                                            <p:fltVal val="0"/>
                                          </p:val>
                                        </p:tav>
                                        <p:tav tm="100000">
                                          <p:val>
                                            <p:strVal val="#ppt_w"/>
                                          </p:val>
                                        </p:tav>
                                      </p:tavLst>
                                    </p:anim>
                                    <p:anim calcmode="lin" valueType="num">
                                      <p:cBhvr>
                                        <p:cTn id="79" dur="500" fill="hold"/>
                                        <p:tgtEl>
                                          <p:spTgt spid="68"/>
                                        </p:tgtEl>
                                        <p:attrNameLst>
                                          <p:attrName>ppt_h</p:attrName>
                                        </p:attrNameLst>
                                      </p:cBhvr>
                                      <p:tavLst>
                                        <p:tav tm="0">
                                          <p:val>
                                            <p:fltVal val="0"/>
                                          </p:val>
                                        </p:tav>
                                        <p:tav tm="100000">
                                          <p:val>
                                            <p:strVal val="#ppt_h"/>
                                          </p:val>
                                        </p:tav>
                                      </p:tavLst>
                                    </p:anim>
                                    <p:animEffect transition="in" filter="fade">
                                      <p:cBhvr>
                                        <p:cTn id="80" dur="500"/>
                                        <p:tgtEl>
                                          <p:spTgt spid="68"/>
                                        </p:tgtEl>
                                      </p:cBhvr>
                                    </p:animEffect>
                                  </p:childTnLst>
                                </p:cTn>
                              </p:par>
                            </p:childTnLst>
                          </p:cTn>
                        </p:par>
                        <p:par>
                          <p:cTn id="81" fill="hold">
                            <p:stCondLst>
                              <p:cond delay="6500"/>
                            </p:stCondLst>
                            <p:childTnLst>
                              <p:par>
                                <p:cTn id="82" presetID="10" presetClass="entr" presetSubtype="0" fill="hold" nodeType="after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fade">
                                      <p:cBhvr>
                                        <p:cTn id="84" dur="500"/>
                                        <p:tgtEl>
                                          <p:spTgt spid="75"/>
                                        </p:tgtEl>
                                      </p:cBhvr>
                                    </p:animEffect>
                                  </p:childTnLst>
                                </p:cTn>
                              </p:par>
                            </p:childTnLst>
                          </p:cTn>
                        </p:par>
                        <p:par>
                          <p:cTn id="85" fill="hold">
                            <p:stCondLst>
                              <p:cond delay="7000"/>
                            </p:stCondLst>
                            <p:childTnLst>
                              <p:par>
                                <p:cTn id="86" presetID="1" presetClass="entr" presetSubtype="0" fill="hold" nodeType="after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par>
                          <p:cTn id="88" fill="hold">
                            <p:stCondLst>
                              <p:cond delay="7000"/>
                            </p:stCondLst>
                            <p:childTnLst>
                              <p:par>
                                <p:cTn id="89" presetID="10" presetClass="entr" presetSubtype="0" fill="hold" grpId="0" nodeType="after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1" grpId="0" animBg="1"/>
      <p:bldP spid="72" grpId="0" animBg="1"/>
      <p:bldP spid="73" grpId="0" animBg="1"/>
      <p:bldP spid="74" grpId="0" animBg="1"/>
      <p:bldP spid="78" grpId="0"/>
      <p:bldP spid="79" grpId="0"/>
      <p:bldP spid="80" grpId="0"/>
      <p:bldP spid="81" grpId="0"/>
      <p:bldP spid="8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第五部分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明年工作计划</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TextBox 19"/>
          <p:cNvSpPr txBox="1"/>
          <p:nvPr/>
        </p:nvSpPr>
        <p:spPr>
          <a:xfrm>
            <a:off x="3923928" y="2859782"/>
            <a:ext cx="107833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营业额提升</a:t>
            </a:r>
          </a:p>
        </p:txBody>
      </p:sp>
      <p:sp>
        <p:nvSpPr>
          <p:cNvPr id="21" name="TextBox 20"/>
          <p:cNvSpPr txBox="1"/>
          <p:nvPr/>
        </p:nvSpPr>
        <p:spPr>
          <a:xfrm>
            <a:off x="5002260"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团队扩大</a:t>
            </a:r>
          </a:p>
        </p:txBody>
      </p:sp>
      <p:sp>
        <p:nvSpPr>
          <p:cNvPr id="22" name="TextBox 21"/>
          <p:cNvSpPr txBox="1"/>
          <p:nvPr/>
        </p:nvSpPr>
        <p:spPr>
          <a:xfrm>
            <a:off x="6084168"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管理提高</a:t>
            </a:r>
          </a:p>
        </p:txBody>
      </p:sp>
      <p:sp>
        <p:nvSpPr>
          <p:cNvPr id="23" name="TextBox 22"/>
          <p:cNvSpPr txBox="1"/>
          <p:nvPr/>
        </p:nvSpPr>
        <p:spPr>
          <a:xfrm>
            <a:off x="3923928"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利益最大化</a:t>
            </a:r>
          </a:p>
        </p:txBody>
      </p:sp>
      <p:sp>
        <p:nvSpPr>
          <p:cNvPr id="31" name="TextBox 30"/>
          <p:cNvSpPr txBox="1"/>
          <p:nvPr/>
        </p:nvSpPr>
        <p:spPr>
          <a:xfrm>
            <a:off x="5004684"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结束语</a:t>
            </a:r>
          </a:p>
        </p:txBody>
      </p:sp>
      <p:grpSp>
        <p:nvGrpSpPr>
          <p:cNvPr id="32" name="组合 3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1" name="TextBox 7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13997" y="195486"/>
            <a:ext cx="1933867" cy="377030"/>
          </a:xfrm>
          <a:prstGeom prst="rect">
            <a:avLst/>
          </a:prstGeom>
        </p:spPr>
        <p:txBody>
          <a:bodyPr/>
          <a:lstStyle/>
          <a:p>
            <a:pPr algn="l"/>
            <a:r>
              <a:rPr lang="zh-CN" altLang="en-US" dirty="0">
                <a:solidFill>
                  <a:schemeClr val="tx1"/>
                </a:solidFill>
              </a:rPr>
              <a:t>营业额提升方法</a:t>
            </a:r>
          </a:p>
        </p:txBody>
      </p:sp>
      <p:grpSp>
        <p:nvGrpSpPr>
          <p:cNvPr id="40" name="组合 39"/>
          <p:cNvGrpSpPr/>
          <p:nvPr/>
        </p:nvGrpSpPr>
        <p:grpSpPr>
          <a:xfrm>
            <a:off x="599274" y="1275606"/>
            <a:ext cx="1506792" cy="1506792"/>
            <a:chOff x="3481448" y="2338049"/>
            <a:chExt cx="2181104" cy="2181104"/>
          </a:xfrm>
        </p:grpSpPr>
        <p:grpSp>
          <p:nvGrpSpPr>
            <p:cNvPr id="41"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44" name="椭圆 4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42" name="TextBox 41"/>
            <p:cNvSpPr txBox="1"/>
            <p:nvPr/>
          </p:nvSpPr>
          <p:spPr>
            <a:xfrm>
              <a:off x="3859414"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01</a:t>
              </a:r>
              <a:endParaRPr kumimoji="0" lang="zh-CN" altLang="en-US" sz="2000" b="0" i="0" u="none" strike="noStrike" kern="0" cap="none" spc="0" normalizeH="0" baseline="0" noProof="0" dirty="0">
                <a:ln>
                  <a:noFill/>
                </a:ln>
                <a:effectLst/>
                <a:uLnTx/>
                <a:uFillTx/>
                <a:latin typeface="+mj-ea"/>
                <a:ea typeface="+mj-ea"/>
              </a:endParaRPr>
            </a:p>
          </p:txBody>
        </p:sp>
      </p:grpSp>
      <p:sp>
        <p:nvSpPr>
          <p:cNvPr id="45" name="矩形 44"/>
          <p:cNvSpPr/>
          <p:nvPr/>
        </p:nvSpPr>
        <p:spPr>
          <a:xfrm>
            <a:off x="569066"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46" name="组合 45"/>
          <p:cNvGrpSpPr/>
          <p:nvPr/>
        </p:nvGrpSpPr>
        <p:grpSpPr>
          <a:xfrm>
            <a:off x="2202992" y="3100157"/>
            <a:ext cx="473766" cy="477588"/>
            <a:chOff x="3041651" y="3326606"/>
            <a:chExt cx="631825" cy="636588"/>
          </a:xfrm>
        </p:grpSpPr>
        <p:sp>
          <p:nvSpPr>
            <p:cNvPr id="47" name="Oval 9"/>
            <p:cNvSpPr>
              <a:spLocks noChangeArrowheads="1"/>
            </p:cNvSpPr>
            <p:nvPr/>
          </p:nvSpPr>
          <p:spPr bwMode="auto">
            <a:xfrm>
              <a:off x="3041651" y="3326606"/>
              <a:ext cx="631825" cy="636588"/>
            </a:xfrm>
            <a:prstGeom prst="ellipse">
              <a:avLst/>
            </a:prstGeom>
            <a:solidFill>
              <a:schemeClr val="accent2"/>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0" name="组合 49"/>
          <p:cNvGrpSpPr/>
          <p:nvPr/>
        </p:nvGrpSpPr>
        <p:grpSpPr>
          <a:xfrm>
            <a:off x="2837402" y="1275606"/>
            <a:ext cx="1506792" cy="1506792"/>
            <a:chOff x="3481448" y="2338049"/>
            <a:chExt cx="2181104" cy="2181104"/>
          </a:xfrm>
        </p:grpSpPr>
        <p:grpSp>
          <p:nvGrpSpPr>
            <p:cNvPr id="51" name="组合 5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54" name="椭圆 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52" name="TextBox 51"/>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02</a:t>
              </a:r>
              <a:endParaRPr kumimoji="0" lang="zh-CN" altLang="en-US" sz="2000" b="0" i="0" u="none" strike="noStrike" kern="0" cap="none" spc="0" normalizeH="0" baseline="0" noProof="0" dirty="0">
                <a:ln>
                  <a:noFill/>
                </a:ln>
                <a:effectLst/>
                <a:uLnTx/>
                <a:uFillTx/>
                <a:latin typeface="+mj-ea"/>
                <a:ea typeface="+mj-ea"/>
              </a:endParaRPr>
            </a:p>
          </p:txBody>
        </p:sp>
      </p:grpSp>
      <p:sp>
        <p:nvSpPr>
          <p:cNvPr id="55" name="矩形 54"/>
          <p:cNvSpPr/>
          <p:nvPr/>
        </p:nvSpPr>
        <p:spPr>
          <a:xfrm>
            <a:off x="2776985"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56" name="组合 55"/>
          <p:cNvGrpSpPr/>
          <p:nvPr/>
        </p:nvGrpSpPr>
        <p:grpSpPr>
          <a:xfrm>
            <a:off x="4438192" y="3100157"/>
            <a:ext cx="473766" cy="477588"/>
            <a:chOff x="3041651" y="3326606"/>
            <a:chExt cx="631825" cy="636588"/>
          </a:xfrm>
        </p:grpSpPr>
        <p:sp>
          <p:nvSpPr>
            <p:cNvPr id="57" name="Oval 9"/>
            <p:cNvSpPr>
              <a:spLocks noChangeArrowheads="1"/>
            </p:cNvSpPr>
            <p:nvPr/>
          </p:nvSpPr>
          <p:spPr bwMode="auto">
            <a:xfrm>
              <a:off x="3041651" y="3326606"/>
              <a:ext cx="631825" cy="636588"/>
            </a:xfrm>
            <a:prstGeom prst="ellipse">
              <a:avLst/>
            </a:prstGeom>
            <a:solidFill>
              <a:schemeClr val="accent1"/>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60" name="组合 59"/>
          <p:cNvGrpSpPr/>
          <p:nvPr/>
        </p:nvGrpSpPr>
        <p:grpSpPr>
          <a:xfrm>
            <a:off x="5029994" y="1275606"/>
            <a:ext cx="1506792" cy="1506792"/>
            <a:chOff x="3481448" y="2338049"/>
            <a:chExt cx="2181104" cy="2181104"/>
          </a:xfrm>
        </p:grpSpPr>
        <p:grpSp>
          <p:nvGrpSpPr>
            <p:cNvPr id="61" name="组合 6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64" name="椭圆 6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62" name="TextBox 61"/>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03</a:t>
              </a:r>
              <a:endParaRPr kumimoji="0" lang="zh-CN" altLang="en-US" sz="2000" b="0" i="0" u="none" strike="noStrike" kern="0" cap="none" spc="0" normalizeH="0" baseline="0" noProof="0" dirty="0">
                <a:ln>
                  <a:noFill/>
                </a:ln>
                <a:effectLst/>
                <a:uLnTx/>
                <a:uFillTx/>
                <a:latin typeface="+mj-ea"/>
                <a:ea typeface="+mj-ea"/>
              </a:endParaRPr>
            </a:p>
          </p:txBody>
        </p:sp>
      </p:grpSp>
      <p:sp>
        <p:nvSpPr>
          <p:cNvPr id="65" name="矩形 64"/>
          <p:cNvSpPr/>
          <p:nvPr/>
        </p:nvSpPr>
        <p:spPr>
          <a:xfrm>
            <a:off x="4953794"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66" name="组合 65"/>
          <p:cNvGrpSpPr/>
          <p:nvPr/>
        </p:nvGrpSpPr>
        <p:grpSpPr>
          <a:xfrm>
            <a:off x="6601843" y="3100157"/>
            <a:ext cx="473766" cy="477588"/>
            <a:chOff x="3041651" y="3326606"/>
            <a:chExt cx="631825" cy="636588"/>
          </a:xfrm>
        </p:grpSpPr>
        <p:sp>
          <p:nvSpPr>
            <p:cNvPr id="67" name="Oval 9"/>
            <p:cNvSpPr>
              <a:spLocks noChangeArrowheads="1"/>
            </p:cNvSpPr>
            <p:nvPr/>
          </p:nvSpPr>
          <p:spPr bwMode="auto">
            <a:xfrm>
              <a:off x="3041651" y="3326606"/>
              <a:ext cx="631825" cy="636588"/>
            </a:xfrm>
            <a:prstGeom prst="ellipse">
              <a:avLst/>
            </a:prstGeom>
            <a:solidFill>
              <a:schemeClr val="accent4"/>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6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6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70" name="组合 69"/>
          <p:cNvGrpSpPr/>
          <p:nvPr/>
        </p:nvGrpSpPr>
        <p:grpSpPr>
          <a:xfrm>
            <a:off x="7103492" y="1275606"/>
            <a:ext cx="1506792" cy="1506792"/>
            <a:chOff x="3481448" y="2338049"/>
            <a:chExt cx="2181104" cy="2181104"/>
          </a:xfrm>
        </p:grpSpPr>
        <p:grpSp>
          <p:nvGrpSpPr>
            <p:cNvPr id="71"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74" name="椭圆 7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72" name="TextBox 71"/>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04</a:t>
              </a:r>
              <a:endParaRPr kumimoji="0" lang="zh-CN" altLang="en-US" sz="2000" b="0" i="0" u="none" strike="noStrike" kern="0" cap="none" spc="0" normalizeH="0" baseline="0" noProof="0" dirty="0">
                <a:ln>
                  <a:noFill/>
                </a:ln>
                <a:effectLst/>
                <a:uLnTx/>
                <a:uFillTx/>
                <a:latin typeface="+mj-ea"/>
                <a:ea typeface="+mj-ea"/>
              </a:endParaRPr>
            </a:p>
          </p:txBody>
        </p:sp>
      </p:grpSp>
      <p:sp>
        <p:nvSpPr>
          <p:cNvPr id="75" name="矩形 74"/>
          <p:cNvSpPr/>
          <p:nvPr/>
        </p:nvSpPr>
        <p:spPr>
          <a:xfrm>
            <a:off x="7143203"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sp>
        <p:nvSpPr>
          <p:cNvPr id="76" name="TextBox 75"/>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13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2000"/>
                                </p:stCondLst>
                                <p:childTnLst>
                                  <p:par>
                                    <p:cTn id="14" presetID="2" presetClass="entr" presetSubtype="8" fill="hold" nodeType="afterEffect" p14:presetBounceEnd="4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40000">
                                          <p:cBhvr additive="base">
                                            <p:cTn id="16"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1" accel="52000" fill="hold" nodeType="afterEffect" p14:presetBounceEnd="4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40000">
                                          <p:cBhvr additive="base">
                                            <p:cTn id="21" dur="13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500"/>
                                </p:stCondLst>
                                <p:childTnLst>
                                  <p:par>
                                    <p:cTn id="28" presetID="2" presetClass="entr" presetSubtype="8" fill="hold" nodeType="after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1" accel="52000" fill="hold" nodeType="afterEffect" p14:presetBounceEnd="40000">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14:bounceEnd="40000">
                                          <p:cBhvr additive="base">
                                            <p:cTn id="35" dur="13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65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7000"/>
                                </p:stCondLst>
                                <p:childTnLst>
                                  <p:par>
                                    <p:cTn id="42" presetID="2" presetClass="entr" presetSubtype="8" fill="hold" nodeType="afterEffect" p14:presetBounceEnd="40000">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14:bounceEnd="40000">
                                          <p:cBhvr additive="base">
                                            <p:cTn id="44"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7500"/>
                                </p:stCondLst>
                                <p:childTnLst>
                                  <p:par>
                                    <p:cTn id="47" presetID="2" presetClass="entr" presetSubtype="1" accel="52000" fill="hold" nodeType="afterEffect" p14:presetBounceEnd="40000">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14:bounceEnd="40000">
                                          <p:cBhvr additive="base">
                                            <p:cTn id="49" dur="1300" fill="hold"/>
                                            <p:tgtEl>
                                              <p:spTgt spid="70"/>
                                            </p:tgtEl>
                                            <p:attrNameLst>
                                              <p:attrName>ppt_x</p:attrName>
                                            </p:attrNameLst>
                                          </p:cBhvr>
                                          <p:tavLst>
                                            <p:tav tm="0">
                                              <p:val>
                                                <p:strVal val="#ppt_x"/>
                                              </p:val>
                                            </p:tav>
                                            <p:tav tm="100000">
                                              <p:val>
                                                <p:strVal val="#ppt_x"/>
                                              </p:val>
                                            </p:tav>
                                          </p:tavLst>
                                        </p:anim>
                                        <p:anim calcmode="lin" valueType="num" p14:bounceEnd="40000">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90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300" fill="hold"/>
                                            <p:tgtEl>
                                              <p:spTgt spid="40"/>
                                            </p:tgtEl>
                                            <p:attrNameLst>
                                              <p:attrName>ppt_x</p:attrName>
                                            </p:attrNameLst>
                                          </p:cBhvr>
                                          <p:tavLst>
                                            <p:tav tm="0">
                                              <p:val>
                                                <p:strVal val="#ppt_x"/>
                                              </p:val>
                                            </p:tav>
                                            <p:tav tm="100000">
                                              <p:val>
                                                <p:strVal val="#ppt_x"/>
                                              </p:val>
                                            </p:tav>
                                          </p:tavLst>
                                        </p:anim>
                                        <p:anim calcmode="lin" valueType="num">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1" accel="5200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300" fill="hold"/>
                                            <p:tgtEl>
                                              <p:spTgt spid="50"/>
                                            </p:tgtEl>
                                            <p:attrNameLst>
                                              <p:attrName>ppt_x</p:attrName>
                                            </p:attrNameLst>
                                          </p:cBhvr>
                                          <p:tavLst>
                                            <p:tav tm="0">
                                              <p:val>
                                                <p:strVal val="#ppt_x"/>
                                              </p:val>
                                            </p:tav>
                                            <p:tav tm="100000">
                                              <p:val>
                                                <p:strVal val="#ppt_x"/>
                                              </p:val>
                                            </p:tav>
                                          </p:tavLst>
                                        </p:anim>
                                        <p:anim calcmode="lin" valueType="num">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5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1" accel="5200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300" fill="hold"/>
                                            <p:tgtEl>
                                              <p:spTgt spid="60"/>
                                            </p:tgtEl>
                                            <p:attrNameLst>
                                              <p:attrName>ppt_x</p:attrName>
                                            </p:attrNameLst>
                                          </p:cBhvr>
                                          <p:tavLst>
                                            <p:tav tm="0">
                                              <p:val>
                                                <p:strVal val="#ppt_x"/>
                                              </p:val>
                                            </p:tav>
                                            <p:tav tm="100000">
                                              <p:val>
                                                <p:strVal val="#ppt_x"/>
                                              </p:val>
                                            </p:tav>
                                          </p:tavLst>
                                        </p:anim>
                                        <p:anim calcmode="lin" valueType="num">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65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7000"/>
                                </p:stCondLst>
                                <p:childTnLst>
                                  <p:par>
                                    <p:cTn id="42" presetID="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0-#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7500"/>
                                </p:stCondLst>
                                <p:childTnLst>
                                  <p:par>
                                    <p:cTn id="47" presetID="2" presetClass="entr" presetSubtype="1" accel="5200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1300" fill="hold"/>
                                            <p:tgtEl>
                                              <p:spTgt spid="70"/>
                                            </p:tgtEl>
                                            <p:attrNameLst>
                                              <p:attrName>ppt_x</p:attrName>
                                            </p:attrNameLst>
                                          </p:cBhvr>
                                          <p:tavLst>
                                            <p:tav tm="0">
                                              <p:val>
                                                <p:strVal val="#ppt_x"/>
                                              </p:val>
                                            </p:tav>
                                            <p:tav tm="100000">
                                              <p:val>
                                                <p:strVal val="#ppt_x"/>
                                              </p:val>
                                            </p:tav>
                                          </p:tavLst>
                                        </p:anim>
                                        <p:anim calcmode="lin" valueType="num">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90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4849" y="178749"/>
            <a:ext cx="1933867" cy="377030"/>
          </a:xfrm>
        </p:spPr>
        <p:txBody>
          <a:bodyPr/>
          <a:lstStyle/>
          <a:p>
            <a:r>
              <a:rPr lang="zh-CN" altLang="en-US" dirty="0">
                <a:solidFill>
                  <a:schemeClr val="tx1"/>
                </a:solidFill>
              </a:rPr>
              <a:t>营业额提升路径</a:t>
            </a:r>
            <a:endParaRPr lang="zh-CN" altLang="en-US" dirty="0"/>
          </a:p>
        </p:txBody>
      </p:sp>
      <p:sp>
        <p:nvSpPr>
          <p:cNvPr id="3" name="燕尾形 2"/>
          <p:cNvSpPr/>
          <p:nvPr/>
        </p:nvSpPr>
        <p:spPr>
          <a:xfrm>
            <a:off x="1296478" y="2480499"/>
            <a:ext cx="816998" cy="887723"/>
          </a:xfrm>
          <a:prstGeom prst="chevron">
            <a:avLst>
              <a:gd name="adj" fmla="val 54429"/>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p>
        </p:txBody>
      </p:sp>
      <p:sp>
        <p:nvSpPr>
          <p:cNvPr id="4" name="燕尾形 3"/>
          <p:cNvSpPr/>
          <p:nvPr/>
        </p:nvSpPr>
        <p:spPr>
          <a:xfrm>
            <a:off x="2016558" y="2480499"/>
            <a:ext cx="818217" cy="887723"/>
          </a:xfrm>
          <a:prstGeom prst="chevron">
            <a:avLst>
              <a:gd name="adj" fmla="val 5442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p>
        </p:txBody>
      </p:sp>
      <p:sp>
        <p:nvSpPr>
          <p:cNvPr id="5" name="燕尾形 4"/>
          <p:cNvSpPr/>
          <p:nvPr/>
        </p:nvSpPr>
        <p:spPr>
          <a:xfrm>
            <a:off x="2736638" y="2480499"/>
            <a:ext cx="818217" cy="887723"/>
          </a:xfrm>
          <a:prstGeom prst="chevron">
            <a:avLst>
              <a:gd name="adj" fmla="val 5442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p>
        </p:txBody>
      </p:sp>
      <p:sp>
        <p:nvSpPr>
          <p:cNvPr id="6" name="燕尾形 5"/>
          <p:cNvSpPr/>
          <p:nvPr/>
        </p:nvSpPr>
        <p:spPr>
          <a:xfrm>
            <a:off x="3430589" y="2480499"/>
            <a:ext cx="818217" cy="887723"/>
          </a:xfrm>
          <a:prstGeom prst="chevron">
            <a:avLst>
              <a:gd name="adj"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p>
        </p:txBody>
      </p:sp>
      <p:cxnSp>
        <p:nvCxnSpPr>
          <p:cNvPr id="7" name="直接连接符 6"/>
          <p:cNvCxnSpPr/>
          <p:nvPr/>
        </p:nvCxnSpPr>
        <p:spPr>
          <a:xfrm>
            <a:off x="6516216" y="843558"/>
            <a:ext cx="0" cy="42986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990762" y="2057728"/>
            <a:ext cx="0" cy="41324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550602" y="1563638"/>
            <a:ext cx="0" cy="910511"/>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3672742" y="3353874"/>
            <a:ext cx="29068" cy="946068"/>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160574" y="3353872"/>
            <a:ext cx="0" cy="37000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12" name="五边形 11"/>
          <p:cNvSpPr/>
          <p:nvPr/>
        </p:nvSpPr>
        <p:spPr>
          <a:xfrm>
            <a:off x="1187624" y="2473083"/>
            <a:ext cx="5077405" cy="892732"/>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91431" tIns="45716" rIns="91431" bIns="45716" anchor="ctr"/>
          <a:lstStyle/>
          <a:p>
            <a:pPr algn="ctr" defTabSz="913765" fontAlgn="auto">
              <a:spcBef>
                <a:spcPts val="0"/>
              </a:spcBef>
              <a:spcAft>
                <a:spcPts val="0"/>
              </a:spcAft>
              <a:defRPr/>
            </a:pPr>
            <a:endParaRPr lang="zh-CN" altLang="en-US" sz="2490"/>
          </a:p>
        </p:txBody>
      </p:sp>
      <p:sp>
        <p:nvSpPr>
          <p:cNvPr id="13" name="TextBox 30"/>
          <p:cNvSpPr txBox="1"/>
          <p:nvPr/>
        </p:nvSpPr>
        <p:spPr>
          <a:xfrm>
            <a:off x="6623436" y="1347613"/>
            <a:ext cx="2160240" cy="2169825"/>
          </a:xfrm>
          <a:prstGeom prst="rect">
            <a:avLst/>
          </a:prstGeom>
          <a:noFill/>
        </p:spPr>
        <p:txBody>
          <a:bodyPr wrap="square" rtlCol="0">
            <a:spAutoFit/>
          </a:bodyPr>
          <a:lstStyle/>
          <a:p>
            <a:pPr>
              <a:lnSpc>
                <a:spcPct val="150000"/>
              </a:lnSpc>
            </a:pPr>
            <a:r>
              <a:rPr lang="zh-CN" altLang="en-US" sz="1000" dirty="0">
                <a:latin typeface="微软雅黑" panose="020B0503020204020204" pitchFamily="34" charset="-122"/>
                <a:ea typeface="微软雅黑" panose="020B0503020204020204" pitchFamily="34" charset="-122"/>
                <a:sym typeface="Calibri" panose="020F0502020204030204" pitchFamily="3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000" dirty="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sz="1000" dirty="0">
                <a:latin typeface="微软雅黑" panose="020B0503020204020204" pitchFamily="34" charset="-122"/>
                <a:ea typeface="微软雅黑" panose="020B0503020204020204" pitchFamily="34" charset="-122"/>
                <a:sym typeface="Calibri" panose="020F0502020204030204" pitchFamily="34" charset="0"/>
              </a:rPr>
              <a:t>       点击输入简要文字内容，文字内容需概括精炼，不用多余的文字修饰，言简意赅的说明该项内容。</a:t>
            </a:r>
            <a:endParaRPr lang="en-US" altLang="zh-CN" sz="1000" dirty="0">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4" name="组合 13"/>
          <p:cNvGrpSpPr/>
          <p:nvPr/>
        </p:nvGrpSpPr>
        <p:grpSpPr>
          <a:xfrm>
            <a:off x="1334578" y="1119451"/>
            <a:ext cx="2327891" cy="444187"/>
            <a:chOff x="814328" y="3219334"/>
            <a:chExt cx="2266827" cy="432536"/>
          </a:xfrm>
        </p:grpSpPr>
        <p:grpSp>
          <p:nvGrpSpPr>
            <p:cNvPr id="15" name="组合 14"/>
            <p:cNvGrpSpPr/>
            <p:nvPr/>
          </p:nvGrpSpPr>
          <p:grpSpPr>
            <a:xfrm>
              <a:off x="814328" y="3219334"/>
              <a:ext cx="2266827" cy="432536"/>
              <a:chOff x="2173927" y="3285519"/>
              <a:chExt cx="2876394" cy="548848"/>
            </a:xfrm>
          </p:grpSpPr>
          <p:grpSp>
            <p:nvGrpSpPr>
              <p:cNvPr id="17" name="组合 16"/>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19" name="圆角矩形 18"/>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0" name="圆角矩形 19"/>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18" name="椭圆 17"/>
              <p:cNvSpPr/>
              <p:nvPr/>
            </p:nvSpPr>
            <p:spPr>
              <a:xfrm>
                <a:off x="2270357" y="3351544"/>
                <a:ext cx="394740" cy="394741"/>
              </a:xfrm>
              <a:prstGeom prst="ellipse">
                <a:avLst/>
              </a:prstGeom>
              <a:solidFill>
                <a:schemeClr val="bg1">
                  <a:lumMod val="6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rPr>
                  <a:t>1</a:t>
                </a:r>
                <a:endParaRPr lang="zh-CN" altLang="en-US" dirty="0">
                  <a:solidFill>
                    <a:srgbClr val="C00000"/>
                  </a:solidFill>
                </a:endParaRPr>
              </a:p>
            </p:txBody>
          </p:sp>
        </p:grpSp>
        <p:sp>
          <p:nvSpPr>
            <p:cNvPr id="16" name="TextBox 33"/>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a:solidFill>
                    <a:srgbClr val="C00000"/>
                  </a:solidFill>
                  <a:latin typeface="+mn-ea"/>
                </a:rPr>
                <a:t>点击添加标题</a:t>
              </a:r>
            </a:p>
          </p:txBody>
        </p:sp>
      </p:grpSp>
      <p:grpSp>
        <p:nvGrpSpPr>
          <p:cNvPr id="21" name="组合 20"/>
          <p:cNvGrpSpPr/>
          <p:nvPr/>
        </p:nvGrpSpPr>
        <p:grpSpPr>
          <a:xfrm>
            <a:off x="1944550" y="3723878"/>
            <a:ext cx="2327891" cy="444187"/>
            <a:chOff x="814325" y="3219334"/>
            <a:chExt cx="2266826" cy="432536"/>
          </a:xfrm>
        </p:grpSpPr>
        <p:grpSp>
          <p:nvGrpSpPr>
            <p:cNvPr id="22" name="组合 21"/>
            <p:cNvGrpSpPr/>
            <p:nvPr/>
          </p:nvGrpSpPr>
          <p:grpSpPr>
            <a:xfrm>
              <a:off x="814325" y="3219334"/>
              <a:ext cx="2266826" cy="432536"/>
              <a:chOff x="2173923" y="3285519"/>
              <a:chExt cx="2876392" cy="548848"/>
            </a:xfrm>
          </p:grpSpPr>
          <p:grpSp>
            <p:nvGrpSpPr>
              <p:cNvPr id="24" name="组合 23"/>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26" name="圆角矩形 25"/>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7" name="圆角矩形 26"/>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5" name="椭圆 24"/>
              <p:cNvSpPr/>
              <p:nvPr/>
            </p:nvSpPr>
            <p:spPr>
              <a:xfrm>
                <a:off x="2288027" y="3372244"/>
                <a:ext cx="392760" cy="392761"/>
              </a:xfrm>
              <a:prstGeom prst="ellipse">
                <a:avLst/>
              </a:prstGeom>
              <a:solidFill>
                <a:schemeClr val="bg1">
                  <a:lumMod val="6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rPr>
                  <a:t>2</a:t>
                </a:r>
                <a:endParaRPr lang="zh-CN" altLang="en-US" dirty="0">
                  <a:solidFill>
                    <a:srgbClr val="C00000"/>
                  </a:solidFill>
                </a:endParaRPr>
              </a:p>
            </p:txBody>
          </p:sp>
        </p:grpSp>
        <p:sp>
          <p:nvSpPr>
            <p:cNvPr id="23" name="TextBox 42"/>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a:solidFill>
                    <a:srgbClr val="C00000"/>
                  </a:solidFill>
                  <a:latin typeface="+mn-ea"/>
                </a:rPr>
                <a:t>点击添加标题</a:t>
              </a:r>
            </a:p>
          </p:txBody>
        </p:sp>
      </p:grpSp>
      <p:grpSp>
        <p:nvGrpSpPr>
          <p:cNvPr id="28" name="组合 27"/>
          <p:cNvGrpSpPr/>
          <p:nvPr/>
        </p:nvGrpSpPr>
        <p:grpSpPr>
          <a:xfrm>
            <a:off x="2730230" y="1623507"/>
            <a:ext cx="2327891" cy="444187"/>
            <a:chOff x="814328" y="3219334"/>
            <a:chExt cx="2266829" cy="432536"/>
          </a:xfrm>
        </p:grpSpPr>
        <p:grpSp>
          <p:nvGrpSpPr>
            <p:cNvPr id="29" name="组合 28"/>
            <p:cNvGrpSpPr/>
            <p:nvPr/>
          </p:nvGrpSpPr>
          <p:grpSpPr>
            <a:xfrm>
              <a:off x="814328" y="3219334"/>
              <a:ext cx="2266829" cy="432536"/>
              <a:chOff x="2173927" y="3285519"/>
              <a:chExt cx="2876396" cy="548848"/>
            </a:xfrm>
          </p:grpSpPr>
          <p:grpSp>
            <p:nvGrpSpPr>
              <p:cNvPr id="31" name="组合 30"/>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33" name="圆角矩形 32"/>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4" name="圆角矩形 33"/>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32" name="椭圆 31"/>
              <p:cNvSpPr/>
              <p:nvPr/>
            </p:nvSpPr>
            <p:spPr>
              <a:xfrm>
                <a:off x="2307129" y="3376773"/>
                <a:ext cx="392761" cy="392761"/>
              </a:xfrm>
              <a:prstGeom prst="ellipse">
                <a:avLst/>
              </a:prstGeom>
              <a:solidFill>
                <a:schemeClr val="bg1">
                  <a:lumMod val="6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rPr>
                  <a:t>3</a:t>
                </a:r>
                <a:endParaRPr lang="zh-CN" altLang="en-US" dirty="0">
                  <a:solidFill>
                    <a:srgbClr val="C00000"/>
                  </a:solidFill>
                </a:endParaRPr>
              </a:p>
            </p:txBody>
          </p:sp>
        </p:grpSp>
        <p:sp>
          <p:nvSpPr>
            <p:cNvPr id="30" name="TextBox 49"/>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a:solidFill>
                    <a:srgbClr val="C00000"/>
                  </a:solidFill>
                  <a:latin typeface="+mn-ea"/>
                </a:rPr>
                <a:t>点击添加标题</a:t>
              </a:r>
            </a:p>
          </p:txBody>
        </p:sp>
      </p:grpSp>
      <p:grpSp>
        <p:nvGrpSpPr>
          <p:cNvPr id="35" name="组合 34"/>
          <p:cNvGrpSpPr/>
          <p:nvPr/>
        </p:nvGrpSpPr>
        <p:grpSpPr>
          <a:xfrm>
            <a:off x="3456718" y="4299942"/>
            <a:ext cx="2327891" cy="444187"/>
            <a:chOff x="814328" y="3219334"/>
            <a:chExt cx="2266828" cy="432536"/>
          </a:xfrm>
        </p:grpSpPr>
        <p:grpSp>
          <p:nvGrpSpPr>
            <p:cNvPr id="36" name="组合 35"/>
            <p:cNvGrpSpPr/>
            <p:nvPr/>
          </p:nvGrpSpPr>
          <p:grpSpPr>
            <a:xfrm>
              <a:off x="814328" y="3219334"/>
              <a:ext cx="2266828" cy="432536"/>
              <a:chOff x="2173927" y="3285519"/>
              <a:chExt cx="2876395" cy="548848"/>
            </a:xfrm>
          </p:grpSpPr>
          <p:grpSp>
            <p:nvGrpSpPr>
              <p:cNvPr id="38" name="组合 37"/>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40" name="圆角矩形 39"/>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1" name="圆角矩形 40"/>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39" name="椭圆 38"/>
              <p:cNvSpPr/>
              <p:nvPr/>
            </p:nvSpPr>
            <p:spPr>
              <a:xfrm>
                <a:off x="2280388" y="3389371"/>
                <a:ext cx="392761" cy="392761"/>
              </a:xfrm>
              <a:prstGeom prst="ellipse">
                <a:avLst/>
              </a:prstGeom>
              <a:solidFill>
                <a:schemeClr val="bg1">
                  <a:lumMod val="6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rPr>
                  <a:t>4</a:t>
                </a:r>
                <a:endParaRPr lang="zh-CN" altLang="en-US" dirty="0">
                  <a:solidFill>
                    <a:srgbClr val="C00000"/>
                  </a:solidFill>
                </a:endParaRPr>
              </a:p>
            </p:txBody>
          </p:sp>
        </p:grpSp>
        <p:sp>
          <p:nvSpPr>
            <p:cNvPr id="37" name="TextBox 57"/>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a:solidFill>
                    <a:srgbClr val="C00000"/>
                  </a:solidFill>
                  <a:latin typeface="+mn-ea"/>
                </a:rPr>
                <a:t>点击添加标题</a:t>
              </a:r>
            </a:p>
          </p:txBody>
        </p:sp>
      </p:grpSp>
      <p:grpSp>
        <p:nvGrpSpPr>
          <p:cNvPr id="42" name="组合 41"/>
          <p:cNvGrpSpPr>
            <a:grpSpLocks noChangeAspect="1"/>
          </p:cNvGrpSpPr>
          <p:nvPr/>
        </p:nvGrpSpPr>
        <p:grpSpPr>
          <a:xfrm>
            <a:off x="4176798" y="2057728"/>
            <a:ext cx="1698901" cy="1620807"/>
            <a:chOff x="3197225" y="3458369"/>
            <a:chExt cx="533400" cy="487363"/>
          </a:xfrm>
          <a:solidFill>
            <a:srgbClr val="C00000"/>
          </a:solidFill>
        </p:grpSpPr>
        <p:sp>
          <p:nvSpPr>
            <p:cNvPr id="43" name="Oval 312"/>
            <p:cNvSpPr>
              <a:spLocks noChangeArrowheads="1"/>
            </p:cNvSpPr>
            <p:nvPr/>
          </p:nvSpPr>
          <p:spPr bwMode="auto">
            <a:xfrm>
              <a:off x="3568700" y="3458369"/>
              <a:ext cx="93663"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sz="2490"/>
            </a:p>
          </p:txBody>
        </p:sp>
        <p:sp>
          <p:nvSpPr>
            <p:cNvPr id="44"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sz="2490"/>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400" fill="hold"/>
                                        <p:tgtEl>
                                          <p:spTgt spid="12"/>
                                        </p:tgtEl>
                                        <p:attrNameLst>
                                          <p:attrName>ppt_x</p:attrName>
                                        </p:attrNameLst>
                                      </p:cBhvr>
                                      <p:tavLst>
                                        <p:tav tm="0">
                                          <p:val>
                                            <p:strVal val="0-#ppt_w/2"/>
                                          </p:val>
                                        </p:tav>
                                        <p:tav tm="100000">
                                          <p:val>
                                            <p:strVal val="#ppt_x"/>
                                          </p:val>
                                        </p:tav>
                                      </p:tavLst>
                                    </p:anim>
                                    <p:anim calcmode="lin" valueType="num">
                                      <p:cBhvr additive="base">
                                        <p:cTn id="8" dur="4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400" fill="hold"/>
                                        <p:tgtEl>
                                          <p:spTgt spid="42"/>
                                        </p:tgtEl>
                                        <p:attrNameLst>
                                          <p:attrName>ppt_x</p:attrName>
                                        </p:attrNameLst>
                                      </p:cBhvr>
                                      <p:tavLst>
                                        <p:tav tm="0">
                                          <p:val>
                                            <p:strVal val="0-#ppt_w/2"/>
                                          </p:val>
                                        </p:tav>
                                        <p:tav tm="100000">
                                          <p:val>
                                            <p:strVal val="#ppt_x"/>
                                          </p:val>
                                        </p:tav>
                                      </p:tavLst>
                                    </p:anim>
                                    <p:anim calcmode="lin" valueType="num">
                                      <p:cBhvr additive="base">
                                        <p:cTn id="13" dur="4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400"/>
                                        <p:tgtEl>
                                          <p:spTgt spid="3"/>
                                        </p:tgtEl>
                                        <p:attrNameLst>
                                          <p:attrName>ppt_x</p:attrName>
                                        </p:attrNameLst>
                                      </p:cBhvr>
                                      <p:tavLst>
                                        <p:tav tm="0">
                                          <p:val>
                                            <p:strVal val="#ppt_x-#ppt_w*1.125000"/>
                                          </p:val>
                                        </p:tav>
                                        <p:tav tm="100000">
                                          <p:val>
                                            <p:strVal val="#ppt_x"/>
                                          </p:val>
                                        </p:tav>
                                      </p:tavLst>
                                    </p:anim>
                                    <p:animEffect transition="in" filter="wipe(right)">
                                      <p:cBhvr>
                                        <p:cTn id="18" dur="400"/>
                                        <p:tgtEl>
                                          <p:spTgt spid="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400"/>
                                        <p:tgtEl>
                                          <p:spTgt spid="9"/>
                                        </p:tgtEl>
                                        <p:attrNameLst>
                                          <p:attrName>ppt_y</p:attrName>
                                        </p:attrNameLst>
                                      </p:cBhvr>
                                      <p:tavLst>
                                        <p:tav tm="0">
                                          <p:val>
                                            <p:strVal val="#ppt_y+#ppt_h*1.125000"/>
                                          </p:val>
                                        </p:tav>
                                        <p:tav tm="100000">
                                          <p:val>
                                            <p:strVal val="#ppt_y"/>
                                          </p:val>
                                        </p:tav>
                                      </p:tavLst>
                                    </p:anim>
                                    <p:animEffect transition="in" filter="wipe(up)">
                                      <p:cBhvr>
                                        <p:cTn id="23" dur="4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400"/>
                                        <p:tgtEl>
                                          <p:spTgt spid="4"/>
                                        </p:tgtEl>
                                        <p:attrNameLst>
                                          <p:attrName>ppt_x</p:attrName>
                                        </p:attrNameLst>
                                      </p:cBhvr>
                                      <p:tavLst>
                                        <p:tav tm="0">
                                          <p:val>
                                            <p:strVal val="#ppt_x-#ppt_w*1.125000"/>
                                          </p:val>
                                        </p:tav>
                                        <p:tav tm="100000">
                                          <p:val>
                                            <p:strVal val="#ppt_x"/>
                                          </p:val>
                                        </p:tav>
                                      </p:tavLst>
                                    </p:anim>
                                    <p:animEffect transition="in" filter="wipe(right)">
                                      <p:cBhvr>
                                        <p:cTn id="34" dur="400"/>
                                        <p:tgtEl>
                                          <p:spTgt spid="4"/>
                                        </p:tgtEl>
                                      </p:cBhvr>
                                    </p:animEffect>
                                  </p:childTnLst>
                                </p:cTn>
                              </p:par>
                            </p:childTnLst>
                          </p:cTn>
                        </p:par>
                        <p:par>
                          <p:cTn id="35" fill="hold">
                            <p:stCondLst>
                              <p:cond delay="3000"/>
                            </p:stCondLst>
                            <p:childTnLst>
                              <p:par>
                                <p:cTn id="36" presetID="12" presetClass="entr" presetSubtype="1"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400"/>
                                        <p:tgtEl>
                                          <p:spTgt spid="11"/>
                                        </p:tgtEl>
                                        <p:attrNameLst>
                                          <p:attrName>ppt_y</p:attrName>
                                        </p:attrNameLst>
                                      </p:cBhvr>
                                      <p:tavLst>
                                        <p:tav tm="0">
                                          <p:val>
                                            <p:strVal val="#ppt_y-#ppt_h*1.125000"/>
                                          </p:val>
                                        </p:tav>
                                        <p:tav tm="100000">
                                          <p:val>
                                            <p:strVal val="#ppt_y"/>
                                          </p:val>
                                        </p:tav>
                                      </p:tavLst>
                                    </p:anim>
                                    <p:animEffect transition="in" filter="wipe(down)">
                                      <p:cBhvr>
                                        <p:cTn id="39" dur="400"/>
                                        <p:tgtEl>
                                          <p:spTgt spid="11"/>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par>
                          <p:cTn id="46" fill="hold">
                            <p:stCondLst>
                              <p:cond delay="4000"/>
                            </p:stCondLst>
                            <p:childTnLst>
                              <p:par>
                                <p:cTn id="47" presetID="1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p:tgtEl>
                                          <p:spTgt spid="5"/>
                                        </p:tgtEl>
                                        <p:attrNameLst>
                                          <p:attrName>ppt_x</p:attrName>
                                        </p:attrNameLst>
                                      </p:cBhvr>
                                      <p:tavLst>
                                        <p:tav tm="0">
                                          <p:val>
                                            <p:strVal val="#ppt_x-#ppt_w*1.125000"/>
                                          </p:val>
                                        </p:tav>
                                        <p:tav tm="100000">
                                          <p:val>
                                            <p:strVal val="#ppt_x"/>
                                          </p:val>
                                        </p:tav>
                                      </p:tavLst>
                                    </p:anim>
                                    <p:animEffect transition="in" filter="wipe(right)">
                                      <p:cBhvr>
                                        <p:cTn id="50" dur="400"/>
                                        <p:tgtEl>
                                          <p:spTgt spid="5"/>
                                        </p:tgtEl>
                                      </p:cBhvr>
                                    </p:animEffect>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400"/>
                                        <p:tgtEl>
                                          <p:spTgt spid="8"/>
                                        </p:tgtEl>
                                        <p:attrNameLst>
                                          <p:attrName>ppt_y</p:attrName>
                                        </p:attrNameLst>
                                      </p:cBhvr>
                                      <p:tavLst>
                                        <p:tav tm="0">
                                          <p:val>
                                            <p:strVal val="#ppt_y+#ppt_h*1.125000"/>
                                          </p:val>
                                        </p:tav>
                                        <p:tav tm="100000">
                                          <p:val>
                                            <p:strVal val="#ppt_y"/>
                                          </p:val>
                                        </p:tav>
                                      </p:tavLst>
                                    </p:anim>
                                    <p:animEffect transition="in" filter="wipe(up)">
                                      <p:cBhvr>
                                        <p:cTn id="55" dur="400"/>
                                        <p:tgtEl>
                                          <p:spTgt spid="8"/>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par>
                          <p:cTn id="62" fill="hold">
                            <p:stCondLst>
                              <p:cond delay="5500"/>
                            </p:stCondLst>
                            <p:childTnLst>
                              <p:par>
                                <p:cTn id="63" presetID="12" presetClass="entr" presetSubtype="8"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400"/>
                                        <p:tgtEl>
                                          <p:spTgt spid="6"/>
                                        </p:tgtEl>
                                        <p:attrNameLst>
                                          <p:attrName>ppt_x</p:attrName>
                                        </p:attrNameLst>
                                      </p:cBhvr>
                                      <p:tavLst>
                                        <p:tav tm="0">
                                          <p:val>
                                            <p:strVal val="#ppt_x-#ppt_w*1.125000"/>
                                          </p:val>
                                        </p:tav>
                                        <p:tav tm="100000">
                                          <p:val>
                                            <p:strVal val="#ppt_x"/>
                                          </p:val>
                                        </p:tav>
                                      </p:tavLst>
                                    </p:anim>
                                    <p:animEffect transition="in" filter="wipe(right)">
                                      <p:cBhvr>
                                        <p:cTn id="66" dur="400"/>
                                        <p:tgtEl>
                                          <p:spTgt spid="6"/>
                                        </p:tgtEl>
                                      </p:cBhvr>
                                    </p:animEffect>
                                  </p:childTnLst>
                                </p:cTn>
                              </p:par>
                            </p:childTnLst>
                          </p:cTn>
                        </p:par>
                        <p:par>
                          <p:cTn id="67" fill="hold">
                            <p:stCondLst>
                              <p:cond delay="6000"/>
                            </p:stCondLst>
                            <p:childTnLst>
                              <p:par>
                                <p:cTn id="68" presetID="1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400"/>
                                        <p:tgtEl>
                                          <p:spTgt spid="10"/>
                                        </p:tgtEl>
                                        <p:attrNameLst>
                                          <p:attrName>ppt_y</p:attrName>
                                        </p:attrNameLst>
                                      </p:cBhvr>
                                      <p:tavLst>
                                        <p:tav tm="0">
                                          <p:val>
                                            <p:strVal val="#ppt_y-#ppt_h*1.125000"/>
                                          </p:val>
                                        </p:tav>
                                        <p:tav tm="100000">
                                          <p:val>
                                            <p:strVal val="#ppt_y"/>
                                          </p:val>
                                        </p:tav>
                                      </p:tavLst>
                                    </p:anim>
                                    <p:animEffect transition="in" filter="wipe(down)">
                                      <p:cBhvr>
                                        <p:cTn id="71" dur="400"/>
                                        <p:tgtEl>
                                          <p:spTgt spid="10"/>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500" fill="hold"/>
                                        <p:tgtEl>
                                          <p:spTgt spid="35"/>
                                        </p:tgtEl>
                                        <p:attrNameLst>
                                          <p:attrName>ppt_w</p:attrName>
                                        </p:attrNameLst>
                                      </p:cBhvr>
                                      <p:tavLst>
                                        <p:tav tm="0">
                                          <p:val>
                                            <p:fltVal val="0"/>
                                          </p:val>
                                        </p:tav>
                                        <p:tav tm="100000">
                                          <p:val>
                                            <p:strVal val="#ppt_w"/>
                                          </p:val>
                                        </p:tav>
                                      </p:tavLst>
                                    </p:anim>
                                    <p:anim calcmode="lin" valueType="num">
                                      <p:cBhvr>
                                        <p:cTn id="76" dur="500" fill="hold"/>
                                        <p:tgtEl>
                                          <p:spTgt spid="35"/>
                                        </p:tgtEl>
                                        <p:attrNameLst>
                                          <p:attrName>ppt_h</p:attrName>
                                        </p:attrNameLst>
                                      </p:cBhvr>
                                      <p:tavLst>
                                        <p:tav tm="0">
                                          <p:val>
                                            <p:fltVal val="0"/>
                                          </p:val>
                                        </p:tav>
                                        <p:tav tm="100000">
                                          <p:val>
                                            <p:strVal val="#ppt_h"/>
                                          </p:val>
                                        </p:tav>
                                      </p:tavLst>
                                    </p:anim>
                                    <p:animEffect transition="in" filter="fade">
                                      <p:cBhvr>
                                        <p:cTn id="77" dur="500"/>
                                        <p:tgtEl>
                                          <p:spTgt spid="35"/>
                                        </p:tgtEl>
                                      </p:cBhvr>
                                    </p:animEffect>
                                  </p:childTnLst>
                                </p:cTn>
                              </p:par>
                            </p:childTnLst>
                          </p:cTn>
                        </p:par>
                        <p:par>
                          <p:cTn id="78" fill="hold">
                            <p:stCondLst>
                              <p:cond delay="7000"/>
                            </p:stCondLst>
                            <p:childTnLst>
                              <p:par>
                                <p:cTn id="79" presetID="16" presetClass="entr" presetSubtype="42"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outHorizontal)">
                                      <p:cBhvr>
                                        <p:cTn id="81" dur="400"/>
                                        <p:tgtEl>
                                          <p:spTgt spid="7"/>
                                        </p:tgtEl>
                                      </p:cBhvr>
                                    </p:animEffect>
                                  </p:childTnLst>
                                </p:cTn>
                              </p:par>
                            </p:childTnLst>
                          </p:cTn>
                        </p:par>
                        <p:par>
                          <p:cTn id="82" fill="hold">
                            <p:stCondLst>
                              <p:cond delay="75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13"/>
                                        </p:tgtEl>
                                        <p:attrNameLst>
                                          <p:attrName>style.visibility</p:attrName>
                                        </p:attrNameLst>
                                      </p:cBhvr>
                                      <p:to>
                                        <p:strVal val="visible"/>
                                      </p:to>
                                    </p:set>
                                    <p:animEffect transition="in" filter="wipe(left)">
                                      <p:cBhvr>
                                        <p:cTn id="85" dur="50"/>
                                        <p:tgtEl>
                                          <p:spTgt spid="13"/>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13"/>
                                        </p:tgtEl>
                                      </p:cBhvr>
                                      <p:to x="80000" y="100000"/>
                                    </p:animScale>
                                    <p:anim by="(#ppt_w*0.10)" calcmode="lin" valueType="num">
                                      <p:cBhvr>
                                        <p:cTn id="88" dur="25" autoRev="1" fill="hold">
                                          <p:stCondLst>
                                            <p:cond delay="0"/>
                                          </p:stCondLst>
                                        </p:cTn>
                                        <p:tgtEl>
                                          <p:spTgt spid="13"/>
                                        </p:tgtEl>
                                        <p:attrNameLst>
                                          <p:attrName>ppt_x</p:attrName>
                                        </p:attrNameLst>
                                      </p:cBhvr>
                                    </p:anim>
                                    <p:anim by="(-#ppt_w*0.10)" calcmode="lin" valueType="num">
                                      <p:cBhvr>
                                        <p:cTn id="89" dur="25" autoRev="1" fill="hold">
                                          <p:stCondLst>
                                            <p:cond delay="0"/>
                                          </p:stCondLst>
                                        </p:cTn>
                                        <p:tgtEl>
                                          <p:spTgt spid="13"/>
                                        </p:tgtEl>
                                        <p:attrNameLst>
                                          <p:attrName>ppt_y</p:attrName>
                                        </p:attrNameLst>
                                      </p:cBhvr>
                                    </p:anim>
                                    <p:animRot by="-480000">
                                      <p:cBhvr>
                                        <p:cTn id="90" dur="25" autoRev="1"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animBg="1"/>
      <p:bldP spid="13"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管理提升方针</a:t>
            </a:r>
          </a:p>
        </p:txBody>
      </p:sp>
      <p:grpSp>
        <p:nvGrpSpPr>
          <p:cNvPr id="3" name="组合 2"/>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 name="组合 5"/>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0"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chemeClr val="accent4"/>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1" name="TextBox 10"/>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 name="TextBox 11"/>
          <p:cNvSpPr txBox="1"/>
          <p:nvPr/>
        </p:nvSpPr>
        <p:spPr>
          <a:xfrm>
            <a:off x="19702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方针一</a:t>
            </a:r>
          </a:p>
        </p:txBody>
      </p:sp>
      <p:grpSp>
        <p:nvGrpSpPr>
          <p:cNvPr id="13" name="组合 12"/>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1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6"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7" name="TextBox 16"/>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8" name="TextBox 17"/>
          <p:cNvSpPr txBox="1"/>
          <p:nvPr/>
        </p:nvSpPr>
        <p:spPr>
          <a:xfrm>
            <a:off x="51706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方针二</a:t>
            </a:r>
          </a:p>
        </p:txBody>
      </p:sp>
      <p:sp>
        <p:nvSpPr>
          <p:cNvPr id="19" name="TextBox 18"/>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0" name="TextBox 19"/>
          <p:cNvSpPr txBox="1"/>
          <p:nvPr/>
        </p:nvSpPr>
        <p:spPr>
          <a:xfrm>
            <a:off x="3040351"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方针三</a:t>
            </a:r>
          </a:p>
        </p:txBody>
      </p:sp>
      <p:grpSp>
        <p:nvGrpSpPr>
          <p:cNvPr id="21" name="组合 20"/>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25" name="TextBox 24"/>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6" name="TextBox 25"/>
          <p:cNvSpPr txBox="1"/>
          <p:nvPr/>
        </p:nvSpPr>
        <p:spPr>
          <a:xfrm>
            <a:off x="6313609"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方针四</a:t>
            </a:r>
          </a:p>
        </p:txBody>
      </p:sp>
      <p:sp>
        <p:nvSpPr>
          <p:cNvPr id="27" name="TextBox 26"/>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14:presetBounceEnd="58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8000">
                                          <p:cBhvr additive="base">
                                            <p:cTn id="24" dur="1500" fill="hold"/>
                                            <p:tgtEl>
                                              <p:spTgt spid="13"/>
                                            </p:tgtEl>
                                            <p:attrNameLst>
                                              <p:attrName>ppt_x</p:attrName>
                                            </p:attrNameLst>
                                          </p:cBhvr>
                                          <p:tavLst>
                                            <p:tav tm="0">
                                              <p:val>
                                                <p:strVal val="1+#ppt_w/2"/>
                                              </p:val>
                                            </p:tav>
                                            <p:tav tm="100000">
                                              <p:val>
                                                <p:strVal val="#ppt_x"/>
                                              </p:val>
                                            </p:tav>
                                          </p:tavLst>
                                        </p:anim>
                                        <p:anim calcmode="lin" valueType="num" p14:bounceEnd="58000">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14:presetBounceEnd="58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8000">
                                          <p:cBhvr additive="base">
                                            <p:cTn id="41" dur="1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14:presetBounceEnd="58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8000">
                                          <p:cBhvr additive="base">
                                            <p:cTn id="58" dur="1500" fill="hold"/>
                                            <p:tgtEl>
                                              <p:spTgt spid="21"/>
                                            </p:tgtEl>
                                            <p:attrNameLst>
                                              <p:attrName>ppt_x</p:attrName>
                                            </p:attrNameLst>
                                          </p:cBhvr>
                                          <p:tavLst>
                                            <p:tav tm="0">
                                              <p:val>
                                                <p:strVal val="1+#ppt_w/2"/>
                                              </p:val>
                                            </p:tav>
                                            <p:tav tm="100000">
                                              <p:val>
                                                <p:strVal val="#ppt_x"/>
                                              </p:val>
                                            </p:tav>
                                          </p:tavLst>
                                        </p:anim>
                                        <p:anim calcmode="lin" valueType="num" p14:bounceEnd="58000">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fill="hold"/>
                                            <p:tgtEl>
                                              <p:spTgt spid="13"/>
                                            </p:tgtEl>
                                            <p:attrNameLst>
                                              <p:attrName>ppt_x</p:attrName>
                                            </p:attrNameLst>
                                          </p:cBhvr>
                                          <p:tavLst>
                                            <p:tav tm="0">
                                              <p:val>
                                                <p:strVal val="1+#ppt_w/2"/>
                                              </p:val>
                                            </p:tav>
                                            <p:tav tm="100000">
                                              <p:val>
                                                <p:strVal val="#ppt_x"/>
                                              </p:val>
                                            </p:tav>
                                          </p:tavLst>
                                        </p:anim>
                                        <p:anim calcmode="lin" valueType="num">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500" fill="hold"/>
                                            <p:tgtEl>
                                              <p:spTgt spid="3"/>
                                            </p:tgtEl>
                                            <p:attrNameLst>
                                              <p:attrName>ppt_x</p:attrName>
                                            </p:attrNameLst>
                                          </p:cBhvr>
                                          <p:tavLst>
                                            <p:tav tm="0">
                                              <p:val>
                                                <p:strVal val="0-#ppt_w/2"/>
                                              </p:val>
                                            </p:tav>
                                            <p:tav tm="100000">
                                              <p:val>
                                                <p:strVal val="#ppt_x"/>
                                              </p:val>
                                            </p:tav>
                                          </p:tavLst>
                                        </p:anim>
                                        <p:anim calcmode="lin" valueType="num">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500" fill="hold"/>
                                            <p:tgtEl>
                                              <p:spTgt spid="21"/>
                                            </p:tgtEl>
                                            <p:attrNameLst>
                                              <p:attrName>ppt_x</p:attrName>
                                            </p:attrNameLst>
                                          </p:cBhvr>
                                          <p:tavLst>
                                            <p:tav tm="0">
                                              <p:val>
                                                <p:strVal val="1+#ppt_w/2"/>
                                              </p:val>
                                            </p:tav>
                                            <p:tav tm="100000">
                                              <p:val>
                                                <p:strVal val="#ppt_x"/>
                                              </p:val>
                                            </p:tav>
                                          </p:tavLst>
                                        </p:anim>
                                        <p:anim calcmode="lin" valueType="num">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54454" y="195486"/>
            <a:ext cx="1677386" cy="377030"/>
          </a:xfrm>
          <a:prstGeom prst="rect">
            <a:avLst/>
          </a:prstGeom>
        </p:spPr>
        <p:txBody>
          <a:bodyPr/>
          <a:lstStyle/>
          <a:p>
            <a:pPr algn="l"/>
            <a:r>
              <a:rPr lang="zh-CN" altLang="en-US" dirty="0">
                <a:solidFill>
                  <a:schemeClr val="tx1"/>
                </a:solidFill>
              </a:rPr>
              <a:t>团队扩大计划</a:t>
            </a:r>
          </a:p>
        </p:txBody>
      </p:sp>
      <p:grpSp>
        <p:nvGrpSpPr>
          <p:cNvPr id="3" name="组合 2"/>
          <p:cNvGrpSpPr/>
          <p:nvPr/>
        </p:nvGrpSpPr>
        <p:grpSpPr>
          <a:xfrm>
            <a:off x="1696760" y="2478038"/>
            <a:ext cx="5864847" cy="1326356"/>
            <a:chOff x="1601528" y="2724944"/>
            <a:chExt cx="5864847" cy="1075184"/>
          </a:xfrm>
        </p:grpSpPr>
        <p:cxnSp>
          <p:nvCxnSpPr>
            <p:cNvPr id="4"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48438" y="1563638"/>
            <a:ext cx="1086033" cy="108603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2615288" y="1563638"/>
            <a:ext cx="1086033" cy="108603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4082138" y="1563638"/>
            <a:ext cx="1086033" cy="1086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8" name="组合 17"/>
          <p:cNvGrpSpPr/>
          <p:nvPr/>
        </p:nvGrpSpPr>
        <p:grpSpPr>
          <a:xfrm>
            <a:off x="5548988" y="1563638"/>
            <a:ext cx="1086033" cy="108603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015838" y="1563638"/>
            <a:ext cx="1086033" cy="108603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24"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838994" y="300676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5" name="文本框 37"/>
          <p:cNvSpPr>
            <a:spLocks noChangeArrowheads="1"/>
          </p:cNvSpPr>
          <p:nvPr/>
        </p:nvSpPr>
        <p:spPr bwMode="auto">
          <a:xfrm>
            <a:off x="1167210"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rgbClr val="C00000"/>
                </a:solidFill>
              </a:rPr>
              <a:t>创新务实</a:t>
            </a:r>
            <a:endParaRPr lang="zh-CN" altLang="en-US" sz="1600" b="0" dirty="0">
              <a:solidFill>
                <a:srgbClr val="C00000"/>
              </a:solidFill>
              <a:sym typeface="微软雅黑" panose="020B0503020204020204" pitchFamily="34" charset="-122"/>
            </a:endParaRPr>
          </a:p>
        </p:txBody>
      </p:sp>
      <p:sp>
        <p:nvSpPr>
          <p:cNvPr id="26" name="文本框 37"/>
          <p:cNvSpPr>
            <a:spLocks noChangeArrowheads="1"/>
          </p:cNvSpPr>
          <p:nvPr/>
        </p:nvSpPr>
        <p:spPr bwMode="auto">
          <a:xfrm>
            <a:off x="2672625"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rgbClr val="C00000"/>
                </a:solidFill>
              </a:rPr>
              <a:t>超越自我</a:t>
            </a:r>
            <a:endParaRPr lang="zh-CN" altLang="en-US" sz="1600" b="0" dirty="0">
              <a:solidFill>
                <a:srgbClr val="C00000"/>
              </a:solidFill>
              <a:sym typeface="微软雅黑" panose="020B0503020204020204" pitchFamily="34" charset="-122"/>
            </a:endParaRPr>
          </a:p>
        </p:txBody>
      </p:sp>
      <p:sp>
        <p:nvSpPr>
          <p:cNvPr id="27" name="文本框 37"/>
          <p:cNvSpPr>
            <a:spLocks noChangeArrowheads="1"/>
          </p:cNvSpPr>
          <p:nvPr/>
        </p:nvSpPr>
        <p:spPr bwMode="auto">
          <a:xfrm>
            <a:off x="4111133"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rgbClr val="C00000"/>
                </a:solidFill>
              </a:rPr>
              <a:t>追求卓越</a:t>
            </a:r>
            <a:endParaRPr lang="zh-CN" altLang="en-US" sz="1600" b="0" dirty="0">
              <a:solidFill>
                <a:srgbClr val="C00000"/>
              </a:solidFill>
              <a:sym typeface="微软雅黑" panose="020B0503020204020204" pitchFamily="34" charset="-122"/>
            </a:endParaRPr>
          </a:p>
        </p:txBody>
      </p:sp>
      <p:sp>
        <p:nvSpPr>
          <p:cNvPr id="28" name="文本框 37"/>
          <p:cNvSpPr>
            <a:spLocks noChangeArrowheads="1"/>
          </p:cNvSpPr>
          <p:nvPr/>
        </p:nvSpPr>
        <p:spPr bwMode="auto">
          <a:xfrm>
            <a:off x="5583094"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rgbClr val="C00000"/>
                </a:solidFill>
              </a:rPr>
              <a:t>团结奋斗</a:t>
            </a:r>
            <a:endParaRPr lang="zh-CN" altLang="en-US" sz="1600" b="0" dirty="0">
              <a:solidFill>
                <a:srgbClr val="C00000"/>
              </a:solidFill>
              <a:sym typeface="微软雅黑" panose="020B0503020204020204" pitchFamily="34" charset="-122"/>
            </a:endParaRPr>
          </a:p>
        </p:txBody>
      </p:sp>
      <p:sp>
        <p:nvSpPr>
          <p:cNvPr id="29" name="文本框 37"/>
          <p:cNvSpPr>
            <a:spLocks noChangeArrowheads="1"/>
          </p:cNvSpPr>
          <p:nvPr/>
        </p:nvSpPr>
        <p:spPr bwMode="auto">
          <a:xfrm>
            <a:off x="7077357"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rgbClr val="C00000"/>
                </a:solidFill>
              </a:rPr>
              <a:t>敢于创新</a:t>
            </a:r>
            <a:endParaRPr lang="zh-CN" altLang="en-US" sz="1600" b="0" dirty="0">
              <a:solidFill>
                <a:srgbClr val="C00000"/>
              </a:solidFill>
              <a:sym typeface="微软雅黑" panose="020B0503020204020204" pitchFamily="34" charset="-122"/>
            </a:endParaRPr>
          </a:p>
        </p:txBody>
      </p:sp>
      <p:sp>
        <p:nvSpPr>
          <p:cNvPr id="30" name="矩形 29"/>
          <p:cNvSpPr/>
          <p:nvPr/>
        </p:nvSpPr>
        <p:spPr>
          <a:xfrm>
            <a:off x="1209140"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Pragmatic innovation</a:t>
            </a:r>
            <a:endParaRPr lang="zh-CN" altLang="en-US" sz="600" b="0" dirty="0">
              <a:latin typeface="+mj-ea"/>
              <a:ea typeface="+mj-ea"/>
            </a:endParaRPr>
          </a:p>
        </p:txBody>
      </p:sp>
      <p:sp>
        <p:nvSpPr>
          <p:cNvPr id="31" name="矩形 30"/>
          <p:cNvSpPr/>
          <p:nvPr/>
        </p:nvSpPr>
        <p:spPr>
          <a:xfrm>
            <a:off x="276319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Transcendental ego</a:t>
            </a:r>
            <a:endParaRPr lang="zh-CN" altLang="en-US" sz="600" b="0" dirty="0">
              <a:latin typeface="+mj-ea"/>
              <a:ea typeface="+mj-ea"/>
            </a:endParaRPr>
          </a:p>
        </p:txBody>
      </p:sp>
      <p:sp>
        <p:nvSpPr>
          <p:cNvPr id="32" name="矩形 31"/>
          <p:cNvSpPr/>
          <p:nvPr/>
        </p:nvSpPr>
        <p:spPr>
          <a:xfrm>
            <a:off x="420337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Pursuit of excellence</a:t>
            </a:r>
            <a:endParaRPr lang="zh-CN" altLang="en-US" sz="600" b="0" dirty="0">
              <a:latin typeface="+mj-ea"/>
              <a:ea typeface="+mj-ea"/>
            </a:endParaRPr>
          </a:p>
        </p:txBody>
      </p:sp>
      <p:sp>
        <p:nvSpPr>
          <p:cNvPr id="33" name="矩形 32"/>
          <p:cNvSpPr/>
          <p:nvPr/>
        </p:nvSpPr>
        <p:spPr>
          <a:xfrm>
            <a:off x="5580112"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United struggle</a:t>
            </a:r>
            <a:endParaRPr lang="zh-CN" altLang="en-US" sz="600" b="0" dirty="0">
              <a:latin typeface="+mj-ea"/>
              <a:ea typeface="+mj-ea"/>
            </a:endParaRPr>
          </a:p>
        </p:txBody>
      </p:sp>
      <p:sp>
        <p:nvSpPr>
          <p:cNvPr id="34" name="矩形 33"/>
          <p:cNvSpPr/>
          <p:nvPr/>
        </p:nvSpPr>
        <p:spPr>
          <a:xfrm>
            <a:off x="7080696"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Dare to innovate</a:t>
            </a:r>
            <a:endParaRPr lang="zh-CN" altLang="en-US" sz="600" b="0" dirty="0">
              <a:latin typeface="+mj-ea"/>
              <a:ea typeface="+mj-ea"/>
            </a:endParaRPr>
          </a:p>
        </p:txBody>
      </p:sp>
      <p:sp>
        <p:nvSpPr>
          <p:cNvPr id="35" name="文本1"/>
          <p:cNvSpPr>
            <a:spLocks noChangeArrowheads="1"/>
          </p:cNvSpPr>
          <p:nvPr/>
        </p:nvSpPr>
        <p:spPr bwMode="gray">
          <a:xfrm>
            <a:off x="2460324" y="3776660"/>
            <a:ext cx="394126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14:presetBounceEnd="68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8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14:presetBounceEnd="68000">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14:bounceEnd="68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14:presetBounceEnd="68000">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14:bounceEnd="68000">
                                          <p:cBhvr additive="base">
                                            <p:cTn id="25"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14:presetBounceEnd="68000">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14:bounceEnd="68000">
                                          <p:cBhvr additive="base">
                                            <p:cTn id="29"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14:presetBounceEnd="68000">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14:bounceEnd="68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ppt_x"/>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54454" y="195486"/>
            <a:ext cx="1677386" cy="377030"/>
          </a:xfrm>
          <a:prstGeom prst="rect">
            <a:avLst/>
          </a:prstGeom>
        </p:spPr>
        <p:txBody>
          <a:bodyPr/>
          <a:lstStyle/>
          <a:p>
            <a:pPr algn="l"/>
            <a:r>
              <a:rPr lang="zh-CN" altLang="en-US" dirty="0">
                <a:solidFill>
                  <a:schemeClr val="tx1"/>
                </a:solidFill>
              </a:rPr>
              <a:t>团队扩大计划</a:t>
            </a:r>
          </a:p>
        </p:txBody>
      </p:sp>
      <p:sp>
        <p:nvSpPr>
          <p:cNvPr id="36" name="TextBox 35"/>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37" name="组合 36"/>
          <p:cNvGrpSpPr/>
          <p:nvPr/>
        </p:nvGrpSpPr>
        <p:grpSpPr>
          <a:xfrm>
            <a:off x="1122930" y="1245554"/>
            <a:ext cx="3240782" cy="108012"/>
            <a:chOff x="1507396" y="1628800"/>
            <a:chExt cx="4320480" cy="144016"/>
          </a:xfrm>
        </p:grpSpPr>
        <p:cxnSp>
          <p:nvCxnSpPr>
            <p:cNvPr id="38" name="直接连接符 37"/>
            <p:cNvCxnSpPr/>
            <p:nvPr/>
          </p:nvCxnSpPr>
          <p:spPr>
            <a:xfrm>
              <a:off x="1507396" y="1700808"/>
              <a:ext cx="4320480" cy="0"/>
            </a:xfrm>
            <a:prstGeom prst="line">
              <a:avLst/>
            </a:prstGeom>
            <a:noFill/>
            <a:ln w="9525" cap="flat" cmpd="sng" algn="ctr">
              <a:solidFill>
                <a:schemeClr val="accent6"/>
              </a:solidFill>
              <a:prstDash val="solid"/>
            </a:ln>
            <a:effectLst/>
          </p:spPr>
        </p:cxnSp>
        <p:cxnSp>
          <p:nvCxnSpPr>
            <p:cNvPr id="39" name="直接连接符 38"/>
            <p:cNvCxnSpPr/>
            <p:nvPr/>
          </p:nvCxnSpPr>
          <p:spPr>
            <a:xfrm flipV="1">
              <a:off x="1507396" y="1628800"/>
              <a:ext cx="0" cy="144016"/>
            </a:xfrm>
            <a:prstGeom prst="line">
              <a:avLst/>
            </a:prstGeom>
            <a:noFill/>
            <a:ln w="9525" cap="flat" cmpd="sng" algn="ctr">
              <a:solidFill>
                <a:schemeClr val="accent6"/>
              </a:solidFill>
              <a:prstDash val="solid"/>
            </a:ln>
            <a:effectLst/>
          </p:spPr>
        </p:cxnSp>
        <p:cxnSp>
          <p:nvCxnSpPr>
            <p:cNvPr id="40" name="直接连接符 39"/>
            <p:cNvCxnSpPr/>
            <p:nvPr/>
          </p:nvCxnSpPr>
          <p:spPr>
            <a:xfrm flipV="1">
              <a:off x="1987449" y="1628800"/>
              <a:ext cx="0" cy="144016"/>
            </a:xfrm>
            <a:prstGeom prst="line">
              <a:avLst/>
            </a:prstGeom>
            <a:noFill/>
            <a:ln w="9525" cap="flat" cmpd="sng" algn="ctr">
              <a:solidFill>
                <a:schemeClr val="accent6"/>
              </a:solidFill>
              <a:prstDash val="solid"/>
            </a:ln>
            <a:effectLst/>
          </p:spPr>
        </p:cxnSp>
        <p:cxnSp>
          <p:nvCxnSpPr>
            <p:cNvPr id="41" name="直接连接符 40"/>
            <p:cNvCxnSpPr/>
            <p:nvPr/>
          </p:nvCxnSpPr>
          <p:spPr>
            <a:xfrm flipV="1">
              <a:off x="2467502" y="1628800"/>
              <a:ext cx="0" cy="144016"/>
            </a:xfrm>
            <a:prstGeom prst="line">
              <a:avLst/>
            </a:prstGeom>
            <a:noFill/>
            <a:ln w="9525" cap="flat" cmpd="sng" algn="ctr">
              <a:solidFill>
                <a:schemeClr val="accent6"/>
              </a:solidFill>
              <a:prstDash val="solid"/>
            </a:ln>
            <a:effectLst/>
          </p:spPr>
        </p:cxnSp>
        <p:cxnSp>
          <p:nvCxnSpPr>
            <p:cNvPr id="42" name="直接连接符 41"/>
            <p:cNvCxnSpPr/>
            <p:nvPr/>
          </p:nvCxnSpPr>
          <p:spPr>
            <a:xfrm flipV="1">
              <a:off x="2947555" y="1628800"/>
              <a:ext cx="0" cy="144016"/>
            </a:xfrm>
            <a:prstGeom prst="line">
              <a:avLst/>
            </a:prstGeom>
            <a:noFill/>
            <a:ln w="9525" cap="flat" cmpd="sng" algn="ctr">
              <a:solidFill>
                <a:schemeClr val="accent6"/>
              </a:solidFill>
              <a:prstDash val="solid"/>
            </a:ln>
            <a:effectLst/>
          </p:spPr>
        </p:cxnSp>
        <p:cxnSp>
          <p:nvCxnSpPr>
            <p:cNvPr id="43" name="直接连接符 42"/>
            <p:cNvCxnSpPr/>
            <p:nvPr/>
          </p:nvCxnSpPr>
          <p:spPr>
            <a:xfrm flipV="1">
              <a:off x="3427608" y="1628800"/>
              <a:ext cx="0" cy="144016"/>
            </a:xfrm>
            <a:prstGeom prst="line">
              <a:avLst/>
            </a:prstGeom>
            <a:noFill/>
            <a:ln w="9525" cap="flat" cmpd="sng" algn="ctr">
              <a:solidFill>
                <a:schemeClr val="accent6"/>
              </a:solidFill>
              <a:prstDash val="solid"/>
            </a:ln>
            <a:effectLst/>
          </p:spPr>
        </p:cxnSp>
        <p:cxnSp>
          <p:nvCxnSpPr>
            <p:cNvPr id="44" name="直接连接符 43"/>
            <p:cNvCxnSpPr/>
            <p:nvPr/>
          </p:nvCxnSpPr>
          <p:spPr>
            <a:xfrm flipV="1">
              <a:off x="3907661" y="1628800"/>
              <a:ext cx="0" cy="144016"/>
            </a:xfrm>
            <a:prstGeom prst="line">
              <a:avLst/>
            </a:prstGeom>
            <a:noFill/>
            <a:ln w="9525" cap="flat" cmpd="sng" algn="ctr">
              <a:solidFill>
                <a:schemeClr val="accent6"/>
              </a:solidFill>
              <a:prstDash val="solid"/>
            </a:ln>
            <a:effectLst/>
          </p:spPr>
        </p:cxnSp>
        <p:cxnSp>
          <p:nvCxnSpPr>
            <p:cNvPr id="45" name="直接连接符 44"/>
            <p:cNvCxnSpPr/>
            <p:nvPr/>
          </p:nvCxnSpPr>
          <p:spPr>
            <a:xfrm flipV="1">
              <a:off x="4387714" y="1628800"/>
              <a:ext cx="0" cy="144016"/>
            </a:xfrm>
            <a:prstGeom prst="line">
              <a:avLst/>
            </a:prstGeom>
            <a:noFill/>
            <a:ln w="9525" cap="flat" cmpd="sng" algn="ctr">
              <a:solidFill>
                <a:schemeClr val="accent6"/>
              </a:solidFill>
              <a:prstDash val="solid"/>
            </a:ln>
            <a:effectLst/>
          </p:spPr>
        </p:cxnSp>
        <p:cxnSp>
          <p:nvCxnSpPr>
            <p:cNvPr id="46" name="直接连接符 45"/>
            <p:cNvCxnSpPr/>
            <p:nvPr/>
          </p:nvCxnSpPr>
          <p:spPr>
            <a:xfrm flipV="1">
              <a:off x="4867767" y="1628800"/>
              <a:ext cx="0" cy="144016"/>
            </a:xfrm>
            <a:prstGeom prst="line">
              <a:avLst/>
            </a:prstGeom>
            <a:noFill/>
            <a:ln w="9525" cap="flat" cmpd="sng" algn="ctr">
              <a:solidFill>
                <a:schemeClr val="accent6"/>
              </a:solidFill>
              <a:prstDash val="solid"/>
            </a:ln>
            <a:effectLst/>
          </p:spPr>
        </p:cxnSp>
        <p:cxnSp>
          <p:nvCxnSpPr>
            <p:cNvPr id="47" name="直接连接符 46"/>
            <p:cNvCxnSpPr/>
            <p:nvPr/>
          </p:nvCxnSpPr>
          <p:spPr>
            <a:xfrm flipV="1">
              <a:off x="5347820" y="1628800"/>
              <a:ext cx="0" cy="144016"/>
            </a:xfrm>
            <a:prstGeom prst="line">
              <a:avLst/>
            </a:prstGeom>
            <a:noFill/>
            <a:ln w="9525" cap="flat" cmpd="sng" algn="ctr">
              <a:solidFill>
                <a:schemeClr val="accent6"/>
              </a:solidFill>
              <a:prstDash val="solid"/>
            </a:ln>
            <a:effectLst/>
          </p:spPr>
        </p:cxnSp>
        <p:cxnSp>
          <p:nvCxnSpPr>
            <p:cNvPr id="48" name="直接连接符 47"/>
            <p:cNvCxnSpPr/>
            <p:nvPr/>
          </p:nvCxnSpPr>
          <p:spPr>
            <a:xfrm flipV="1">
              <a:off x="5827876" y="1628800"/>
              <a:ext cx="0" cy="144016"/>
            </a:xfrm>
            <a:prstGeom prst="line">
              <a:avLst/>
            </a:prstGeom>
            <a:noFill/>
            <a:ln w="9525" cap="flat" cmpd="sng" algn="ctr">
              <a:solidFill>
                <a:schemeClr val="accent6"/>
              </a:solidFill>
              <a:prstDash val="solid"/>
            </a:ln>
            <a:effectLst/>
          </p:spPr>
        </p:cxnSp>
      </p:grpSp>
      <p:grpSp>
        <p:nvGrpSpPr>
          <p:cNvPr id="49" name="组合 48"/>
          <p:cNvGrpSpPr/>
          <p:nvPr/>
        </p:nvGrpSpPr>
        <p:grpSpPr>
          <a:xfrm>
            <a:off x="4780287" y="1245554"/>
            <a:ext cx="3240782" cy="108012"/>
            <a:chOff x="1507396" y="1628800"/>
            <a:chExt cx="4320480" cy="144016"/>
          </a:xfrm>
        </p:grpSpPr>
        <p:cxnSp>
          <p:nvCxnSpPr>
            <p:cNvPr id="50" name="直接连接符 49"/>
            <p:cNvCxnSpPr/>
            <p:nvPr/>
          </p:nvCxnSpPr>
          <p:spPr>
            <a:xfrm>
              <a:off x="1507396" y="1700808"/>
              <a:ext cx="4320480" cy="0"/>
            </a:xfrm>
            <a:prstGeom prst="line">
              <a:avLst/>
            </a:prstGeom>
            <a:noFill/>
            <a:ln w="9525" cap="flat" cmpd="sng" algn="ctr">
              <a:solidFill>
                <a:schemeClr val="accent6"/>
              </a:solidFill>
              <a:prstDash val="solid"/>
            </a:ln>
            <a:effectLst/>
          </p:spPr>
        </p:cxnSp>
        <p:cxnSp>
          <p:nvCxnSpPr>
            <p:cNvPr id="51" name="直接连接符 50"/>
            <p:cNvCxnSpPr/>
            <p:nvPr/>
          </p:nvCxnSpPr>
          <p:spPr>
            <a:xfrm flipV="1">
              <a:off x="1507396" y="1628800"/>
              <a:ext cx="0" cy="144016"/>
            </a:xfrm>
            <a:prstGeom prst="line">
              <a:avLst/>
            </a:prstGeom>
            <a:noFill/>
            <a:ln w="9525" cap="flat" cmpd="sng" algn="ctr">
              <a:solidFill>
                <a:schemeClr val="accent6"/>
              </a:solidFill>
              <a:prstDash val="solid"/>
            </a:ln>
            <a:effectLst/>
          </p:spPr>
        </p:cxnSp>
        <p:cxnSp>
          <p:nvCxnSpPr>
            <p:cNvPr id="52" name="直接连接符 51"/>
            <p:cNvCxnSpPr/>
            <p:nvPr/>
          </p:nvCxnSpPr>
          <p:spPr>
            <a:xfrm flipV="1">
              <a:off x="1987449" y="1628800"/>
              <a:ext cx="0" cy="144016"/>
            </a:xfrm>
            <a:prstGeom prst="line">
              <a:avLst/>
            </a:prstGeom>
            <a:noFill/>
            <a:ln w="9525" cap="flat" cmpd="sng" algn="ctr">
              <a:solidFill>
                <a:schemeClr val="accent6"/>
              </a:solidFill>
              <a:prstDash val="solid"/>
            </a:ln>
            <a:effectLst/>
          </p:spPr>
        </p:cxnSp>
        <p:cxnSp>
          <p:nvCxnSpPr>
            <p:cNvPr id="53" name="直接连接符 52"/>
            <p:cNvCxnSpPr/>
            <p:nvPr/>
          </p:nvCxnSpPr>
          <p:spPr>
            <a:xfrm flipV="1">
              <a:off x="2467502" y="1628800"/>
              <a:ext cx="0" cy="144016"/>
            </a:xfrm>
            <a:prstGeom prst="line">
              <a:avLst/>
            </a:prstGeom>
            <a:noFill/>
            <a:ln w="9525" cap="flat" cmpd="sng" algn="ctr">
              <a:solidFill>
                <a:schemeClr val="accent6"/>
              </a:solidFill>
              <a:prstDash val="solid"/>
            </a:ln>
            <a:effectLst/>
          </p:spPr>
        </p:cxnSp>
        <p:cxnSp>
          <p:nvCxnSpPr>
            <p:cNvPr id="54" name="直接连接符 53"/>
            <p:cNvCxnSpPr/>
            <p:nvPr/>
          </p:nvCxnSpPr>
          <p:spPr>
            <a:xfrm flipV="1">
              <a:off x="2947555" y="1628800"/>
              <a:ext cx="0" cy="144016"/>
            </a:xfrm>
            <a:prstGeom prst="line">
              <a:avLst/>
            </a:prstGeom>
            <a:noFill/>
            <a:ln w="9525" cap="flat" cmpd="sng" algn="ctr">
              <a:solidFill>
                <a:schemeClr val="accent6"/>
              </a:solidFill>
              <a:prstDash val="solid"/>
            </a:ln>
            <a:effectLst/>
          </p:spPr>
        </p:cxnSp>
        <p:cxnSp>
          <p:nvCxnSpPr>
            <p:cNvPr id="55" name="直接连接符 54"/>
            <p:cNvCxnSpPr/>
            <p:nvPr/>
          </p:nvCxnSpPr>
          <p:spPr>
            <a:xfrm flipV="1">
              <a:off x="3427608" y="1628800"/>
              <a:ext cx="0" cy="144016"/>
            </a:xfrm>
            <a:prstGeom prst="line">
              <a:avLst/>
            </a:prstGeom>
            <a:noFill/>
            <a:ln w="9525" cap="flat" cmpd="sng" algn="ctr">
              <a:solidFill>
                <a:schemeClr val="accent6"/>
              </a:solidFill>
              <a:prstDash val="solid"/>
            </a:ln>
            <a:effectLst/>
          </p:spPr>
        </p:cxnSp>
        <p:cxnSp>
          <p:nvCxnSpPr>
            <p:cNvPr id="56" name="直接连接符 55"/>
            <p:cNvCxnSpPr/>
            <p:nvPr/>
          </p:nvCxnSpPr>
          <p:spPr>
            <a:xfrm flipV="1">
              <a:off x="3907661" y="1628800"/>
              <a:ext cx="0" cy="144016"/>
            </a:xfrm>
            <a:prstGeom prst="line">
              <a:avLst/>
            </a:prstGeom>
            <a:noFill/>
            <a:ln w="9525" cap="flat" cmpd="sng" algn="ctr">
              <a:solidFill>
                <a:schemeClr val="accent6"/>
              </a:solidFill>
              <a:prstDash val="solid"/>
            </a:ln>
            <a:effectLst/>
          </p:spPr>
        </p:cxnSp>
        <p:cxnSp>
          <p:nvCxnSpPr>
            <p:cNvPr id="57" name="直接连接符 56"/>
            <p:cNvCxnSpPr/>
            <p:nvPr/>
          </p:nvCxnSpPr>
          <p:spPr>
            <a:xfrm flipV="1">
              <a:off x="4387714" y="1628800"/>
              <a:ext cx="0" cy="144016"/>
            </a:xfrm>
            <a:prstGeom prst="line">
              <a:avLst/>
            </a:prstGeom>
            <a:noFill/>
            <a:ln w="9525" cap="flat" cmpd="sng" algn="ctr">
              <a:solidFill>
                <a:schemeClr val="accent6"/>
              </a:solidFill>
              <a:prstDash val="solid"/>
            </a:ln>
            <a:effectLst/>
          </p:spPr>
        </p:cxnSp>
        <p:cxnSp>
          <p:nvCxnSpPr>
            <p:cNvPr id="58" name="直接连接符 57"/>
            <p:cNvCxnSpPr/>
            <p:nvPr/>
          </p:nvCxnSpPr>
          <p:spPr>
            <a:xfrm flipV="1">
              <a:off x="4867767" y="1628800"/>
              <a:ext cx="0" cy="144016"/>
            </a:xfrm>
            <a:prstGeom prst="line">
              <a:avLst/>
            </a:prstGeom>
            <a:noFill/>
            <a:ln w="9525" cap="flat" cmpd="sng" algn="ctr">
              <a:solidFill>
                <a:schemeClr val="accent6"/>
              </a:solidFill>
              <a:prstDash val="solid"/>
            </a:ln>
            <a:effectLst/>
          </p:spPr>
        </p:cxnSp>
        <p:cxnSp>
          <p:nvCxnSpPr>
            <p:cNvPr id="59" name="直接连接符 58"/>
            <p:cNvCxnSpPr/>
            <p:nvPr/>
          </p:nvCxnSpPr>
          <p:spPr>
            <a:xfrm flipV="1">
              <a:off x="5347820" y="1628800"/>
              <a:ext cx="0" cy="144016"/>
            </a:xfrm>
            <a:prstGeom prst="line">
              <a:avLst/>
            </a:prstGeom>
            <a:noFill/>
            <a:ln w="9525" cap="flat" cmpd="sng" algn="ctr">
              <a:solidFill>
                <a:schemeClr val="accent6"/>
              </a:solidFill>
              <a:prstDash val="solid"/>
            </a:ln>
            <a:effectLst/>
          </p:spPr>
        </p:cxnSp>
        <p:cxnSp>
          <p:nvCxnSpPr>
            <p:cNvPr id="60" name="直接连接符 59"/>
            <p:cNvCxnSpPr/>
            <p:nvPr/>
          </p:nvCxnSpPr>
          <p:spPr>
            <a:xfrm flipV="1">
              <a:off x="5827876" y="1628800"/>
              <a:ext cx="0" cy="144016"/>
            </a:xfrm>
            <a:prstGeom prst="line">
              <a:avLst/>
            </a:prstGeom>
            <a:noFill/>
            <a:ln w="9525" cap="flat" cmpd="sng" algn="ctr">
              <a:solidFill>
                <a:schemeClr val="accent6"/>
              </a:solidFill>
              <a:prstDash val="solid"/>
            </a:ln>
            <a:effectLst/>
          </p:spPr>
        </p:cxnSp>
      </p:grpSp>
      <p:sp>
        <p:nvSpPr>
          <p:cNvPr id="61" name="TextBox 25"/>
          <p:cNvSpPr txBox="1"/>
          <p:nvPr/>
        </p:nvSpPr>
        <p:spPr>
          <a:xfrm>
            <a:off x="422140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2" name="TextBox 26"/>
          <p:cNvSpPr txBox="1"/>
          <p:nvPr/>
        </p:nvSpPr>
        <p:spPr>
          <a:xfrm>
            <a:off x="3867029"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20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3" name="TextBox 27"/>
          <p:cNvSpPr txBox="1"/>
          <p:nvPr/>
        </p:nvSpPr>
        <p:spPr>
          <a:xfrm>
            <a:off x="350694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30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4" name="TextBox 28"/>
          <p:cNvSpPr txBox="1"/>
          <p:nvPr/>
        </p:nvSpPr>
        <p:spPr>
          <a:xfrm>
            <a:off x="3146856"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40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5" name="TextBox 29"/>
          <p:cNvSpPr txBox="1"/>
          <p:nvPr/>
        </p:nvSpPr>
        <p:spPr>
          <a:xfrm>
            <a:off x="278677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50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6" name="TextBox 30"/>
          <p:cNvSpPr txBox="1"/>
          <p:nvPr/>
        </p:nvSpPr>
        <p:spPr>
          <a:xfrm>
            <a:off x="242668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60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7" name="TextBox 31"/>
          <p:cNvSpPr txBox="1"/>
          <p:nvPr/>
        </p:nvSpPr>
        <p:spPr>
          <a:xfrm>
            <a:off x="2066596"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70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8" name="TextBox 32"/>
          <p:cNvSpPr txBox="1"/>
          <p:nvPr/>
        </p:nvSpPr>
        <p:spPr>
          <a:xfrm>
            <a:off x="170651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80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9" name="TextBox 33"/>
          <p:cNvSpPr txBox="1"/>
          <p:nvPr/>
        </p:nvSpPr>
        <p:spPr>
          <a:xfrm>
            <a:off x="134642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90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0" name="TextBox 34"/>
          <p:cNvSpPr txBox="1"/>
          <p:nvPr/>
        </p:nvSpPr>
        <p:spPr>
          <a:xfrm>
            <a:off x="952669" y="1037805"/>
            <a:ext cx="340522"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1" name="TextBox 35"/>
          <p:cNvSpPr txBox="1"/>
          <p:nvPr/>
        </p:nvSpPr>
        <p:spPr>
          <a:xfrm>
            <a:off x="464529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2" name="TextBox 36"/>
          <p:cNvSpPr txBox="1"/>
          <p:nvPr/>
        </p:nvSpPr>
        <p:spPr>
          <a:xfrm>
            <a:off x="5003781"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20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3" name="TextBox 37"/>
          <p:cNvSpPr txBox="1"/>
          <p:nvPr/>
        </p:nvSpPr>
        <p:spPr>
          <a:xfrm>
            <a:off x="536386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30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4" name="TextBox 38"/>
          <p:cNvSpPr txBox="1"/>
          <p:nvPr/>
        </p:nvSpPr>
        <p:spPr>
          <a:xfrm>
            <a:off x="5723954"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40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5" name="TextBox 39"/>
          <p:cNvSpPr txBox="1"/>
          <p:nvPr/>
        </p:nvSpPr>
        <p:spPr>
          <a:xfrm>
            <a:off x="608404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50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6" name="TextBox 40"/>
          <p:cNvSpPr txBox="1"/>
          <p:nvPr/>
        </p:nvSpPr>
        <p:spPr>
          <a:xfrm>
            <a:off x="644412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60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7" name="TextBox 41"/>
          <p:cNvSpPr txBox="1"/>
          <p:nvPr/>
        </p:nvSpPr>
        <p:spPr>
          <a:xfrm>
            <a:off x="6804214"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70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8" name="TextBox 42"/>
          <p:cNvSpPr txBox="1"/>
          <p:nvPr/>
        </p:nvSpPr>
        <p:spPr>
          <a:xfrm>
            <a:off x="716430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80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9" name="TextBox 43"/>
          <p:cNvSpPr txBox="1"/>
          <p:nvPr/>
        </p:nvSpPr>
        <p:spPr>
          <a:xfrm>
            <a:off x="752438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90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80" name="TextBox 44"/>
          <p:cNvSpPr txBox="1"/>
          <p:nvPr/>
        </p:nvSpPr>
        <p:spPr>
          <a:xfrm>
            <a:off x="7850808" y="1037805"/>
            <a:ext cx="340522"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81" name="五边形 80"/>
          <p:cNvSpPr/>
          <p:nvPr/>
        </p:nvSpPr>
        <p:spPr>
          <a:xfrm flipH="1">
            <a:off x="1979696" y="1574177"/>
            <a:ext cx="2384015"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2" name="五边形 81"/>
          <p:cNvSpPr/>
          <p:nvPr/>
        </p:nvSpPr>
        <p:spPr>
          <a:xfrm flipH="1">
            <a:off x="2897546" y="1988223"/>
            <a:ext cx="1466166"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3" name="五边形 82"/>
          <p:cNvSpPr/>
          <p:nvPr/>
        </p:nvSpPr>
        <p:spPr>
          <a:xfrm flipH="1">
            <a:off x="2339784" y="2402269"/>
            <a:ext cx="2023928"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4" name="五边形 83"/>
          <p:cNvSpPr/>
          <p:nvPr/>
        </p:nvSpPr>
        <p:spPr>
          <a:xfrm flipH="1">
            <a:off x="1146223" y="2816315"/>
            <a:ext cx="3217489"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5" name="五边形 84"/>
          <p:cNvSpPr/>
          <p:nvPr/>
        </p:nvSpPr>
        <p:spPr>
          <a:xfrm flipH="1">
            <a:off x="1706510" y="3230360"/>
            <a:ext cx="2657202"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6" name="五边形 85"/>
          <p:cNvSpPr/>
          <p:nvPr/>
        </p:nvSpPr>
        <p:spPr>
          <a:xfrm flipH="1">
            <a:off x="2563277" y="3644406"/>
            <a:ext cx="1800435"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7" name="五边形 86"/>
          <p:cNvSpPr/>
          <p:nvPr/>
        </p:nvSpPr>
        <p:spPr>
          <a:xfrm flipH="1">
            <a:off x="3283450" y="4058807"/>
            <a:ext cx="1080262"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8" name="TextBox 52"/>
          <p:cNvSpPr txBox="1"/>
          <p:nvPr/>
        </p:nvSpPr>
        <p:spPr>
          <a:xfrm>
            <a:off x="1502581" y="1580261"/>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89" name="TextBox 53"/>
          <p:cNvSpPr txBox="1"/>
          <p:nvPr/>
        </p:nvSpPr>
        <p:spPr>
          <a:xfrm>
            <a:off x="2402504" y="199477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0" name="TextBox 54"/>
          <p:cNvSpPr txBox="1"/>
          <p:nvPr/>
        </p:nvSpPr>
        <p:spPr>
          <a:xfrm>
            <a:off x="1865695" y="2408529"/>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1" name="TextBox 55"/>
          <p:cNvSpPr txBox="1"/>
          <p:nvPr/>
        </p:nvSpPr>
        <p:spPr>
          <a:xfrm>
            <a:off x="715073" y="281631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2" name="TextBox 56"/>
          <p:cNvSpPr txBox="1"/>
          <p:nvPr/>
        </p:nvSpPr>
        <p:spPr>
          <a:xfrm>
            <a:off x="1278917" y="3236444"/>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3" name="TextBox 57"/>
          <p:cNvSpPr txBox="1"/>
          <p:nvPr/>
        </p:nvSpPr>
        <p:spPr>
          <a:xfrm>
            <a:off x="2066597" y="3650958"/>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4" name="TextBox 58"/>
          <p:cNvSpPr txBox="1"/>
          <p:nvPr/>
        </p:nvSpPr>
        <p:spPr>
          <a:xfrm>
            <a:off x="2780722" y="4064712"/>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5" name="五边形 94"/>
          <p:cNvSpPr/>
          <p:nvPr/>
        </p:nvSpPr>
        <p:spPr>
          <a:xfrm>
            <a:off x="4780288" y="1574177"/>
            <a:ext cx="1216853"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96" name="五边形 95"/>
          <p:cNvSpPr/>
          <p:nvPr/>
        </p:nvSpPr>
        <p:spPr>
          <a:xfrm>
            <a:off x="4780288" y="1988223"/>
            <a:ext cx="2297113"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7" name="五边形 96"/>
          <p:cNvSpPr/>
          <p:nvPr/>
        </p:nvSpPr>
        <p:spPr>
          <a:xfrm>
            <a:off x="4780288" y="2402269"/>
            <a:ext cx="1440346"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8" name="五边形 97"/>
          <p:cNvSpPr/>
          <p:nvPr/>
        </p:nvSpPr>
        <p:spPr>
          <a:xfrm>
            <a:off x="4780287" y="2816315"/>
            <a:ext cx="3070521"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9" name="五边形 98"/>
          <p:cNvSpPr/>
          <p:nvPr/>
        </p:nvSpPr>
        <p:spPr>
          <a:xfrm>
            <a:off x="4780288" y="3230360"/>
            <a:ext cx="2222299"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0" name="五边形 99"/>
          <p:cNvSpPr/>
          <p:nvPr/>
        </p:nvSpPr>
        <p:spPr>
          <a:xfrm>
            <a:off x="4780288" y="3644406"/>
            <a:ext cx="2575740"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1" name="五边形 100"/>
          <p:cNvSpPr/>
          <p:nvPr/>
        </p:nvSpPr>
        <p:spPr>
          <a:xfrm>
            <a:off x="4780288" y="4058807"/>
            <a:ext cx="1898220" cy="236738"/>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2" name="TextBox 66"/>
          <p:cNvSpPr txBox="1"/>
          <p:nvPr/>
        </p:nvSpPr>
        <p:spPr>
          <a:xfrm>
            <a:off x="6060449" y="1580261"/>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3" name="TextBox 67"/>
          <p:cNvSpPr txBox="1"/>
          <p:nvPr/>
        </p:nvSpPr>
        <p:spPr>
          <a:xfrm>
            <a:off x="7134860" y="199477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4" name="TextBox 68"/>
          <p:cNvSpPr txBox="1"/>
          <p:nvPr/>
        </p:nvSpPr>
        <p:spPr>
          <a:xfrm>
            <a:off x="6270651" y="2408529"/>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5" name="TextBox 69"/>
          <p:cNvSpPr txBox="1"/>
          <p:nvPr/>
        </p:nvSpPr>
        <p:spPr>
          <a:xfrm>
            <a:off x="7850809" y="281631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6" name="TextBox 70"/>
          <p:cNvSpPr txBox="1"/>
          <p:nvPr/>
        </p:nvSpPr>
        <p:spPr>
          <a:xfrm>
            <a:off x="7096965" y="3236444"/>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7" name="TextBox 71"/>
          <p:cNvSpPr txBox="1"/>
          <p:nvPr/>
        </p:nvSpPr>
        <p:spPr>
          <a:xfrm>
            <a:off x="7402811" y="3650958"/>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8" name="TextBox 72"/>
          <p:cNvSpPr txBox="1"/>
          <p:nvPr/>
        </p:nvSpPr>
        <p:spPr>
          <a:xfrm>
            <a:off x="6741185" y="4064712"/>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9" name="TextBox 73"/>
          <p:cNvSpPr txBox="1"/>
          <p:nvPr/>
        </p:nvSpPr>
        <p:spPr>
          <a:xfrm>
            <a:off x="4434805" y="1545636"/>
            <a:ext cx="274390"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A</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0" name="TextBox 74"/>
          <p:cNvSpPr txBox="1"/>
          <p:nvPr/>
        </p:nvSpPr>
        <p:spPr>
          <a:xfrm>
            <a:off x="4434805" y="1959682"/>
            <a:ext cx="258758"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B</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1" name="TextBox 75"/>
          <p:cNvSpPr txBox="1"/>
          <p:nvPr/>
        </p:nvSpPr>
        <p:spPr>
          <a:xfrm>
            <a:off x="4434804" y="2373727"/>
            <a:ext cx="267176"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C</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2" name="TextBox 76"/>
          <p:cNvSpPr txBox="1"/>
          <p:nvPr/>
        </p:nvSpPr>
        <p:spPr>
          <a:xfrm>
            <a:off x="4434805" y="2787773"/>
            <a:ext cx="285211"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D</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3" name="TextBox 77"/>
          <p:cNvSpPr txBox="1"/>
          <p:nvPr/>
        </p:nvSpPr>
        <p:spPr>
          <a:xfrm>
            <a:off x="4434805" y="3201819"/>
            <a:ext cx="244329"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E</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4" name="TextBox 78"/>
          <p:cNvSpPr txBox="1"/>
          <p:nvPr/>
        </p:nvSpPr>
        <p:spPr>
          <a:xfrm>
            <a:off x="4434805" y="3615865"/>
            <a:ext cx="244329"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F</a:t>
            </a:r>
            <a:endPar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15" name="TextBox 79"/>
          <p:cNvSpPr txBox="1"/>
          <p:nvPr/>
        </p:nvSpPr>
        <p:spPr>
          <a:xfrm>
            <a:off x="4434804" y="4029912"/>
            <a:ext cx="281605"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G</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pic>
        <p:nvPicPr>
          <p:cNvPr id="116" name="Picture 3"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477" y="1827739"/>
            <a:ext cx="2221995" cy="29860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D:\360data\重要数据\桌面\未标题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798" y="1813452"/>
            <a:ext cx="2293442" cy="301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fill="hold"/>
                                        <p:tgtEl>
                                          <p:spTgt spid="110"/>
                                        </p:tgtEl>
                                        <p:attrNameLst>
                                          <p:attrName>ppt_x</p:attrName>
                                        </p:attrNameLst>
                                      </p:cBhvr>
                                      <p:tavLst>
                                        <p:tav tm="0">
                                          <p:val>
                                            <p:strVal val="#ppt_x"/>
                                          </p:val>
                                        </p:tav>
                                        <p:tav tm="100000">
                                          <p:val>
                                            <p:strVal val="#ppt_x"/>
                                          </p:val>
                                        </p:tav>
                                      </p:tavLst>
                                    </p:anim>
                                    <p:anim calcmode="lin" valueType="num">
                                      <p:cBhvr additive="base">
                                        <p:cTn id="16" dur="500" fill="hold"/>
                                        <p:tgtEl>
                                          <p:spTgt spid="1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 calcmode="lin" valueType="num">
                                      <p:cBhvr additive="base">
                                        <p:cTn id="23" dur="500" fill="hold"/>
                                        <p:tgtEl>
                                          <p:spTgt spid="112"/>
                                        </p:tgtEl>
                                        <p:attrNameLst>
                                          <p:attrName>ppt_x</p:attrName>
                                        </p:attrNameLst>
                                      </p:cBhvr>
                                      <p:tavLst>
                                        <p:tav tm="0">
                                          <p:val>
                                            <p:strVal val="#ppt_x"/>
                                          </p:val>
                                        </p:tav>
                                        <p:tav tm="100000">
                                          <p:val>
                                            <p:strVal val="#ppt_x"/>
                                          </p:val>
                                        </p:tav>
                                      </p:tavLst>
                                    </p:anim>
                                    <p:anim calcmode="lin" valueType="num">
                                      <p:cBhvr additive="base">
                                        <p:cTn id="24" dur="500" fill="hold"/>
                                        <p:tgtEl>
                                          <p:spTgt spid="11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additive="base">
                                        <p:cTn id="27" dur="500" fill="hold"/>
                                        <p:tgtEl>
                                          <p:spTgt spid="113"/>
                                        </p:tgtEl>
                                        <p:attrNameLst>
                                          <p:attrName>ppt_x</p:attrName>
                                        </p:attrNameLst>
                                      </p:cBhvr>
                                      <p:tavLst>
                                        <p:tav tm="0">
                                          <p:val>
                                            <p:strVal val="#ppt_x"/>
                                          </p:val>
                                        </p:tav>
                                        <p:tav tm="100000">
                                          <p:val>
                                            <p:strVal val="#ppt_x"/>
                                          </p:val>
                                        </p:tav>
                                      </p:tavLst>
                                    </p:anim>
                                    <p:anim calcmode="lin" valueType="num">
                                      <p:cBhvr additive="base">
                                        <p:cTn id="28" dur="500" fill="hold"/>
                                        <p:tgtEl>
                                          <p:spTgt spid="1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additive="base">
                                        <p:cTn id="31" dur="500" fill="hold"/>
                                        <p:tgtEl>
                                          <p:spTgt spid="114"/>
                                        </p:tgtEl>
                                        <p:attrNameLst>
                                          <p:attrName>ppt_x</p:attrName>
                                        </p:attrNameLst>
                                      </p:cBhvr>
                                      <p:tavLst>
                                        <p:tav tm="0">
                                          <p:val>
                                            <p:strVal val="#ppt_x"/>
                                          </p:val>
                                        </p:tav>
                                        <p:tav tm="100000">
                                          <p:val>
                                            <p:strVal val="#ppt_x"/>
                                          </p:val>
                                        </p:tav>
                                      </p:tavLst>
                                    </p:anim>
                                    <p:anim calcmode="lin" valueType="num">
                                      <p:cBhvr additive="base">
                                        <p:cTn id="32" dur="500" fill="hold"/>
                                        <p:tgtEl>
                                          <p:spTgt spid="11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500" fill="hold"/>
                                        <p:tgtEl>
                                          <p:spTgt spid="115"/>
                                        </p:tgtEl>
                                        <p:attrNameLst>
                                          <p:attrName>ppt_x</p:attrName>
                                        </p:attrNameLst>
                                      </p:cBhvr>
                                      <p:tavLst>
                                        <p:tav tm="0">
                                          <p:val>
                                            <p:strVal val="#ppt_x"/>
                                          </p:val>
                                        </p:tav>
                                        <p:tav tm="100000">
                                          <p:val>
                                            <p:strVal val="#ppt_x"/>
                                          </p:val>
                                        </p:tav>
                                      </p:tavLst>
                                    </p:anim>
                                    <p:anim calcmode="lin" valueType="num">
                                      <p:cBhvr additive="base">
                                        <p:cTn id="36" dur="500" fill="hold"/>
                                        <p:tgtEl>
                                          <p:spTgt spid="115"/>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4" decel="100000" fill="hold" nodeType="afterEffect">
                                  <p:stCondLst>
                                    <p:cond delay="0"/>
                                  </p:stCondLst>
                                  <p:childTnLst>
                                    <p:set>
                                      <p:cBhvr>
                                        <p:cTn id="39" dur="1" fill="hold">
                                          <p:stCondLst>
                                            <p:cond delay="0"/>
                                          </p:stCondLst>
                                        </p:cTn>
                                        <p:tgtEl>
                                          <p:spTgt spid="116"/>
                                        </p:tgtEl>
                                        <p:attrNameLst>
                                          <p:attrName>style.visibility</p:attrName>
                                        </p:attrNameLst>
                                      </p:cBhvr>
                                      <p:to>
                                        <p:strVal val="visible"/>
                                      </p:to>
                                    </p:set>
                                    <p:anim calcmode="lin" valueType="num">
                                      <p:cBhvr additive="base">
                                        <p:cTn id="40" dur="500" fill="hold"/>
                                        <p:tgtEl>
                                          <p:spTgt spid="116"/>
                                        </p:tgtEl>
                                        <p:attrNameLst>
                                          <p:attrName>ppt_x</p:attrName>
                                        </p:attrNameLst>
                                      </p:cBhvr>
                                      <p:tavLst>
                                        <p:tav tm="0">
                                          <p:val>
                                            <p:strVal val="#ppt_x"/>
                                          </p:val>
                                        </p:tav>
                                        <p:tav tm="100000">
                                          <p:val>
                                            <p:strVal val="#ppt_x"/>
                                          </p:val>
                                        </p:tav>
                                      </p:tavLst>
                                    </p:anim>
                                    <p:anim calcmode="lin" valueType="num">
                                      <p:cBhvr additive="base">
                                        <p:cTn id="41" dur="500" fill="hold"/>
                                        <p:tgtEl>
                                          <p:spTgt spid="116"/>
                                        </p:tgtEl>
                                        <p:attrNameLst>
                                          <p:attrName>ppt_y</p:attrName>
                                        </p:attrNameLst>
                                      </p:cBhvr>
                                      <p:tavLst>
                                        <p:tav tm="0">
                                          <p:val>
                                            <p:strVal val="1+#ppt_h/2"/>
                                          </p:val>
                                        </p:tav>
                                        <p:tav tm="100000">
                                          <p:val>
                                            <p:strVal val="#ppt_y"/>
                                          </p:val>
                                        </p:tav>
                                      </p:tavLst>
                                    </p:anim>
                                  </p:childTnLst>
                                </p:cTn>
                              </p:par>
                              <p:par>
                                <p:cTn id="42" presetID="2" presetClass="entr" presetSubtype="4" decel="100000" fill="hold" nodeType="withEffect">
                                  <p:stCondLst>
                                    <p:cond delay="0"/>
                                  </p:stCondLst>
                                  <p:childTnLst>
                                    <p:set>
                                      <p:cBhvr>
                                        <p:cTn id="43" dur="1" fill="hold">
                                          <p:stCondLst>
                                            <p:cond delay="0"/>
                                          </p:stCondLst>
                                        </p:cTn>
                                        <p:tgtEl>
                                          <p:spTgt spid="117"/>
                                        </p:tgtEl>
                                        <p:attrNameLst>
                                          <p:attrName>style.visibility</p:attrName>
                                        </p:attrNameLst>
                                      </p:cBhvr>
                                      <p:to>
                                        <p:strVal val="visible"/>
                                      </p:to>
                                    </p:set>
                                    <p:anim calcmode="lin" valueType="num">
                                      <p:cBhvr additive="base">
                                        <p:cTn id="44" dur="500" fill="hold"/>
                                        <p:tgtEl>
                                          <p:spTgt spid="117"/>
                                        </p:tgtEl>
                                        <p:attrNameLst>
                                          <p:attrName>ppt_x</p:attrName>
                                        </p:attrNameLst>
                                      </p:cBhvr>
                                      <p:tavLst>
                                        <p:tav tm="0">
                                          <p:val>
                                            <p:strVal val="#ppt_x"/>
                                          </p:val>
                                        </p:tav>
                                        <p:tav tm="100000">
                                          <p:val>
                                            <p:strVal val="#ppt_x"/>
                                          </p:val>
                                        </p:tav>
                                      </p:tavLst>
                                    </p:anim>
                                    <p:anim calcmode="lin" valueType="num">
                                      <p:cBhvr additive="base">
                                        <p:cTn id="45" dur="500" fill="hold"/>
                                        <p:tgtEl>
                                          <p:spTgt spid="11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63" presetClass="path" presetSubtype="0" fill="hold" nodeType="afterEffect">
                                  <p:stCondLst>
                                    <p:cond delay="0"/>
                                  </p:stCondLst>
                                  <p:childTnLst>
                                    <p:animMotion origin="layout" path="M 0 0 L 0.25 0 E" pathEditMode="relative" ptsTypes="">
                                      <p:cBhvr>
                                        <p:cTn id="48" dur="500" fill="hold"/>
                                        <p:tgtEl>
                                          <p:spTgt spid="116"/>
                                        </p:tgtEl>
                                        <p:attrNameLst>
                                          <p:attrName>ppt_x</p:attrName>
                                          <p:attrName>ppt_y</p:attrName>
                                        </p:attrNameLst>
                                      </p:cBhvr>
                                    </p:animMotion>
                                  </p:childTnLst>
                                </p:cTn>
                              </p:par>
                              <p:par>
                                <p:cTn id="49" presetID="35" presetClass="path" presetSubtype="0" fill="hold" nodeType="withEffect">
                                  <p:stCondLst>
                                    <p:cond delay="0"/>
                                  </p:stCondLst>
                                  <p:childTnLst>
                                    <p:animMotion origin="layout" path="M 0 0 L -0.25 0 E" pathEditMode="relative" ptsTypes="">
                                      <p:cBhvr>
                                        <p:cTn id="50" dur="500" fill="hold"/>
                                        <p:tgtEl>
                                          <p:spTgt spid="117"/>
                                        </p:tgtEl>
                                        <p:attrNameLst>
                                          <p:attrName>ppt_x</p:attrName>
                                          <p:attrName>ppt_y</p:attrName>
                                        </p:attrNameLst>
                                      </p:cBhvr>
                                    </p:animMotion>
                                  </p:childTnLst>
                                </p:cTn>
                              </p:par>
                              <p:par>
                                <p:cTn id="51" presetID="10" presetClass="exit" presetSubtype="0" fill="hold" nodeType="withEffect">
                                  <p:stCondLst>
                                    <p:cond delay="200"/>
                                  </p:stCondLst>
                                  <p:childTnLst>
                                    <p:animEffect transition="out" filter="fade">
                                      <p:cBhvr>
                                        <p:cTn id="52" dur="300"/>
                                        <p:tgtEl>
                                          <p:spTgt spid="117"/>
                                        </p:tgtEl>
                                      </p:cBhvr>
                                    </p:animEffect>
                                    <p:set>
                                      <p:cBhvr>
                                        <p:cTn id="53" dur="1" fill="hold">
                                          <p:stCondLst>
                                            <p:cond delay="299"/>
                                          </p:stCondLst>
                                        </p:cTn>
                                        <p:tgtEl>
                                          <p:spTgt spid="117"/>
                                        </p:tgtEl>
                                        <p:attrNameLst>
                                          <p:attrName>style.visibility</p:attrName>
                                        </p:attrNameLst>
                                      </p:cBhvr>
                                      <p:to>
                                        <p:strVal val="hidden"/>
                                      </p:to>
                                    </p:set>
                                  </p:childTnLst>
                                </p:cTn>
                              </p:par>
                              <p:par>
                                <p:cTn id="54" presetID="10" presetClass="exit" presetSubtype="0" fill="hold" nodeType="withEffect">
                                  <p:stCondLst>
                                    <p:cond delay="200"/>
                                  </p:stCondLst>
                                  <p:childTnLst>
                                    <p:animEffect transition="out" filter="fade">
                                      <p:cBhvr>
                                        <p:cTn id="55" dur="300"/>
                                        <p:tgtEl>
                                          <p:spTgt spid="116"/>
                                        </p:tgtEl>
                                      </p:cBhvr>
                                    </p:animEffect>
                                    <p:set>
                                      <p:cBhvr>
                                        <p:cTn id="56" dur="1" fill="hold">
                                          <p:stCondLst>
                                            <p:cond delay="299"/>
                                          </p:stCondLst>
                                        </p:cTn>
                                        <p:tgtEl>
                                          <p:spTgt spid="116"/>
                                        </p:tgtEl>
                                        <p:attrNameLst>
                                          <p:attrName>style.visibility</p:attrName>
                                        </p:attrNameLst>
                                      </p:cBhvr>
                                      <p:to>
                                        <p:strVal val="hidden"/>
                                      </p:to>
                                    </p:se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wipe(left)">
                                      <p:cBhvr>
                                        <p:cTn id="60" dur="500"/>
                                        <p:tgtEl>
                                          <p:spTgt spid="95"/>
                                        </p:tgtEl>
                                      </p:cBhvr>
                                    </p:animEffect>
                                  </p:childTnLst>
                                </p:cTn>
                              </p:par>
                              <p:par>
                                <p:cTn id="61" presetID="22" presetClass="entr" presetSubtype="8" fill="hold" grpId="0" nodeType="withEffect">
                                  <p:stCondLst>
                                    <p:cond delay="100"/>
                                  </p:stCondLst>
                                  <p:childTnLst>
                                    <p:set>
                                      <p:cBhvr>
                                        <p:cTn id="62" dur="1" fill="hold">
                                          <p:stCondLst>
                                            <p:cond delay="0"/>
                                          </p:stCondLst>
                                        </p:cTn>
                                        <p:tgtEl>
                                          <p:spTgt spid="96"/>
                                        </p:tgtEl>
                                        <p:attrNameLst>
                                          <p:attrName>style.visibility</p:attrName>
                                        </p:attrNameLst>
                                      </p:cBhvr>
                                      <p:to>
                                        <p:strVal val="visible"/>
                                      </p:to>
                                    </p:set>
                                    <p:animEffect transition="in" filter="wipe(left)">
                                      <p:cBhvr>
                                        <p:cTn id="63" dur="500"/>
                                        <p:tgtEl>
                                          <p:spTgt spid="96"/>
                                        </p:tgtEl>
                                      </p:cBhvr>
                                    </p:animEffect>
                                  </p:childTnLst>
                                </p:cTn>
                              </p:par>
                              <p:par>
                                <p:cTn id="64" presetID="22" presetClass="entr" presetSubtype="8" fill="hold" grpId="0" nodeType="withEffect">
                                  <p:stCondLst>
                                    <p:cond delay="200"/>
                                  </p:stCondLst>
                                  <p:childTnLst>
                                    <p:set>
                                      <p:cBhvr>
                                        <p:cTn id="65" dur="1" fill="hold">
                                          <p:stCondLst>
                                            <p:cond delay="0"/>
                                          </p:stCondLst>
                                        </p:cTn>
                                        <p:tgtEl>
                                          <p:spTgt spid="97"/>
                                        </p:tgtEl>
                                        <p:attrNameLst>
                                          <p:attrName>style.visibility</p:attrName>
                                        </p:attrNameLst>
                                      </p:cBhvr>
                                      <p:to>
                                        <p:strVal val="visible"/>
                                      </p:to>
                                    </p:set>
                                    <p:animEffect transition="in" filter="wipe(left)">
                                      <p:cBhvr>
                                        <p:cTn id="66" dur="500"/>
                                        <p:tgtEl>
                                          <p:spTgt spid="97"/>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8"/>
                                        </p:tgtEl>
                                        <p:attrNameLst>
                                          <p:attrName>style.visibility</p:attrName>
                                        </p:attrNameLst>
                                      </p:cBhvr>
                                      <p:to>
                                        <p:strVal val="visible"/>
                                      </p:to>
                                    </p:set>
                                    <p:animEffect transition="in" filter="wipe(left)">
                                      <p:cBhvr>
                                        <p:cTn id="69" dur="500"/>
                                        <p:tgtEl>
                                          <p:spTgt spid="98"/>
                                        </p:tgtEl>
                                      </p:cBhvr>
                                    </p:animEffect>
                                  </p:childTnLst>
                                </p:cTn>
                              </p:par>
                              <p:par>
                                <p:cTn id="70" presetID="22" presetClass="entr" presetSubtype="8" fill="hold" grpId="0" nodeType="withEffect">
                                  <p:stCondLst>
                                    <p:cond delay="400"/>
                                  </p:stCondLst>
                                  <p:childTnLst>
                                    <p:set>
                                      <p:cBhvr>
                                        <p:cTn id="71" dur="1" fill="hold">
                                          <p:stCondLst>
                                            <p:cond delay="0"/>
                                          </p:stCondLst>
                                        </p:cTn>
                                        <p:tgtEl>
                                          <p:spTgt spid="99"/>
                                        </p:tgtEl>
                                        <p:attrNameLst>
                                          <p:attrName>style.visibility</p:attrName>
                                        </p:attrNameLst>
                                      </p:cBhvr>
                                      <p:to>
                                        <p:strVal val="visible"/>
                                      </p:to>
                                    </p:set>
                                    <p:animEffect transition="in" filter="wipe(left)">
                                      <p:cBhvr>
                                        <p:cTn id="72" dur="500"/>
                                        <p:tgtEl>
                                          <p:spTgt spid="99"/>
                                        </p:tgtEl>
                                      </p:cBhvr>
                                    </p:animEffect>
                                  </p:childTnLst>
                                </p:cTn>
                              </p:par>
                              <p:par>
                                <p:cTn id="73" presetID="22" presetClass="entr" presetSubtype="8" fill="hold" grpId="0" nodeType="withEffect">
                                  <p:stCondLst>
                                    <p:cond delay="50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500"/>
                                        <p:tgtEl>
                                          <p:spTgt spid="100"/>
                                        </p:tgtEl>
                                      </p:cBhvr>
                                    </p:animEffect>
                                  </p:childTnLst>
                                </p:cTn>
                              </p:par>
                              <p:par>
                                <p:cTn id="76" presetID="22" presetClass="entr" presetSubtype="8" fill="hold" grpId="0" nodeType="withEffect">
                                  <p:stCondLst>
                                    <p:cond delay="60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500"/>
                                        <p:tgtEl>
                                          <p:spTgt spid="101"/>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right)">
                                      <p:cBhvr>
                                        <p:cTn id="81" dur="500"/>
                                        <p:tgtEl>
                                          <p:spTgt spid="81"/>
                                        </p:tgtEl>
                                      </p:cBhvr>
                                    </p:animEffect>
                                  </p:childTnLst>
                                </p:cTn>
                              </p:par>
                              <p:par>
                                <p:cTn id="82" presetID="22" presetClass="entr" presetSubtype="2" fill="hold" grpId="0" nodeType="withEffect">
                                  <p:stCondLst>
                                    <p:cond delay="100"/>
                                  </p:stCondLst>
                                  <p:childTnLst>
                                    <p:set>
                                      <p:cBhvr>
                                        <p:cTn id="83" dur="1" fill="hold">
                                          <p:stCondLst>
                                            <p:cond delay="0"/>
                                          </p:stCondLst>
                                        </p:cTn>
                                        <p:tgtEl>
                                          <p:spTgt spid="82"/>
                                        </p:tgtEl>
                                        <p:attrNameLst>
                                          <p:attrName>style.visibility</p:attrName>
                                        </p:attrNameLst>
                                      </p:cBhvr>
                                      <p:to>
                                        <p:strVal val="visible"/>
                                      </p:to>
                                    </p:set>
                                    <p:animEffect transition="in" filter="wipe(right)">
                                      <p:cBhvr>
                                        <p:cTn id="84" dur="500"/>
                                        <p:tgtEl>
                                          <p:spTgt spid="82"/>
                                        </p:tgtEl>
                                      </p:cBhvr>
                                    </p:animEffect>
                                  </p:childTnLst>
                                </p:cTn>
                              </p:par>
                              <p:par>
                                <p:cTn id="85" presetID="22" presetClass="entr" presetSubtype="2" fill="hold" grpId="0" nodeType="withEffect">
                                  <p:stCondLst>
                                    <p:cond delay="200"/>
                                  </p:stCondLst>
                                  <p:childTnLst>
                                    <p:set>
                                      <p:cBhvr>
                                        <p:cTn id="86" dur="1" fill="hold">
                                          <p:stCondLst>
                                            <p:cond delay="0"/>
                                          </p:stCondLst>
                                        </p:cTn>
                                        <p:tgtEl>
                                          <p:spTgt spid="83"/>
                                        </p:tgtEl>
                                        <p:attrNameLst>
                                          <p:attrName>style.visibility</p:attrName>
                                        </p:attrNameLst>
                                      </p:cBhvr>
                                      <p:to>
                                        <p:strVal val="visible"/>
                                      </p:to>
                                    </p:set>
                                    <p:animEffect transition="in" filter="wipe(right)">
                                      <p:cBhvr>
                                        <p:cTn id="87" dur="500"/>
                                        <p:tgtEl>
                                          <p:spTgt spid="83"/>
                                        </p:tgtEl>
                                      </p:cBhvr>
                                    </p:animEffect>
                                  </p:childTnLst>
                                </p:cTn>
                              </p:par>
                              <p:par>
                                <p:cTn id="88" presetID="22" presetClass="entr" presetSubtype="2" fill="hold" grpId="0" nodeType="withEffect">
                                  <p:stCondLst>
                                    <p:cond delay="300"/>
                                  </p:stCondLst>
                                  <p:childTnLst>
                                    <p:set>
                                      <p:cBhvr>
                                        <p:cTn id="89" dur="1" fill="hold">
                                          <p:stCondLst>
                                            <p:cond delay="0"/>
                                          </p:stCondLst>
                                        </p:cTn>
                                        <p:tgtEl>
                                          <p:spTgt spid="84"/>
                                        </p:tgtEl>
                                        <p:attrNameLst>
                                          <p:attrName>style.visibility</p:attrName>
                                        </p:attrNameLst>
                                      </p:cBhvr>
                                      <p:to>
                                        <p:strVal val="visible"/>
                                      </p:to>
                                    </p:set>
                                    <p:animEffect transition="in" filter="wipe(right)">
                                      <p:cBhvr>
                                        <p:cTn id="90" dur="500"/>
                                        <p:tgtEl>
                                          <p:spTgt spid="84"/>
                                        </p:tgtEl>
                                      </p:cBhvr>
                                    </p:animEffect>
                                  </p:childTnLst>
                                </p:cTn>
                              </p:par>
                              <p:par>
                                <p:cTn id="91" presetID="22" presetClass="entr" presetSubtype="2" fill="hold" grpId="0" nodeType="withEffect">
                                  <p:stCondLst>
                                    <p:cond delay="400"/>
                                  </p:stCondLst>
                                  <p:childTnLst>
                                    <p:set>
                                      <p:cBhvr>
                                        <p:cTn id="92" dur="1" fill="hold">
                                          <p:stCondLst>
                                            <p:cond delay="0"/>
                                          </p:stCondLst>
                                        </p:cTn>
                                        <p:tgtEl>
                                          <p:spTgt spid="85"/>
                                        </p:tgtEl>
                                        <p:attrNameLst>
                                          <p:attrName>style.visibility</p:attrName>
                                        </p:attrNameLst>
                                      </p:cBhvr>
                                      <p:to>
                                        <p:strVal val="visible"/>
                                      </p:to>
                                    </p:set>
                                    <p:animEffect transition="in" filter="wipe(right)">
                                      <p:cBhvr>
                                        <p:cTn id="93" dur="500"/>
                                        <p:tgtEl>
                                          <p:spTgt spid="85"/>
                                        </p:tgtEl>
                                      </p:cBhvr>
                                    </p:animEffect>
                                  </p:childTnLst>
                                </p:cTn>
                              </p:par>
                              <p:par>
                                <p:cTn id="94" presetID="22" presetClass="entr" presetSubtype="2" fill="hold" grpId="0" nodeType="withEffect">
                                  <p:stCondLst>
                                    <p:cond delay="500"/>
                                  </p:stCondLst>
                                  <p:childTnLst>
                                    <p:set>
                                      <p:cBhvr>
                                        <p:cTn id="95" dur="1" fill="hold">
                                          <p:stCondLst>
                                            <p:cond delay="0"/>
                                          </p:stCondLst>
                                        </p:cTn>
                                        <p:tgtEl>
                                          <p:spTgt spid="86"/>
                                        </p:tgtEl>
                                        <p:attrNameLst>
                                          <p:attrName>style.visibility</p:attrName>
                                        </p:attrNameLst>
                                      </p:cBhvr>
                                      <p:to>
                                        <p:strVal val="visible"/>
                                      </p:to>
                                    </p:set>
                                    <p:animEffect transition="in" filter="wipe(right)">
                                      <p:cBhvr>
                                        <p:cTn id="96" dur="500"/>
                                        <p:tgtEl>
                                          <p:spTgt spid="86"/>
                                        </p:tgtEl>
                                      </p:cBhvr>
                                    </p:animEffect>
                                  </p:childTnLst>
                                </p:cTn>
                              </p:par>
                              <p:par>
                                <p:cTn id="97" presetID="22" presetClass="entr" presetSubtype="2" fill="hold" grpId="0" nodeType="withEffect">
                                  <p:stCondLst>
                                    <p:cond delay="600"/>
                                  </p:stCondLst>
                                  <p:childTnLst>
                                    <p:set>
                                      <p:cBhvr>
                                        <p:cTn id="98" dur="1" fill="hold">
                                          <p:stCondLst>
                                            <p:cond delay="0"/>
                                          </p:stCondLst>
                                        </p:cTn>
                                        <p:tgtEl>
                                          <p:spTgt spid="87"/>
                                        </p:tgtEl>
                                        <p:attrNameLst>
                                          <p:attrName>style.visibility</p:attrName>
                                        </p:attrNameLst>
                                      </p:cBhvr>
                                      <p:to>
                                        <p:strVal val="visible"/>
                                      </p:to>
                                    </p:set>
                                    <p:animEffect transition="in" filter="wipe(right)">
                                      <p:cBhvr>
                                        <p:cTn id="99" dur="500"/>
                                        <p:tgtEl>
                                          <p:spTgt spid="87"/>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wipe(left)">
                                      <p:cBhvr>
                                        <p:cTn id="103" dur="500"/>
                                        <p:tgtEl>
                                          <p:spTgt spid="10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wipe(left)">
                                      <p:cBhvr>
                                        <p:cTn id="106" dur="500"/>
                                        <p:tgtEl>
                                          <p:spTgt spid="103"/>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04"/>
                                        </p:tgtEl>
                                        <p:attrNameLst>
                                          <p:attrName>style.visibility</p:attrName>
                                        </p:attrNameLst>
                                      </p:cBhvr>
                                      <p:to>
                                        <p:strVal val="visible"/>
                                      </p:to>
                                    </p:set>
                                    <p:animEffect transition="in" filter="wipe(left)">
                                      <p:cBhvr>
                                        <p:cTn id="109" dur="500"/>
                                        <p:tgtEl>
                                          <p:spTgt spid="104"/>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05"/>
                                        </p:tgtEl>
                                        <p:attrNameLst>
                                          <p:attrName>style.visibility</p:attrName>
                                        </p:attrNameLst>
                                      </p:cBhvr>
                                      <p:to>
                                        <p:strVal val="visible"/>
                                      </p:to>
                                    </p:set>
                                    <p:animEffect transition="in" filter="wipe(left)">
                                      <p:cBhvr>
                                        <p:cTn id="112" dur="500"/>
                                        <p:tgtEl>
                                          <p:spTgt spid="105"/>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106"/>
                                        </p:tgtEl>
                                        <p:attrNameLst>
                                          <p:attrName>style.visibility</p:attrName>
                                        </p:attrNameLst>
                                      </p:cBhvr>
                                      <p:to>
                                        <p:strVal val="visible"/>
                                      </p:to>
                                    </p:set>
                                    <p:animEffect transition="in" filter="wipe(left)">
                                      <p:cBhvr>
                                        <p:cTn id="115" dur="500"/>
                                        <p:tgtEl>
                                          <p:spTgt spid="106"/>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wipe(left)">
                                      <p:cBhvr>
                                        <p:cTn id="118" dur="500"/>
                                        <p:tgtEl>
                                          <p:spTgt spid="107"/>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wipe(left)">
                                      <p:cBhvr>
                                        <p:cTn id="121" dur="500"/>
                                        <p:tgtEl>
                                          <p:spTgt spid="108"/>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right)">
                                      <p:cBhvr>
                                        <p:cTn id="124" dur="500"/>
                                        <p:tgtEl>
                                          <p:spTgt spid="88"/>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right)">
                                      <p:cBhvr>
                                        <p:cTn id="127" dur="500"/>
                                        <p:tgtEl>
                                          <p:spTgt spid="89"/>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wipe(right)">
                                      <p:cBhvr>
                                        <p:cTn id="130" dur="500"/>
                                        <p:tgtEl>
                                          <p:spTgt spid="90"/>
                                        </p:tgtEl>
                                      </p:cBhvr>
                                    </p:animEffect>
                                  </p:childTnLst>
                                </p:cTn>
                              </p:par>
                              <p:par>
                                <p:cTn id="131" presetID="22" presetClass="entr" presetSubtype="2" fill="hold" grpId="0" nodeType="withEffect">
                                  <p:stCondLst>
                                    <p:cond delay="0"/>
                                  </p:stCondLst>
                                  <p:childTnLst>
                                    <p:set>
                                      <p:cBhvr>
                                        <p:cTn id="132" dur="1" fill="hold">
                                          <p:stCondLst>
                                            <p:cond delay="0"/>
                                          </p:stCondLst>
                                        </p:cTn>
                                        <p:tgtEl>
                                          <p:spTgt spid="91"/>
                                        </p:tgtEl>
                                        <p:attrNameLst>
                                          <p:attrName>style.visibility</p:attrName>
                                        </p:attrNameLst>
                                      </p:cBhvr>
                                      <p:to>
                                        <p:strVal val="visible"/>
                                      </p:to>
                                    </p:set>
                                    <p:animEffect transition="in" filter="wipe(right)">
                                      <p:cBhvr>
                                        <p:cTn id="133" dur="500"/>
                                        <p:tgtEl>
                                          <p:spTgt spid="91"/>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92"/>
                                        </p:tgtEl>
                                        <p:attrNameLst>
                                          <p:attrName>style.visibility</p:attrName>
                                        </p:attrNameLst>
                                      </p:cBhvr>
                                      <p:to>
                                        <p:strVal val="visible"/>
                                      </p:to>
                                    </p:set>
                                    <p:animEffect transition="in" filter="wipe(right)">
                                      <p:cBhvr>
                                        <p:cTn id="136" dur="500"/>
                                        <p:tgtEl>
                                          <p:spTgt spid="92"/>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wipe(right)">
                                      <p:cBhvr>
                                        <p:cTn id="139" dur="500"/>
                                        <p:tgtEl>
                                          <p:spTgt spid="93"/>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94"/>
                                        </p:tgtEl>
                                        <p:attrNameLst>
                                          <p:attrName>style.visibility</p:attrName>
                                        </p:attrNameLst>
                                      </p:cBhvr>
                                      <p:to>
                                        <p:strVal val="visible"/>
                                      </p:to>
                                    </p:set>
                                    <p:animEffect transition="in" filter="wipe(right)">
                                      <p:cBhvr>
                                        <p:cTn id="142" dur="500"/>
                                        <p:tgtEl>
                                          <p:spTgt spid="94"/>
                                        </p:tgtEl>
                                      </p:cBhvr>
                                    </p:animEffect>
                                  </p:childTnLst>
                                </p:cTn>
                              </p:par>
                            </p:childTnLst>
                          </p:cTn>
                        </p:par>
                        <p:par>
                          <p:cTn id="143" fill="hold">
                            <p:stCondLst>
                              <p:cond delay="3000"/>
                            </p:stCondLst>
                            <p:childTnLst>
                              <p:par>
                                <p:cTn id="144" presetID="10" presetClass="entr" presetSubtype="0" fill="hold" nodeType="after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fade">
                                      <p:cBhvr>
                                        <p:cTn id="146" dur="500"/>
                                        <p:tgtEl>
                                          <p:spTgt spid="37"/>
                                        </p:tgtEl>
                                      </p:cBhvr>
                                    </p:animEffect>
                                  </p:childTnLst>
                                </p:cTn>
                              </p:par>
                              <p:par>
                                <p:cTn id="147" presetID="10" presetClass="entr" presetSubtype="0" fill="hold"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500"/>
                                        <p:tgtEl>
                                          <p:spTgt spid="49"/>
                                        </p:tgtEl>
                                      </p:cBhvr>
                                    </p:animEffect>
                                  </p:childTnLst>
                                </p:cTn>
                              </p:par>
                            </p:childTnLst>
                          </p:cTn>
                        </p:par>
                        <p:par>
                          <p:cTn id="150" fill="hold">
                            <p:stCondLst>
                              <p:cond delay="3500"/>
                            </p:stCondLst>
                            <p:childTnLst>
                              <p:par>
                                <p:cTn id="151" presetID="12" presetClass="entr" presetSubtype="4" fill="hold" grpId="0" nodeType="afterEffect">
                                  <p:stCondLst>
                                    <p:cond delay="0"/>
                                  </p:stCondLst>
                                  <p:childTnLst>
                                    <p:set>
                                      <p:cBhvr>
                                        <p:cTn id="152" dur="1" fill="hold">
                                          <p:stCondLst>
                                            <p:cond delay="0"/>
                                          </p:stCondLst>
                                        </p:cTn>
                                        <p:tgtEl>
                                          <p:spTgt spid="61"/>
                                        </p:tgtEl>
                                        <p:attrNameLst>
                                          <p:attrName>style.visibility</p:attrName>
                                        </p:attrNameLst>
                                      </p:cBhvr>
                                      <p:to>
                                        <p:strVal val="visible"/>
                                      </p:to>
                                    </p:set>
                                    <p:anim calcmode="lin" valueType="num">
                                      <p:cBhvr additive="base">
                                        <p:cTn id="153" dur="500"/>
                                        <p:tgtEl>
                                          <p:spTgt spid="61"/>
                                        </p:tgtEl>
                                        <p:attrNameLst>
                                          <p:attrName>ppt_y</p:attrName>
                                        </p:attrNameLst>
                                      </p:cBhvr>
                                      <p:tavLst>
                                        <p:tav tm="0">
                                          <p:val>
                                            <p:strVal val="#ppt_y+#ppt_h*1.125000"/>
                                          </p:val>
                                        </p:tav>
                                        <p:tav tm="100000">
                                          <p:val>
                                            <p:strVal val="#ppt_y"/>
                                          </p:val>
                                        </p:tav>
                                      </p:tavLst>
                                    </p:anim>
                                    <p:animEffect transition="in" filter="wipe(up)">
                                      <p:cBhvr>
                                        <p:cTn id="154" dur="500"/>
                                        <p:tgtEl>
                                          <p:spTgt spid="61"/>
                                        </p:tgtEl>
                                      </p:cBhvr>
                                    </p:animEffect>
                                  </p:childTnLst>
                                </p:cTn>
                              </p:par>
                              <p:par>
                                <p:cTn id="155" presetID="12" presetClass="entr" presetSubtype="4" fill="hold" grpId="0" nodeType="withEffect">
                                  <p:stCondLst>
                                    <p:cond delay="100"/>
                                  </p:stCondLst>
                                  <p:childTnLst>
                                    <p:set>
                                      <p:cBhvr>
                                        <p:cTn id="156" dur="1" fill="hold">
                                          <p:stCondLst>
                                            <p:cond delay="0"/>
                                          </p:stCondLst>
                                        </p:cTn>
                                        <p:tgtEl>
                                          <p:spTgt spid="62"/>
                                        </p:tgtEl>
                                        <p:attrNameLst>
                                          <p:attrName>style.visibility</p:attrName>
                                        </p:attrNameLst>
                                      </p:cBhvr>
                                      <p:to>
                                        <p:strVal val="visible"/>
                                      </p:to>
                                    </p:set>
                                    <p:anim calcmode="lin" valueType="num">
                                      <p:cBhvr additive="base">
                                        <p:cTn id="157" dur="500"/>
                                        <p:tgtEl>
                                          <p:spTgt spid="62"/>
                                        </p:tgtEl>
                                        <p:attrNameLst>
                                          <p:attrName>ppt_y</p:attrName>
                                        </p:attrNameLst>
                                      </p:cBhvr>
                                      <p:tavLst>
                                        <p:tav tm="0">
                                          <p:val>
                                            <p:strVal val="#ppt_y+#ppt_h*1.125000"/>
                                          </p:val>
                                        </p:tav>
                                        <p:tav tm="100000">
                                          <p:val>
                                            <p:strVal val="#ppt_y"/>
                                          </p:val>
                                        </p:tav>
                                      </p:tavLst>
                                    </p:anim>
                                    <p:animEffect transition="in" filter="wipe(up)">
                                      <p:cBhvr>
                                        <p:cTn id="158" dur="500"/>
                                        <p:tgtEl>
                                          <p:spTgt spid="62"/>
                                        </p:tgtEl>
                                      </p:cBhvr>
                                    </p:animEffect>
                                  </p:childTnLst>
                                </p:cTn>
                              </p:par>
                              <p:par>
                                <p:cTn id="159" presetID="12" presetClass="entr" presetSubtype="4" fill="hold" grpId="0" nodeType="withEffect">
                                  <p:stCondLst>
                                    <p:cond delay="200"/>
                                  </p:stCondLst>
                                  <p:childTnLst>
                                    <p:set>
                                      <p:cBhvr>
                                        <p:cTn id="160" dur="1" fill="hold">
                                          <p:stCondLst>
                                            <p:cond delay="0"/>
                                          </p:stCondLst>
                                        </p:cTn>
                                        <p:tgtEl>
                                          <p:spTgt spid="63"/>
                                        </p:tgtEl>
                                        <p:attrNameLst>
                                          <p:attrName>style.visibility</p:attrName>
                                        </p:attrNameLst>
                                      </p:cBhvr>
                                      <p:to>
                                        <p:strVal val="visible"/>
                                      </p:to>
                                    </p:set>
                                    <p:anim calcmode="lin" valueType="num">
                                      <p:cBhvr additive="base">
                                        <p:cTn id="161" dur="500"/>
                                        <p:tgtEl>
                                          <p:spTgt spid="63"/>
                                        </p:tgtEl>
                                        <p:attrNameLst>
                                          <p:attrName>ppt_y</p:attrName>
                                        </p:attrNameLst>
                                      </p:cBhvr>
                                      <p:tavLst>
                                        <p:tav tm="0">
                                          <p:val>
                                            <p:strVal val="#ppt_y+#ppt_h*1.125000"/>
                                          </p:val>
                                        </p:tav>
                                        <p:tav tm="100000">
                                          <p:val>
                                            <p:strVal val="#ppt_y"/>
                                          </p:val>
                                        </p:tav>
                                      </p:tavLst>
                                    </p:anim>
                                    <p:animEffect transition="in" filter="wipe(up)">
                                      <p:cBhvr>
                                        <p:cTn id="162" dur="500"/>
                                        <p:tgtEl>
                                          <p:spTgt spid="63"/>
                                        </p:tgtEl>
                                      </p:cBhvr>
                                    </p:animEffect>
                                  </p:childTnLst>
                                </p:cTn>
                              </p:par>
                              <p:par>
                                <p:cTn id="163" presetID="12" presetClass="entr" presetSubtype="4" fill="hold" grpId="0" nodeType="withEffect">
                                  <p:stCondLst>
                                    <p:cond delay="300"/>
                                  </p:stCondLst>
                                  <p:childTnLst>
                                    <p:set>
                                      <p:cBhvr>
                                        <p:cTn id="164" dur="1" fill="hold">
                                          <p:stCondLst>
                                            <p:cond delay="0"/>
                                          </p:stCondLst>
                                        </p:cTn>
                                        <p:tgtEl>
                                          <p:spTgt spid="64"/>
                                        </p:tgtEl>
                                        <p:attrNameLst>
                                          <p:attrName>style.visibility</p:attrName>
                                        </p:attrNameLst>
                                      </p:cBhvr>
                                      <p:to>
                                        <p:strVal val="visible"/>
                                      </p:to>
                                    </p:set>
                                    <p:anim calcmode="lin" valueType="num">
                                      <p:cBhvr additive="base">
                                        <p:cTn id="165" dur="500"/>
                                        <p:tgtEl>
                                          <p:spTgt spid="64"/>
                                        </p:tgtEl>
                                        <p:attrNameLst>
                                          <p:attrName>ppt_y</p:attrName>
                                        </p:attrNameLst>
                                      </p:cBhvr>
                                      <p:tavLst>
                                        <p:tav tm="0">
                                          <p:val>
                                            <p:strVal val="#ppt_y+#ppt_h*1.125000"/>
                                          </p:val>
                                        </p:tav>
                                        <p:tav tm="100000">
                                          <p:val>
                                            <p:strVal val="#ppt_y"/>
                                          </p:val>
                                        </p:tav>
                                      </p:tavLst>
                                    </p:anim>
                                    <p:animEffect transition="in" filter="wipe(up)">
                                      <p:cBhvr>
                                        <p:cTn id="166" dur="500"/>
                                        <p:tgtEl>
                                          <p:spTgt spid="64"/>
                                        </p:tgtEl>
                                      </p:cBhvr>
                                    </p:animEffect>
                                  </p:childTnLst>
                                </p:cTn>
                              </p:par>
                              <p:par>
                                <p:cTn id="167" presetID="12" presetClass="entr" presetSubtype="4" fill="hold" grpId="0" nodeType="withEffect">
                                  <p:stCondLst>
                                    <p:cond delay="400"/>
                                  </p:stCondLst>
                                  <p:childTnLst>
                                    <p:set>
                                      <p:cBhvr>
                                        <p:cTn id="168" dur="1" fill="hold">
                                          <p:stCondLst>
                                            <p:cond delay="0"/>
                                          </p:stCondLst>
                                        </p:cTn>
                                        <p:tgtEl>
                                          <p:spTgt spid="65"/>
                                        </p:tgtEl>
                                        <p:attrNameLst>
                                          <p:attrName>style.visibility</p:attrName>
                                        </p:attrNameLst>
                                      </p:cBhvr>
                                      <p:to>
                                        <p:strVal val="visible"/>
                                      </p:to>
                                    </p:set>
                                    <p:anim calcmode="lin" valueType="num">
                                      <p:cBhvr additive="base">
                                        <p:cTn id="169" dur="500"/>
                                        <p:tgtEl>
                                          <p:spTgt spid="65"/>
                                        </p:tgtEl>
                                        <p:attrNameLst>
                                          <p:attrName>ppt_y</p:attrName>
                                        </p:attrNameLst>
                                      </p:cBhvr>
                                      <p:tavLst>
                                        <p:tav tm="0">
                                          <p:val>
                                            <p:strVal val="#ppt_y+#ppt_h*1.125000"/>
                                          </p:val>
                                        </p:tav>
                                        <p:tav tm="100000">
                                          <p:val>
                                            <p:strVal val="#ppt_y"/>
                                          </p:val>
                                        </p:tav>
                                      </p:tavLst>
                                    </p:anim>
                                    <p:animEffect transition="in" filter="wipe(up)">
                                      <p:cBhvr>
                                        <p:cTn id="170" dur="500"/>
                                        <p:tgtEl>
                                          <p:spTgt spid="65"/>
                                        </p:tgtEl>
                                      </p:cBhvr>
                                    </p:animEffect>
                                  </p:childTnLst>
                                </p:cTn>
                              </p:par>
                              <p:par>
                                <p:cTn id="171" presetID="12" presetClass="entr" presetSubtype="4" fill="hold" grpId="0" nodeType="withEffect">
                                  <p:stCondLst>
                                    <p:cond delay="500"/>
                                  </p:stCondLst>
                                  <p:childTnLst>
                                    <p:set>
                                      <p:cBhvr>
                                        <p:cTn id="172" dur="1" fill="hold">
                                          <p:stCondLst>
                                            <p:cond delay="0"/>
                                          </p:stCondLst>
                                        </p:cTn>
                                        <p:tgtEl>
                                          <p:spTgt spid="66"/>
                                        </p:tgtEl>
                                        <p:attrNameLst>
                                          <p:attrName>style.visibility</p:attrName>
                                        </p:attrNameLst>
                                      </p:cBhvr>
                                      <p:to>
                                        <p:strVal val="visible"/>
                                      </p:to>
                                    </p:set>
                                    <p:anim calcmode="lin" valueType="num">
                                      <p:cBhvr additive="base">
                                        <p:cTn id="173" dur="500"/>
                                        <p:tgtEl>
                                          <p:spTgt spid="66"/>
                                        </p:tgtEl>
                                        <p:attrNameLst>
                                          <p:attrName>ppt_y</p:attrName>
                                        </p:attrNameLst>
                                      </p:cBhvr>
                                      <p:tavLst>
                                        <p:tav tm="0">
                                          <p:val>
                                            <p:strVal val="#ppt_y+#ppt_h*1.125000"/>
                                          </p:val>
                                        </p:tav>
                                        <p:tav tm="100000">
                                          <p:val>
                                            <p:strVal val="#ppt_y"/>
                                          </p:val>
                                        </p:tav>
                                      </p:tavLst>
                                    </p:anim>
                                    <p:animEffect transition="in" filter="wipe(up)">
                                      <p:cBhvr>
                                        <p:cTn id="174" dur="500"/>
                                        <p:tgtEl>
                                          <p:spTgt spid="66"/>
                                        </p:tgtEl>
                                      </p:cBhvr>
                                    </p:animEffect>
                                  </p:childTnLst>
                                </p:cTn>
                              </p:par>
                              <p:par>
                                <p:cTn id="175" presetID="12" presetClass="entr" presetSubtype="4" fill="hold" grpId="0" nodeType="withEffect">
                                  <p:stCondLst>
                                    <p:cond delay="600"/>
                                  </p:stCondLst>
                                  <p:childTnLst>
                                    <p:set>
                                      <p:cBhvr>
                                        <p:cTn id="176" dur="1" fill="hold">
                                          <p:stCondLst>
                                            <p:cond delay="0"/>
                                          </p:stCondLst>
                                        </p:cTn>
                                        <p:tgtEl>
                                          <p:spTgt spid="67"/>
                                        </p:tgtEl>
                                        <p:attrNameLst>
                                          <p:attrName>style.visibility</p:attrName>
                                        </p:attrNameLst>
                                      </p:cBhvr>
                                      <p:to>
                                        <p:strVal val="visible"/>
                                      </p:to>
                                    </p:set>
                                    <p:anim calcmode="lin" valueType="num">
                                      <p:cBhvr additive="base">
                                        <p:cTn id="177" dur="500"/>
                                        <p:tgtEl>
                                          <p:spTgt spid="67"/>
                                        </p:tgtEl>
                                        <p:attrNameLst>
                                          <p:attrName>ppt_y</p:attrName>
                                        </p:attrNameLst>
                                      </p:cBhvr>
                                      <p:tavLst>
                                        <p:tav tm="0">
                                          <p:val>
                                            <p:strVal val="#ppt_y+#ppt_h*1.125000"/>
                                          </p:val>
                                        </p:tav>
                                        <p:tav tm="100000">
                                          <p:val>
                                            <p:strVal val="#ppt_y"/>
                                          </p:val>
                                        </p:tav>
                                      </p:tavLst>
                                    </p:anim>
                                    <p:animEffect transition="in" filter="wipe(up)">
                                      <p:cBhvr>
                                        <p:cTn id="178" dur="500"/>
                                        <p:tgtEl>
                                          <p:spTgt spid="67"/>
                                        </p:tgtEl>
                                      </p:cBhvr>
                                    </p:animEffect>
                                  </p:childTnLst>
                                </p:cTn>
                              </p:par>
                              <p:par>
                                <p:cTn id="179" presetID="12" presetClass="entr" presetSubtype="4" fill="hold" grpId="0" nodeType="withEffect">
                                  <p:stCondLst>
                                    <p:cond delay="700"/>
                                  </p:stCondLst>
                                  <p:childTnLst>
                                    <p:set>
                                      <p:cBhvr>
                                        <p:cTn id="180" dur="1" fill="hold">
                                          <p:stCondLst>
                                            <p:cond delay="0"/>
                                          </p:stCondLst>
                                        </p:cTn>
                                        <p:tgtEl>
                                          <p:spTgt spid="68"/>
                                        </p:tgtEl>
                                        <p:attrNameLst>
                                          <p:attrName>style.visibility</p:attrName>
                                        </p:attrNameLst>
                                      </p:cBhvr>
                                      <p:to>
                                        <p:strVal val="visible"/>
                                      </p:to>
                                    </p:set>
                                    <p:anim calcmode="lin" valueType="num">
                                      <p:cBhvr additive="base">
                                        <p:cTn id="181" dur="500"/>
                                        <p:tgtEl>
                                          <p:spTgt spid="68"/>
                                        </p:tgtEl>
                                        <p:attrNameLst>
                                          <p:attrName>ppt_y</p:attrName>
                                        </p:attrNameLst>
                                      </p:cBhvr>
                                      <p:tavLst>
                                        <p:tav tm="0">
                                          <p:val>
                                            <p:strVal val="#ppt_y+#ppt_h*1.125000"/>
                                          </p:val>
                                        </p:tav>
                                        <p:tav tm="100000">
                                          <p:val>
                                            <p:strVal val="#ppt_y"/>
                                          </p:val>
                                        </p:tav>
                                      </p:tavLst>
                                    </p:anim>
                                    <p:animEffect transition="in" filter="wipe(up)">
                                      <p:cBhvr>
                                        <p:cTn id="182" dur="500"/>
                                        <p:tgtEl>
                                          <p:spTgt spid="68"/>
                                        </p:tgtEl>
                                      </p:cBhvr>
                                    </p:animEffect>
                                  </p:childTnLst>
                                </p:cTn>
                              </p:par>
                              <p:par>
                                <p:cTn id="183" presetID="12" presetClass="entr" presetSubtype="4" fill="hold" grpId="0" nodeType="withEffect">
                                  <p:stCondLst>
                                    <p:cond delay="800"/>
                                  </p:stCondLst>
                                  <p:childTnLst>
                                    <p:set>
                                      <p:cBhvr>
                                        <p:cTn id="184" dur="1" fill="hold">
                                          <p:stCondLst>
                                            <p:cond delay="0"/>
                                          </p:stCondLst>
                                        </p:cTn>
                                        <p:tgtEl>
                                          <p:spTgt spid="69"/>
                                        </p:tgtEl>
                                        <p:attrNameLst>
                                          <p:attrName>style.visibility</p:attrName>
                                        </p:attrNameLst>
                                      </p:cBhvr>
                                      <p:to>
                                        <p:strVal val="visible"/>
                                      </p:to>
                                    </p:set>
                                    <p:anim calcmode="lin" valueType="num">
                                      <p:cBhvr additive="base">
                                        <p:cTn id="185" dur="500"/>
                                        <p:tgtEl>
                                          <p:spTgt spid="69"/>
                                        </p:tgtEl>
                                        <p:attrNameLst>
                                          <p:attrName>ppt_y</p:attrName>
                                        </p:attrNameLst>
                                      </p:cBhvr>
                                      <p:tavLst>
                                        <p:tav tm="0">
                                          <p:val>
                                            <p:strVal val="#ppt_y+#ppt_h*1.125000"/>
                                          </p:val>
                                        </p:tav>
                                        <p:tav tm="100000">
                                          <p:val>
                                            <p:strVal val="#ppt_y"/>
                                          </p:val>
                                        </p:tav>
                                      </p:tavLst>
                                    </p:anim>
                                    <p:animEffect transition="in" filter="wipe(up)">
                                      <p:cBhvr>
                                        <p:cTn id="186" dur="500"/>
                                        <p:tgtEl>
                                          <p:spTgt spid="69"/>
                                        </p:tgtEl>
                                      </p:cBhvr>
                                    </p:animEffect>
                                  </p:childTnLst>
                                </p:cTn>
                              </p:par>
                              <p:par>
                                <p:cTn id="187" presetID="12" presetClass="entr" presetSubtype="4" fill="hold" grpId="0" nodeType="withEffect">
                                  <p:stCondLst>
                                    <p:cond delay="900"/>
                                  </p:stCondLst>
                                  <p:childTnLst>
                                    <p:set>
                                      <p:cBhvr>
                                        <p:cTn id="188" dur="1" fill="hold">
                                          <p:stCondLst>
                                            <p:cond delay="0"/>
                                          </p:stCondLst>
                                        </p:cTn>
                                        <p:tgtEl>
                                          <p:spTgt spid="70"/>
                                        </p:tgtEl>
                                        <p:attrNameLst>
                                          <p:attrName>style.visibility</p:attrName>
                                        </p:attrNameLst>
                                      </p:cBhvr>
                                      <p:to>
                                        <p:strVal val="visible"/>
                                      </p:to>
                                    </p:set>
                                    <p:anim calcmode="lin" valueType="num">
                                      <p:cBhvr additive="base">
                                        <p:cTn id="189" dur="500"/>
                                        <p:tgtEl>
                                          <p:spTgt spid="70"/>
                                        </p:tgtEl>
                                        <p:attrNameLst>
                                          <p:attrName>ppt_y</p:attrName>
                                        </p:attrNameLst>
                                      </p:cBhvr>
                                      <p:tavLst>
                                        <p:tav tm="0">
                                          <p:val>
                                            <p:strVal val="#ppt_y+#ppt_h*1.125000"/>
                                          </p:val>
                                        </p:tav>
                                        <p:tav tm="100000">
                                          <p:val>
                                            <p:strVal val="#ppt_y"/>
                                          </p:val>
                                        </p:tav>
                                      </p:tavLst>
                                    </p:anim>
                                    <p:animEffect transition="in" filter="wipe(up)">
                                      <p:cBhvr>
                                        <p:cTn id="190" dur="500"/>
                                        <p:tgtEl>
                                          <p:spTgt spid="70"/>
                                        </p:tgtEl>
                                      </p:cBhvr>
                                    </p:animEffect>
                                  </p:childTnLst>
                                </p:cTn>
                              </p:par>
                              <p:par>
                                <p:cTn id="191" presetID="12" presetClass="entr" presetSubtype="4" fill="hold" grpId="0" nodeType="withEffect">
                                  <p:stCondLst>
                                    <p:cond delay="0"/>
                                  </p:stCondLst>
                                  <p:childTnLst>
                                    <p:set>
                                      <p:cBhvr>
                                        <p:cTn id="192" dur="1" fill="hold">
                                          <p:stCondLst>
                                            <p:cond delay="0"/>
                                          </p:stCondLst>
                                        </p:cTn>
                                        <p:tgtEl>
                                          <p:spTgt spid="71"/>
                                        </p:tgtEl>
                                        <p:attrNameLst>
                                          <p:attrName>style.visibility</p:attrName>
                                        </p:attrNameLst>
                                      </p:cBhvr>
                                      <p:to>
                                        <p:strVal val="visible"/>
                                      </p:to>
                                    </p:set>
                                    <p:anim calcmode="lin" valueType="num">
                                      <p:cBhvr additive="base">
                                        <p:cTn id="193" dur="500"/>
                                        <p:tgtEl>
                                          <p:spTgt spid="71"/>
                                        </p:tgtEl>
                                        <p:attrNameLst>
                                          <p:attrName>ppt_y</p:attrName>
                                        </p:attrNameLst>
                                      </p:cBhvr>
                                      <p:tavLst>
                                        <p:tav tm="0">
                                          <p:val>
                                            <p:strVal val="#ppt_y+#ppt_h*1.125000"/>
                                          </p:val>
                                        </p:tav>
                                        <p:tav tm="100000">
                                          <p:val>
                                            <p:strVal val="#ppt_y"/>
                                          </p:val>
                                        </p:tav>
                                      </p:tavLst>
                                    </p:anim>
                                    <p:animEffect transition="in" filter="wipe(up)">
                                      <p:cBhvr>
                                        <p:cTn id="194" dur="500"/>
                                        <p:tgtEl>
                                          <p:spTgt spid="71"/>
                                        </p:tgtEl>
                                      </p:cBhvr>
                                    </p:animEffect>
                                  </p:childTnLst>
                                </p:cTn>
                              </p:par>
                              <p:par>
                                <p:cTn id="195" presetID="12" presetClass="entr" presetSubtype="4" fill="hold" grpId="0" nodeType="withEffect">
                                  <p:stCondLst>
                                    <p:cond delay="10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500"/>
                                        <p:tgtEl>
                                          <p:spTgt spid="72"/>
                                        </p:tgtEl>
                                        <p:attrNameLst>
                                          <p:attrName>ppt_y</p:attrName>
                                        </p:attrNameLst>
                                      </p:cBhvr>
                                      <p:tavLst>
                                        <p:tav tm="0">
                                          <p:val>
                                            <p:strVal val="#ppt_y+#ppt_h*1.125000"/>
                                          </p:val>
                                        </p:tav>
                                        <p:tav tm="100000">
                                          <p:val>
                                            <p:strVal val="#ppt_y"/>
                                          </p:val>
                                        </p:tav>
                                      </p:tavLst>
                                    </p:anim>
                                    <p:animEffect transition="in" filter="wipe(up)">
                                      <p:cBhvr>
                                        <p:cTn id="198" dur="500"/>
                                        <p:tgtEl>
                                          <p:spTgt spid="72"/>
                                        </p:tgtEl>
                                      </p:cBhvr>
                                    </p:animEffect>
                                  </p:childTnLst>
                                </p:cTn>
                              </p:par>
                              <p:par>
                                <p:cTn id="199" presetID="12" presetClass="entr" presetSubtype="4" fill="hold" grpId="0" nodeType="withEffect">
                                  <p:stCondLst>
                                    <p:cond delay="200"/>
                                  </p:stCondLst>
                                  <p:childTnLst>
                                    <p:set>
                                      <p:cBhvr>
                                        <p:cTn id="200" dur="1" fill="hold">
                                          <p:stCondLst>
                                            <p:cond delay="0"/>
                                          </p:stCondLst>
                                        </p:cTn>
                                        <p:tgtEl>
                                          <p:spTgt spid="73"/>
                                        </p:tgtEl>
                                        <p:attrNameLst>
                                          <p:attrName>style.visibility</p:attrName>
                                        </p:attrNameLst>
                                      </p:cBhvr>
                                      <p:to>
                                        <p:strVal val="visible"/>
                                      </p:to>
                                    </p:set>
                                    <p:anim calcmode="lin" valueType="num">
                                      <p:cBhvr additive="base">
                                        <p:cTn id="201" dur="500"/>
                                        <p:tgtEl>
                                          <p:spTgt spid="73"/>
                                        </p:tgtEl>
                                        <p:attrNameLst>
                                          <p:attrName>ppt_y</p:attrName>
                                        </p:attrNameLst>
                                      </p:cBhvr>
                                      <p:tavLst>
                                        <p:tav tm="0">
                                          <p:val>
                                            <p:strVal val="#ppt_y+#ppt_h*1.125000"/>
                                          </p:val>
                                        </p:tav>
                                        <p:tav tm="100000">
                                          <p:val>
                                            <p:strVal val="#ppt_y"/>
                                          </p:val>
                                        </p:tav>
                                      </p:tavLst>
                                    </p:anim>
                                    <p:animEffect transition="in" filter="wipe(up)">
                                      <p:cBhvr>
                                        <p:cTn id="202" dur="500"/>
                                        <p:tgtEl>
                                          <p:spTgt spid="73"/>
                                        </p:tgtEl>
                                      </p:cBhvr>
                                    </p:animEffect>
                                  </p:childTnLst>
                                </p:cTn>
                              </p:par>
                              <p:par>
                                <p:cTn id="203" presetID="12" presetClass="entr" presetSubtype="4" fill="hold" grpId="0" nodeType="withEffect">
                                  <p:stCondLst>
                                    <p:cond delay="300"/>
                                  </p:stCondLst>
                                  <p:childTnLst>
                                    <p:set>
                                      <p:cBhvr>
                                        <p:cTn id="204" dur="1" fill="hold">
                                          <p:stCondLst>
                                            <p:cond delay="0"/>
                                          </p:stCondLst>
                                        </p:cTn>
                                        <p:tgtEl>
                                          <p:spTgt spid="74"/>
                                        </p:tgtEl>
                                        <p:attrNameLst>
                                          <p:attrName>style.visibility</p:attrName>
                                        </p:attrNameLst>
                                      </p:cBhvr>
                                      <p:to>
                                        <p:strVal val="visible"/>
                                      </p:to>
                                    </p:set>
                                    <p:anim calcmode="lin" valueType="num">
                                      <p:cBhvr additive="base">
                                        <p:cTn id="205" dur="500"/>
                                        <p:tgtEl>
                                          <p:spTgt spid="74"/>
                                        </p:tgtEl>
                                        <p:attrNameLst>
                                          <p:attrName>ppt_y</p:attrName>
                                        </p:attrNameLst>
                                      </p:cBhvr>
                                      <p:tavLst>
                                        <p:tav tm="0">
                                          <p:val>
                                            <p:strVal val="#ppt_y+#ppt_h*1.125000"/>
                                          </p:val>
                                        </p:tav>
                                        <p:tav tm="100000">
                                          <p:val>
                                            <p:strVal val="#ppt_y"/>
                                          </p:val>
                                        </p:tav>
                                      </p:tavLst>
                                    </p:anim>
                                    <p:animEffect transition="in" filter="wipe(up)">
                                      <p:cBhvr>
                                        <p:cTn id="206" dur="500"/>
                                        <p:tgtEl>
                                          <p:spTgt spid="74"/>
                                        </p:tgtEl>
                                      </p:cBhvr>
                                    </p:animEffect>
                                  </p:childTnLst>
                                </p:cTn>
                              </p:par>
                              <p:par>
                                <p:cTn id="207" presetID="12" presetClass="entr" presetSubtype="4" fill="hold" grpId="0" nodeType="withEffect">
                                  <p:stCondLst>
                                    <p:cond delay="400"/>
                                  </p:stCondLst>
                                  <p:childTnLst>
                                    <p:set>
                                      <p:cBhvr>
                                        <p:cTn id="208" dur="1" fill="hold">
                                          <p:stCondLst>
                                            <p:cond delay="0"/>
                                          </p:stCondLst>
                                        </p:cTn>
                                        <p:tgtEl>
                                          <p:spTgt spid="75"/>
                                        </p:tgtEl>
                                        <p:attrNameLst>
                                          <p:attrName>style.visibility</p:attrName>
                                        </p:attrNameLst>
                                      </p:cBhvr>
                                      <p:to>
                                        <p:strVal val="visible"/>
                                      </p:to>
                                    </p:set>
                                    <p:anim calcmode="lin" valueType="num">
                                      <p:cBhvr additive="base">
                                        <p:cTn id="209" dur="500"/>
                                        <p:tgtEl>
                                          <p:spTgt spid="75"/>
                                        </p:tgtEl>
                                        <p:attrNameLst>
                                          <p:attrName>ppt_y</p:attrName>
                                        </p:attrNameLst>
                                      </p:cBhvr>
                                      <p:tavLst>
                                        <p:tav tm="0">
                                          <p:val>
                                            <p:strVal val="#ppt_y+#ppt_h*1.125000"/>
                                          </p:val>
                                        </p:tav>
                                        <p:tav tm="100000">
                                          <p:val>
                                            <p:strVal val="#ppt_y"/>
                                          </p:val>
                                        </p:tav>
                                      </p:tavLst>
                                    </p:anim>
                                    <p:animEffect transition="in" filter="wipe(up)">
                                      <p:cBhvr>
                                        <p:cTn id="210" dur="500"/>
                                        <p:tgtEl>
                                          <p:spTgt spid="75"/>
                                        </p:tgtEl>
                                      </p:cBhvr>
                                    </p:animEffect>
                                  </p:childTnLst>
                                </p:cTn>
                              </p:par>
                              <p:par>
                                <p:cTn id="211" presetID="12" presetClass="entr" presetSubtype="4" fill="hold" grpId="0" nodeType="withEffect">
                                  <p:stCondLst>
                                    <p:cond delay="500"/>
                                  </p:stCondLst>
                                  <p:childTnLst>
                                    <p:set>
                                      <p:cBhvr>
                                        <p:cTn id="212" dur="1" fill="hold">
                                          <p:stCondLst>
                                            <p:cond delay="0"/>
                                          </p:stCondLst>
                                        </p:cTn>
                                        <p:tgtEl>
                                          <p:spTgt spid="76"/>
                                        </p:tgtEl>
                                        <p:attrNameLst>
                                          <p:attrName>style.visibility</p:attrName>
                                        </p:attrNameLst>
                                      </p:cBhvr>
                                      <p:to>
                                        <p:strVal val="visible"/>
                                      </p:to>
                                    </p:set>
                                    <p:anim calcmode="lin" valueType="num">
                                      <p:cBhvr additive="base">
                                        <p:cTn id="213" dur="500"/>
                                        <p:tgtEl>
                                          <p:spTgt spid="76"/>
                                        </p:tgtEl>
                                        <p:attrNameLst>
                                          <p:attrName>ppt_y</p:attrName>
                                        </p:attrNameLst>
                                      </p:cBhvr>
                                      <p:tavLst>
                                        <p:tav tm="0">
                                          <p:val>
                                            <p:strVal val="#ppt_y+#ppt_h*1.125000"/>
                                          </p:val>
                                        </p:tav>
                                        <p:tav tm="100000">
                                          <p:val>
                                            <p:strVal val="#ppt_y"/>
                                          </p:val>
                                        </p:tav>
                                      </p:tavLst>
                                    </p:anim>
                                    <p:animEffect transition="in" filter="wipe(up)">
                                      <p:cBhvr>
                                        <p:cTn id="214" dur="500"/>
                                        <p:tgtEl>
                                          <p:spTgt spid="76"/>
                                        </p:tgtEl>
                                      </p:cBhvr>
                                    </p:animEffect>
                                  </p:childTnLst>
                                </p:cTn>
                              </p:par>
                              <p:par>
                                <p:cTn id="215" presetID="12" presetClass="entr" presetSubtype="4" fill="hold" grpId="0" nodeType="withEffect">
                                  <p:stCondLst>
                                    <p:cond delay="600"/>
                                  </p:stCondLst>
                                  <p:childTnLst>
                                    <p:set>
                                      <p:cBhvr>
                                        <p:cTn id="216" dur="1" fill="hold">
                                          <p:stCondLst>
                                            <p:cond delay="0"/>
                                          </p:stCondLst>
                                        </p:cTn>
                                        <p:tgtEl>
                                          <p:spTgt spid="77"/>
                                        </p:tgtEl>
                                        <p:attrNameLst>
                                          <p:attrName>style.visibility</p:attrName>
                                        </p:attrNameLst>
                                      </p:cBhvr>
                                      <p:to>
                                        <p:strVal val="visible"/>
                                      </p:to>
                                    </p:set>
                                    <p:anim calcmode="lin" valueType="num">
                                      <p:cBhvr additive="base">
                                        <p:cTn id="217" dur="500"/>
                                        <p:tgtEl>
                                          <p:spTgt spid="77"/>
                                        </p:tgtEl>
                                        <p:attrNameLst>
                                          <p:attrName>ppt_y</p:attrName>
                                        </p:attrNameLst>
                                      </p:cBhvr>
                                      <p:tavLst>
                                        <p:tav tm="0">
                                          <p:val>
                                            <p:strVal val="#ppt_y+#ppt_h*1.125000"/>
                                          </p:val>
                                        </p:tav>
                                        <p:tav tm="100000">
                                          <p:val>
                                            <p:strVal val="#ppt_y"/>
                                          </p:val>
                                        </p:tav>
                                      </p:tavLst>
                                    </p:anim>
                                    <p:animEffect transition="in" filter="wipe(up)">
                                      <p:cBhvr>
                                        <p:cTn id="218" dur="500"/>
                                        <p:tgtEl>
                                          <p:spTgt spid="77"/>
                                        </p:tgtEl>
                                      </p:cBhvr>
                                    </p:animEffect>
                                  </p:childTnLst>
                                </p:cTn>
                              </p:par>
                              <p:par>
                                <p:cTn id="219" presetID="12" presetClass="entr" presetSubtype="4" fill="hold" grpId="0" nodeType="withEffect">
                                  <p:stCondLst>
                                    <p:cond delay="700"/>
                                  </p:stCondLst>
                                  <p:childTnLst>
                                    <p:set>
                                      <p:cBhvr>
                                        <p:cTn id="220" dur="1" fill="hold">
                                          <p:stCondLst>
                                            <p:cond delay="0"/>
                                          </p:stCondLst>
                                        </p:cTn>
                                        <p:tgtEl>
                                          <p:spTgt spid="78"/>
                                        </p:tgtEl>
                                        <p:attrNameLst>
                                          <p:attrName>style.visibility</p:attrName>
                                        </p:attrNameLst>
                                      </p:cBhvr>
                                      <p:to>
                                        <p:strVal val="visible"/>
                                      </p:to>
                                    </p:set>
                                    <p:anim calcmode="lin" valueType="num">
                                      <p:cBhvr additive="base">
                                        <p:cTn id="221" dur="500"/>
                                        <p:tgtEl>
                                          <p:spTgt spid="78"/>
                                        </p:tgtEl>
                                        <p:attrNameLst>
                                          <p:attrName>ppt_y</p:attrName>
                                        </p:attrNameLst>
                                      </p:cBhvr>
                                      <p:tavLst>
                                        <p:tav tm="0">
                                          <p:val>
                                            <p:strVal val="#ppt_y+#ppt_h*1.125000"/>
                                          </p:val>
                                        </p:tav>
                                        <p:tav tm="100000">
                                          <p:val>
                                            <p:strVal val="#ppt_y"/>
                                          </p:val>
                                        </p:tav>
                                      </p:tavLst>
                                    </p:anim>
                                    <p:animEffect transition="in" filter="wipe(up)">
                                      <p:cBhvr>
                                        <p:cTn id="222" dur="500"/>
                                        <p:tgtEl>
                                          <p:spTgt spid="78"/>
                                        </p:tgtEl>
                                      </p:cBhvr>
                                    </p:animEffect>
                                  </p:childTnLst>
                                </p:cTn>
                              </p:par>
                              <p:par>
                                <p:cTn id="223" presetID="12" presetClass="entr" presetSubtype="4" fill="hold" grpId="0" nodeType="withEffect">
                                  <p:stCondLst>
                                    <p:cond delay="800"/>
                                  </p:stCondLst>
                                  <p:childTnLst>
                                    <p:set>
                                      <p:cBhvr>
                                        <p:cTn id="224" dur="1" fill="hold">
                                          <p:stCondLst>
                                            <p:cond delay="0"/>
                                          </p:stCondLst>
                                        </p:cTn>
                                        <p:tgtEl>
                                          <p:spTgt spid="79"/>
                                        </p:tgtEl>
                                        <p:attrNameLst>
                                          <p:attrName>style.visibility</p:attrName>
                                        </p:attrNameLst>
                                      </p:cBhvr>
                                      <p:to>
                                        <p:strVal val="visible"/>
                                      </p:to>
                                    </p:set>
                                    <p:anim calcmode="lin" valueType="num">
                                      <p:cBhvr additive="base">
                                        <p:cTn id="225" dur="500"/>
                                        <p:tgtEl>
                                          <p:spTgt spid="79"/>
                                        </p:tgtEl>
                                        <p:attrNameLst>
                                          <p:attrName>ppt_y</p:attrName>
                                        </p:attrNameLst>
                                      </p:cBhvr>
                                      <p:tavLst>
                                        <p:tav tm="0">
                                          <p:val>
                                            <p:strVal val="#ppt_y+#ppt_h*1.125000"/>
                                          </p:val>
                                        </p:tav>
                                        <p:tav tm="100000">
                                          <p:val>
                                            <p:strVal val="#ppt_y"/>
                                          </p:val>
                                        </p:tav>
                                      </p:tavLst>
                                    </p:anim>
                                    <p:animEffect transition="in" filter="wipe(up)">
                                      <p:cBhvr>
                                        <p:cTn id="226" dur="500"/>
                                        <p:tgtEl>
                                          <p:spTgt spid="79"/>
                                        </p:tgtEl>
                                      </p:cBhvr>
                                    </p:animEffect>
                                  </p:childTnLst>
                                </p:cTn>
                              </p:par>
                              <p:par>
                                <p:cTn id="227" presetID="12" presetClass="entr" presetSubtype="4" fill="hold" grpId="0" nodeType="withEffect">
                                  <p:stCondLst>
                                    <p:cond delay="900"/>
                                  </p:stCondLst>
                                  <p:childTnLst>
                                    <p:set>
                                      <p:cBhvr>
                                        <p:cTn id="228" dur="1" fill="hold">
                                          <p:stCondLst>
                                            <p:cond delay="0"/>
                                          </p:stCondLst>
                                        </p:cTn>
                                        <p:tgtEl>
                                          <p:spTgt spid="80"/>
                                        </p:tgtEl>
                                        <p:attrNameLst>
                                          <p:attrName>style.visibility</p:attrName>
                                        </p:attrNameLst>
                                      </p:cBhvr>
                                      <p:to>
                                        <p:strVal val="visible"/>
                                      </p:to>
                                    </p:set>
                                    <p:anim calcmode="lin" valueType="num">
                                      <p:cBhvr additive="base">
                                        <p:cTn id="229" dur="500"/>
                                        <p:tgtEl>
                                          <p:spTgt spid="80"/>
                                        </p:tgtEl>
                                        <p:attrNameLst>
                                          <p:attrName>ppt_y</p:attrName>
                                        </p:attrNameLst>
                                      </p:cBhvr>
                                      <p:tavLst>
                                        <p:tav tm="0">
                                          <p:val>
                                            <p:strVal val="#ppt_y+#ppt_h*1.125000"/>
                                          </p:val>
                                        </p:tav>
                                        <p:tav tm="100000">
                                          <p:val>
                                            <p:strVal val="#ppt_y"/>
                                          </p:val>
                                        </p:tav>
                                      </p:tavLst>
                                    </p:anim>
                                    <p:animEffect transition="in" filter="wipe(up)">
                                      <p:cBhvr>
                                        <p:cTn id="2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animBg="1"/>
      <p:bldP spid="82" grpId="0" animBg="1"/>
      <p:bldP spid="83" grpId="0" animBg="1"/>
      <p:bldP spid="84" grpId="0" animBg="1"/>
      <p:bldP spid="85" grpId="0" animBg="1"/>
      <p:bldP spid="86" grpId="0" animBg="1"/>
      <p:bldP spid="87" grpId="0" animBg="1"/>
      <p:bldP spid="88" grpId="0"/>
      <p:bldP spid="89" grpId="0"/>
      <p:bldP spid="90" grpId="0"/>
      <p:bldP spid="91" grpId="0"/>
      <p:bldP spid="92" grpId="0"/>
      <p:bldP spid="93" grpId="0"/>
      <p:bldP spid="94" grpId="0"/>
      <p:bldP spid="95" grpId="0" animBg="1"/>
      <p:bldP spid="96" grpId="0" animBg="1"/>
      <p:bldP spid="97" grpId="0" animBg="1"/>
      <p:bldP spid="98" grpId="0" animBg="1"/>
      <p:bldP spid="99" grpId="0" animBg="1"/>
      <p:bldP spid="100" grpId="0" animBg="1"/>
      <p:bldP spid="101" grpId="0" animBg="1"/>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50894" y="195486"/>
            <a:ext cx="1420906" cy="377030"/>
          </a:xfrm>
          <a:prstGeom prst="rect">
            <a:avLst/>
          </a:prstGeom>
        </p:spPr>
        <p:txBody>
          <a:bodyPr/>
          <a:lstStyle/>
          <a:p>
            <a:pPr algn="l"/>
            <a:r>
              <a:rPr lang="zh-CN" altLang="en-US" dirty="0"/>
              <a:t>利益最大化</a:t>
            </a:r>
          </a:p>
        </p:txBody>
      </p:sp>
      <p:sp>
        <p:nvSpPr>
          <p:cNvPr id="3" name="五角星 2"/>
          <p:cNvSpPr/>
          <p:nvPr/>
        </p:nvSpPr>
        <p:spPr>
          <a:xfrm>
            <a:off x="2051581" y="1738257"/>
            <a:ext cx="2165350" cy="2165350"/>
          </a:xfrm>
          <a:prstGeom prst="star5">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nvGrpSpPr>
          <p:cNvPr id="4" name="组合 3"/>
          <p:cNvGrpSpPr/>
          <p:nvPr/>
        </p:nvGrpSpPr>
        <p:grpSpPr>
          <a:xfrm>
            <a:off x="2524904" y="2354207"/>
            <a:ext cx="1218704" cy="1218704"/>
            <a:chOff x="3962648" y="2819400"/>
            <a:chExt cx="1218704" cy="1218704"/>
          </a:xfrm>
        </p:grpSpPr>
        <p:grpSp>
          <p:nvGrpSpPr>
            <p:cNvPr id="5" name="组合 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sp>
          <p:nvSpPr>
            <p:cNvPr id="6" name="TextBox 5"/>
            <p:cNvSpPr txBox="1"/>
            <p:nvPr/>
          </p:nvSpPr>
          <p:spPr>
            <a:xfrm>
              <a:off x="4126543" y="3108951"/>
              <a:ext cx="877163" cy="646331"/>
            </a:xfrm>
            <a:prstGeom prst="rect">
              <a:avLst/>
            </a:prstGeom>
            <a:noFill/>
          </p:spPr>
          <p:txBody>
            <a:bodyPr wrap="non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利益</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最大化</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9" name="椭圆 8"/>
          <p:cNvSpPr/>
          <p:nvPr/>
        </p:nvSpPr>
        <p:spPr>
          <a:xfrm>
            <a:off x="1548834" y="221874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0" name="椭圆 9"/>
          <p:cNvSpPr/>
          <p:nvPr/>
        </p:nvSpPr>
        <p:spPr>
          <a:xfrm>
            <a:off x="2779187" y="122179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1" name="椭圆 10"/>
          <p:cNvSpPr/>
          <p:nvPr/>
        </p:nvSpPr>
        <p:spPr>
          <a:xfrm>
            <a:off x="4023786" y="221874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2" name="椭圆 11"/>
          <p:cNvSpPr/>
          <p:nvPr/>
        </p:nvSpPr>
        <p:spPr>
          <a:xfrm>
            <a:off x="3532192" y="3661811"/>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3" name="椭圆 12"/>
          <p:cNvSpPr/>
          <p:nvPr/>
        </p:nvSpPr>
        <p:spPr>
          <a:xfrm>
            <a:off x="2038835" y="3649111"/>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4" name="TextBox 13"/>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管理成本</a:t>
            </a:r>
          </a:p>
        </p:txBody>
      </p:sp>
      <p:sp>
        <p:nvSpPr>
          <p:cNvPr id="15" name="TextBox 14"/>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其他成本</a:t>
            </a:r>
          </a:p>
        </p:txBody>
      </p:sp>
      <p:sp>
        <p:nvSpPr>
          <p:cNvPr id="16" name="TextBox 15"/>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人员成本</a:t>
            </a:r>
          </a:p>
        </p:txBody>
      </p:sp>
      <p:sp>
        <p:nvSpPr>
          <p:cNvPr id="17" name="TextBox 16"/>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办公成本</a:t>
            </a:r>
          </a:p>
        </p:txBody>
      </p:sp>
      <p:sp>
        <p:nvSpPr>
          <p:cNvPr id="18" name="TextBox 17"/>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营销成本</a:t>
            </a:r>
          </a:p>
        </p:txBody>
      </p:sp>
      <p:grpSp>
        <p:nvGrpSpPr>
          <p:cNvPr id="19" name="组合 18"/>
          <p:cNvGrpSpPr/>
          <p:nvPr/>
        </p:nvGrpSpPr>
        <p:grpSpPr>
          <a:xfrm>
            <a:off x="6161692" y="1275118"/>
            <a:ext cx="2077200" cy="432536"/>
            <a:chOff x="814328" y="3219334"/>
            <a:chExt cx="2077200" cy="432536"/>
          </a:xfrm>
        </p:grpSpPr>
        <p:grpSp>
          <p:nvGrpSpPr>
            <p:cNvPr id="20" name="组合 19"/>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2" name="圆角矩形 21"/>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rgbClr val="C00000"/>
                  </a:solidFill>
                </a:rPr>
                <a:t>点击输入标题文本</a:t>
              </a:r>
            </a:p>
          </p:txBody>
        </p:sp>
      </p:grpSp>
      <p:sp>
        <p:nvSpPr>
          <p:cNvPr id="24" name="TextBox 23"/>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01</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5" name="TextBox 24"/>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02</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6" name="TextBox 25"/>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03</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20%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15%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10%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35%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20%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50894" y="195486"/>
            <a:ext cx="1420906" cy="377030"/>
          </a:xfrm>
          <a:prstGeom prst="rect">
            <a:avLst/>
          </a:prstGeom>
        </p:spPr>
        <p:txBody>
          <a:bodyPr/>
          <a:lstStyle/>
          <a:p>
            <a:pPr algn="l"/>
            <a:r>
              <a:rPr lang="zh-CN" altLang="en-US" dirty="0"/>
              <a:t>利益最大化</a:t>
            </a: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33" name="六边形 32"/>
          <p:cNvSpPr/>
          <p:nvPr/>
        </p:nvSpPr>
        <p:spPr>
          <a:xfrm>
            <a:off x="3197770" y="114530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800">
                <a:latin typeface="微软雅黑" panose="020B0503020204020204" pitchFamily="34" charset="-122"/>
                <a:ea typeface="微软雅黑" panose="020B0503020204020204" pitchFamily="34" charset="-122"/>
              </a:rPr>
              <a:t>稳重</a:t>
            </a:r>
          </a:p>
        </p:txBody>
      </p:sp>
      <p:sp>
        <p:nvSpPr>
          <p:cNvPr id="34" name="六边形 33"/>
          <p:cNvSpPr/>
          <p:nvPr/>
        </p:nvSpPr>
        <p:spPr>
          <a:xfrm>
            <a:off x="4293064" y="1759500"/>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专业</a:t>
            </a:r>
          </a:p>
        </p:txBody>
      </p:sp>
      <p:sp>
        <p:nvSpPr>
          <p:cNvPr id="35" name="六边形 34"/>
          <p:cNvSpPr/>
          <p:nvPr/>
        </p:nvSpPr>
        <p:spPr>
          <a:xfrm>
            <a:off x="3197768" y="2357845"/>
            <a:ext cx="1293231" cy="1114709"/>
          </a:xfrm>
          <a:prstGeom prst="hexagon">
            <a:avLst/>
          </a:prstGeom>
          <a:blipFill dpi="0" rotWithShape="1">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6" name="六边形 35"/>
          <p:cNvSpPr/>
          <p:nvPr/>
        </p:nvSpPr>
        <p:spPr>
          <a:xfrm>
            <a:off x="5388360" y="2373816"/>
            <a:ext cx="1293231" cy="1114709"/>
          </a:xfrm>
          <a:prstGeom prst="hexagon">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7" name="六边形 36"/>
          <p:cNvSpPr/>
          <p:nvPr/>
        </p:nvSpPr>
        <p:spPr>
          <a:xfrm>
            <a:off x="4296585" y="296410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服务</a:t>
            </a:r>
          </a:p>
        </p:txBody>
      </p:sp>
      <p:sp>
        <p:nvSpPr>
          <p:cNvPr id="38" name="六边形 37"/>
          <p:cNvSpPr/>
          <p:nvPr/>
        </p:nvSpPr>
        <p:spPr>
          <a:xfrm>
            <a:off x="6483655" y="1762180"/>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合作</a:t>
            </a:r>
          </a:p>
        </p:txBody>
      </p:sp>
      <p:sp>
        <p:nvSpPr>
          <p:cNvPr id="39" name="六边形 38"/>
          <p:cNvSpPr/>
          <p:nvPr/>
        </p:nvSpPr>
        <p:spPr>
          <a:xfrm>
            <a:off x="2102474" y="1762180"/>
            <a:ext cx="1293231" cy="1114709"/>
          </a:xfrm>
          <a:prstGeom prst="hexagon">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0" name="六边形 39"/>
          <p:cNvSpPr/>
          <p:nvPr/>
        </p:nvSpPr>
        <p:spPr>
          <a:xfrm>
            <a:off x="5388361" y="3570387"/>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独到</a:t>
            </a:r>
          </a:p>
        </p:txBody>
      </p:sp>
      <p:sp>
        <p:nvSpPr>
          <p:cNvPr id="41" name="六边形 40"/>
          <p:cNvSpPr/>
          <p:nvPr/>
        </p:nvSpPr>
        <p:spPr>
          <a:xfrm>
            <a:off x="6483655" y="295478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创新</a:t>
            </a:r>
          </a:p>
        </p:txBody>
      </p:sp>
      <p:sp>
        <p:nvSpPr>
          <p:cNvPr id="42" name="六边形 41"/>
          <p:cNvSpPr/>
          <p:nvPr/>
        </p:nvSpPr>
        <p:spPr>
          <a:xfrm>
            <a:off x="2102474" y="295478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远见</a:t>
            </a:r>
          </a:p>
        </p:txBody>
      </p:sp>
      <p:sp>
        <p:nvSpPr>
          <p:cNvPr id="43" name="六边形 42"/>
          <p:cNvSpPr/>
          <p:nvPr/>
        </p:nvSpPr>
        <p:spPr>
          <a:xfrm>
            <a:off x="1007178" y="2373816"/>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latin typeface="微软雅黑" panose="020B0503020204020204" pitchFamily="34" charset="-122"/>
                <a:ea typeface="微软雅黑" panose="020B0503020204020204" pitchFamily="34" charset="-122"/>
              </a:rPr>
              <a:t>目标</a:t>
            </a:r>
          </a:p>
        </p:txBody>
      </p:sp>
      <p:sp>
        <p:nvSpPr>
          <p:cNvPr id="44" name="六边形 43"/>
          <p:cNvSpPr/>
          <p:nvPr/>
        </p:nvSpPr>
        <p:spPr>
          <a:xfrm>
            <a:off x="3197770" y="3570387"/>
            <a:ext cx="1293231" cy="1114709"/>
          </a:xfrm>
          <a:prstGeom prst="hexagon">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3" presetClass="entr" presetSubtype="528" fill="hold" grpId="0" nodeType="withEffect">
                                  <p:stCondLst>
                                    <p:cond delay="1500"/>
                                  </p:stCondLst>
                                  <p:childTnLst>
                                    <p:set>
                                      <p:cBhvr>
                                        <p:cTn id="9" dur="1" fill="hold">
                                          <p:stCondLst>
                                            <p:cond delay="0"/>
                                          </p:stCondLst>
                                        </p:cTn>
                                        <p:tgtEl>
                                          <p:spTgt spid="43"/>
                                        </p:tgtEl>
                                        <p:attrNameLst>
                                          <p:attrName>style.visibility</p:attrName>
                                        </p:attrNameLst>
                                      </p:cBhvr>
                                      <p:to>
                                        <p:strVal val="visible"/>
                                      </p:to>
                                    </p:set>
                                    <p:anim calcmode="lin" valueType="num">
                                      <p:cBhvr>
                                        <p:cTn id="10" dur="300" fill="hold"/>
                                        <p:tgtEl>
                                          <p:spTgt spid="43"/>
                                        </p:tgtEl>
                                        <p:attrNameLst>
                                          <p:attrName>ppt_w</p:attrName>
                                        </p:attrNameLst>
                                      </p:cBhvr>
                                      <p:tavLst>
                                        <p:tav tm="0">
                                          <p:val>
                                            <p:fltVal val="0"/>
                                          </p:val>
                                        </p:tav>
                                        <p:tav tm="100000">
                                          <p:val>
                                            <p:strVal val="#ppt_w"/>
                                          </p:val>
                                        </p:tav>
                                      </p:tavLst>
                                    </p:anim>
                                    <p:anim calcmode="lin" valueType="num">
                                      <p:cBhvr>
                                        <p:cTn id="11" dur="300" fill="hold"/>
                                        <p:tgtEl>
                                          <p:spTgt spid="43"/>
                                        </p:tgtEl>
                                        <p:attrNameLst>
                                          <p:attrName>ppt_h</p:attrName>
                                        </p:attrNameLst>
                                      </p:cBhvr>
                                      <p:tavLst>
                                        <p:tav tm="0">
                                          <p:val>
                                            <p:fltVal val="0"/>
                                          </p:val>
                                        </p:tav>
                                        <p:tav tm="100000">
                                          <p:val>
                                            <p:strVal val="#ppt_h"/>
                                          </p:val>
                                        </p:tav>
                                      </p:tavLst>
                                    </p:anim>
                                    <p:anim calcmode="lin" valueType="num">
                                      <p:cBhvr>
                                        <p:cTn id="12" dur="300" fill="hold"/>
                                        <p:tgtEl>
                                          <p:spTgt spid="43"/>
                                        </p:tgtEl>
                                        <p:attrNameLst>
                                          <p:attrName>ppt_x</p:attrName>
                                        </p:attrNameLst>
                                      </p:cBhvr>
                                      <p:tavLst>
                                        <p:tav tm="0">
                                          <p:val>
                                            <p:fltVal val="0.5"/>
                                          </p:val>
                                        </p:tav>
                                        <p:tav tm="100000">
                                          <p:val>
                                            <p:strVal val="#ppt_x"/>
                                          </p:val>
                                        </p:tav>
                                      </p:tavLst>
                                    </p:anim>
                                    <p:anim calcmode="lin" valueType="num">
                                      <p:cBhvr>
                                        <p:cTn id="13" dur="300" fill="hold"/>
                                        <p:tgtEl>
                                          <p:spTgt spid="43"/>
                                        </p:tgtEl>
                                        <p:attrNameLst>
                                          <p:attrName>ppt_y</p:attrName>
                                        </p:attrNameLst>
                                      </p:cBhvr>
                                      <p:tavLst>
                                        <p:tav tm="0">
                                          <p:val>
                                            <p:fltVal val="0.5"/>
                                          </p:val>
                                        </p:tav>
                                        <p:tav tm="100000">
                                          <p:val>
                                            <p:strVal val="#ppt_y"/>
                                          </p:val>
                                        </p:tav>
                                      </p:tavLst>
                                    </p:anim>
                                  </p:childTnLst>
                                </p:cTn>
                              </p:par>
                              <p:par>
                                <p:cTn id="14" presetID="26" presetClass="emph" presetSubtype="0" fill="hold" grpId="1" nodeType="withEffect">
                                  <p:stCondLst>
                                    <p:cond delay="1800"/>
                                  </p:stCondLst>
                                  <p:childTnLst>
                                    <p:animEffect transition="out" filter="fade">
                                      <p:cBhvr>
                                        <p:cTn id="15" dur="300" tmFilter="0, 0; .2, .5; .8, .5; 1, 0"/>
                                        <p:tgtEl>
                                          <p:spTgt spid="43"/>
                                        </p:tgtEl>
                                      </p:cBhvr>
                                    </p:animEffect>
                                    <p:animScale>
                                      <p:cBhvr>
                                        <p:cTn id="16" dur="150" autoRev="1" fill="hold"/>
                                        <p:tgtEl>
                                          <p:spTgt spid="43"/>
                                        </p:tgtEl>
                                      </p:cBhvr>
                                      <p:by x="105000" y="105000"/>
                                    </p:animScale>
                                  </p:childTnLst>
                                </p:cTn>
                              </p:par>
                              <p:par>
                                <p:cTn id="17" presetID="23" presetClass="entr" presetSubtype="528" fill="hold" grpId="0" nodeType="withEffect">
                                  <p:stCondLst>
                                    <p:cond delay="16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300" fill="hold"/>
                                        <p:tgtEl>
                                          <p:spTgt spid="39"/>
                                        </p:tgtEl>
                                        <p:attrNameLst>
                                          <p:attrName>ppt_w</p:attrName>
                                        </p:attrNameLst>
                                      </p:cBhvr>
                                      <p:tavLst>
                                        <p:tav tm="0">
                                          <p:val>
                                            <p:fltVal val="0"/>
                                          </p:val>
                                        </p:tav>
                                        <p:tav tm="100000">
                                          <p:val>
                                            <p:strVal val="#ppt_w"/>
                                          </p:val>
                                        </p:tav>
                                      </p:tavLst>
                                    </p:anim>
                                    <p:anim calcmode="lin" valueType="num">
                                      <p:cBhvr>
                                        <p:cTn id="20" dur="300" fill="hold"/>
                                        <p:tgtEl>
                                          <p:spTgt spid="39"/>
                                        </p:tgtEl>
                                        <p:attrNameLst>
                                          <p:attrName>ppt_h</p:attrName>
                                        </p:attrNameLst>
                                      </p:cBhvr>
                                      <p:tavLst>
                                        <p:tav tm="0">
                                          <p:val>
                                            <p:fltVal val="0"/>
                                          </p:val>
                                        </p:tav>
                                        <p:tav tm="100000">
                                          <p:val>
                                            <p:strVal val="#ppt_h"/>
                                          </p:val>
                                        </p:tav>
                                      </p:tavLst>
                                    </p:anim>
                                    <p:anim calcmode="lin" valueType="num">
                                      <p:cBhvr>
                                        <p:cTn id="21" dur="300" fill="hold"/>
                                        <p:tgtEl>
                                          <p:spTgt spid="39"/>
                                        </p:tgtEl>
                                        <p:attrNameLst>
                                          <p:attrName>ppt_x</p:attrName>
                                        </p:attrNameLst>
                                      </p:cBhvr>
                                      <p:tavLst>
                                        <p:tav tm="0">
                                          <p:val>
                                            <p:fltVal val="0.5"/>
                                          </p:val>
                                        </p:tav>
                                        <p:tav tm="100000">
                                          <p:val>
                                            <p:strVal val="#ppt_x"/>
                                          </p:val>
                                        </p:tav>
                                      </p:tavLst>
                                    </p:anim>
                                    <p:anim calcmode="lin" valueType="num">
                                      <p:cBhvr>
                                        <p:cTn id="22" dur="300" fill="hold"/>
                                        <p:tgtEl>
                                          <p:spTgt spid="39"/>
                                        </p:tgtEl>
                                        <p:attrNameLst>
                                          <p:attrName>ppt_y</p:attrName>
                                        </p:attrNameLst>
                                      </p:cBhvr>
                                      <p:tavLst>
                                        <p:tav tm="0">
                                          <p:val>
                                            <p:fltVal val="0.5"/>
                                          </p:val>
                                        </p:tav>
                                        <p:tav tm="100000">
                                          <p:val>
                                            <p:strVal val="#ppt_y"/>
                                          </p:val>
                                        </p:tav>
                                      </p:tavLst>
                                    </p:anim>
                                  </p:childTnLst>
                                </p:cTn>
                              </p:par>
                              <p:par>
                                <p:cTn id="23" presetID="26" presetClass="emph" presetSubtype="0" fill="hold" grpId="1" nodeType="withEffect">
                                  <p:stCondLst>
                                    <p:cond delay="1900"/>
                                  </p:stCondLst>
                                  <p:childTnLst>
                                    <p:animEffect transition="out" filter="fade">
                                      <p:cBhvr>
                                        <p:cTn id="24" dur="300" tmFilter="0, 0; .2, .5; .8, .5; 1, 0"/>
                                        <p:tgtEl>
                                          <p:spTgt spid="39"/>
                                        </p:tgtEl>
                                      </p:cBhvr>
                                    </p:animEffect>
                                    <p:animScale>
                                      <p:cBhvr>
                                        <p:cTn id="25" dur="150" autoRev="1" fill="hold"/>
                                        <p:tgtEl>
                                          <p:spTgt spid="39"/>
                                        </p:tgtEl>
                                      </p:cBhvr>
                                      <p:by x="105000" y="105000"/>
                                    </p:animScale>
                                  </p:childTnLst>
                                </p:cTn>
                              </p:par>
                              <p:par>
                                <p:cTn id="26" presetID="23" presetClass="entr" presetSubtype="528" fill="hold" grpId="0" nodeType="withEffect">
                                  <p:stCondLst>
                                    <p:cond delay="1700"/>
                                  </p:stCondLst>
                                  <p:childTnLst>
                                    <p:set>
                                      <p:cBhvr>
                                        <p:cTn id="27" dur="1" fill="hold">
                                          <p:stCondLst>
                                            <p:cond delay="0"/>
                                          </p:stCondLst>
                                        </p:cTn>
                                        <p:tgtEl>
                                          <p:spTgt spid="33"/>
                                        </p:tgtEl>
                                        <p:attrNameLst>
                                          <p:attrName>style.visibility</p:attrName>
                                        </p:attrNameLst>
                                      </p:cBhvr>
                                      <p:to>
                                        <p:strVal val="visible"/>
                                      </p:to>
                                    </p:set>
                                    <p:anim calcmode="lin" valueType="num">
                                      <p:cBhvr>
                                        <p:cTn id="28" dur="300" fill="hold"/>
                                        <p:tgtEl>
                                          <p:spTgt spid="33"/>
                                        </p:tgtEl>
                                        <p:attrNameLst>
                                          <p:attrName>ppt_w</p:attrName>
                                        </p:attrNameLst>
                                      </p:cBhvr>
                                      <p:tavLst>
                                        <p:tav tm="0">
                                          <p:val>
                                            <p:fltVal val="0"/>
                                          </p:val>
                                        </p:tav>
                                        <p:tav tm="100000">
                                          <p:val>
                                            <p:strVal val="#ppt_w"/>
                                          </p:val>
                                        </p:tav>
                                      </p:tavLst>
                                    </p:anim>
                                    <p:anim calcmode="lin" valueType="num">
                                      <p:cBhvr>
                                        <p:cTn id="29" dur="300" fill="hold"/>
                                        <p:tgtEl>
                                          <p:spTgt spid="33"/>
                                        </p:tgtEl>
                                        <p:attrNameLst>
                                          <p:attrName>ppt_h</p:attrName>
                                        </p:attrNameLst>
                                      </p:cBhvr>
                                      <p:tavLst>
                                        <p:tav tm="0">
                                          <p:val>
                                            <p:fltVal val="0"/>
                                          </p:val>
                                        </p:tav>
                                        <p:tav tm="100000">
                                          <p:val>
                                            <p:strVal val="#ppt_h"/>
                                          </p:val>
                                        </p:tav>
                                      </p:tavLst>
                                    </p:anim>
                                    <p:anim calcmode="lin" valueType="num">
                                      <p:cBhvr>
                                        <p:cTn id="30" dur="300" fill="hold"/>
                                        <p:tgtEl>
                                          <p:spTgt spid="33"/>
                                        </p:tgtEl>
                                        <p:attrNameLst>
                                          <p:attrName>ppt_x</p:attrName>
                                        </p:attrNameLst>
                                      </p:cBhvr>
                                      <p:tavLst>
                                        <p:tav tm="0">
                                          <p:val>
                                            <p:fltVal val="0.5"/>
                                          </p:val>
                                        </p:tav>
                                        <p:tav tm="100000">
                                          <p:val>
                                            <p:strVal val="#ppt_x"/>
                                          </p:val>
                                        </p:tav>
                                      </p:tavLst>
                                    </p:anim>
                                    <p:anim calcmode="lin" valueType="num">
                                      <p:cBhvr>
                                        <p:cTn id="31" dur="300" fill="hold"/>
                                        <p:tgtEl>
                                          <p:spTgt spid="33"/>
                                        </p:tgtEl>
                                        <p:attrNameLst>
                                          <p:attrName>ppt_y</p:attrName>
                                        </p:attrNameLst>
                                      </p:cBhvr>
                                      <p:tavLst>
                                        <p:tav tm="0">
                                          <p:val>
                                            <p:fltVal val="0.5"/>
                                          </p:val>
                                        </p:tav>
                                        <p:tav tm="100000">
                                          <p:val>
                                            <p:strVal val="#ppt_y"/>
                                          </p:val>
                                        </p:tav>
                                      </p:tavLst>
                                    </p:anim>
                                  </p:childTnLst>
                                </p:cTn>
                              </p:par>
                              <p:par>
                                <p:cTn id="32" presetID="26" presetClass="emph" presetSubtype="0" fill="hold" grpId="1" nodeType="withEffect">
                                  <p:stCondLst>
                                    <p:cond delay="2000"/>
                                  </p:stCondLst>
                                  <p:childTnLst>
                                    <p:animEffect transition="out" filter="fade">
                                      <p:cBhvr>
                                        <p:cTn id="33" dur="300" tmFilter="0, 0; .2, .5; .8, .5; 1, 0"/>
                                        <p:tgtEl>
                                          <p:spTgt spid="33"/>
                                        </p:tgtEl>
                                      </p:cBhvr>
                                    </p:animEffect>
                                    <p:animScale>
                                      <p:cBhvr>
                                        <p:cTn id="34" dur="150" autoRev="1" fill="hold"/>
                                        <p:tgtEl>
                                          <p:spTgt spid="33"/>
                                        </p:tgtEl>
                                      </p:cBhvr>
                                      <p:by x="105000" y="105000"/>
                                    </p:animScale>
                                  </p:childTnLst>
                                </p:cTn>
                              </p:par>
                              <p:par>
                                <p:cTn id="35" presetID="23" presetClass="entr" presetSubtype="528" fill="hold" grpId="0" nodeType="withEffect">
                                  <p:stCondLst>
                                    <p:cond delay="1800"/>
                                  </p:stCondLst>
                                  <p:childTnLst>
                                    <p:set>
                                      <p:cBhvr>
                                        <p:cTn id="36" dur="1" fill="hold">
                                          <p:stCondLst>
                                            <p:cond delay="0"/>
                                          </p:stCondLst>
                                        </p:cTn>
                                        <p:tgtEl>
                                          <p:spTgt spid="34"/>
                                        </p:tgtEl>
                                        <p:attrNameLst>
                                          <p:attrName>style.visibility</p:attrName>
                                        </p:attrNameLst>
                                      </p:cBhvr>
                                      <p:to>
                                        <p:strVal val="visible"/>
                                      </p:to>
                                    </p:set>
                                    <p:anim calcmode="lin" valueType="num">
                                      <p:cBhvr>
                                        <p:cTn id="37" dur="300" fill="hold"/>
                                        <p:tgtEl>
                                          <p:spTgt spid="34"/>
                                        </p:tgtEl>
                                        <p:attrNameLst>
                                          <p:attrName>ppt_w</p:attrName>
                                        </p:attrNameLst>
                                      </p:cBhvr>
                                      <p:tavLst>
                                        <p:tav tm="0">
                                          <p:val>
                                            <p:fltVal val="0"/>
                                          </p:val>
                                        </p:tav>
                                        <p:tav tm="100000">
                                          <p:val>
                                            <p:strVal val="#ppt_w"/>
                                          </p:val>
                                        </p:tav>
                                      </p:tavLst>
                                    </p:anim>
                                    <p:anim calcmode="lin" valueType="num">
                                      <p:cBhvr>
                                        <p:cTn id="38" dur="300" fill="hold"/>
                                        <p:tgtEl>
                                          <p:spTgt spid="34"/>
                                        </p:tgtEl>
                                        <p:attrNameLst>
                                          <p:attrName>ppt_h</p:attrName>
                                        </p:attrNameLst>
                                      </p:cBhvr>
                                      <p:tavLst>
                                        <p:tav tm="0">
                                          <p:val>
                                            <p:fltVal val="0"/>
                                          </p:val>
                                        </p:tav>
                                        <p:tav tm="100000">
                                          <p:val>
                                            <p:strVal val="#ppt_h"/>
                                          </p:val>
                                        </p:tav>
                                      </p:tavLst>
                                    </p:anim>
                                    <p:anim calcmode="lin" valueType="num">
                                      <p:cBhvr>
                                        <p:cTn id="39" dur="300" fill="hold"/>
                                        <p:tgtEl>
                                          <p:spTgt spid="34"/>
                                        </p:tgtEl>
                                        <p:attrNameLst>
                                          <p:attrName>ppt_x</p:attrName>
                                        </p:attrNameLst>
                                      </p:cBhvr>
                                      <p:tavLst>
                                        <p:tav tm="0">
                                          <p:val>
                                            <p:fltVal val="0.5"/>
                                          </p:val>
                                        </p:tav>
                                        <p:tav tm="100000">
                                          <p:val>
                                            <p:strVal val="#ppt_x"/>
                                          </p:val>
                                        </p:tav>
                                      </p:tavLst>
                                    </p:anim>
                                    <p:anim calcmode="lin" valueType="num">
                                      <p:cBhvr>
                                        <p:cTn id="40" dur="300" fill="hold"/>
                                        <p:tgtEl>
                                          <p:spTgt spid="34"/>
                                        </p:tgtEl>
                                        <p:attrNameLst>
                                          <p:attrName>ppt_y</p:attrName>
                                        </p:attrNameLst>
                                      </p:cBhvr>
                                      <p:tavLst>
                                        <p:tav tm="0">
                                          <p:val>
                                            <p:fltVal val="0.5"/>
                                          </p:val>
                                        </p:tav>
                                        <p:tav tm="100000">
                                          <p:val>
                                            <p:strVal val="#ppt_y"/>
                                          </p:val>
                                        </p:tav>
                                      </p:tavLst>
                                    </p:anim>
                                  </p:childTnLst>
                                </p:cTn>
                              </p:par>
                              <p:par>
                                <p:cTn id="41" presetID="26" presetClass="emph" presetSubtype="0" fill="hold" grpId="1" nodeType="withEffect">
                                  <p:stCondLst>
                                    <p:cond delay="2100"/>
                                  </p:stCondLst>
                                  <p:childTnLst>
                                    <p:animEffect transition="out" filter="fade">
                                      <p:cBhvr>
                                        <p:cTn id="42" dur="300" tmFilter="0, 0; .2, .5; .8, .5; 1, 0"/>
                                        <p:tgtEl>
                                          <p:spTgt spid="34"/>
                                        </p:tgtEl>
                                      </p:cBhvr>
                                    </p:animEffect>
                                    <p:animScale>
                                      <p:cBhvr>
                                        <p:cTn id="43" dur="150" autoRev="1" fill="hold"/>
                                        <p:tgtEl>
                                          <p:spTgt spid="34"/>
                                        </p:tgtEl>
                                      </p:cBhvr>
                                      <p:by x="105000" y="105000"/>
                                    </p:animScale>
                                  </p:childTnLst>
                                </p:cTn>
                              </p:par>
                              <p:par>
                                <p:cTn id="44" presetID="23" presetClass="entr" presetSubtype="528" fill="hold" grpId="0" nodeType="withEffect">
                                  <p:stCondLst>
                                    <p:cond delay="1900"/>
                                  </p:stCondLst>
                                  <p:childTnLst>
                                    <p:set>
                                      <p:cBhvr>
                                        <p:cTn id="45" dur="1" fill="hold">
                                          <p:stCondLst>
                                            <p:cond delay="0"/>
                                          </p:stCondLst>
                                        </p:cTn>
                                        <p:tgtEl>
                                          <p:spTgt spid="36"/>
                                        </p:tgtEl>
                                        <p:attrNameLst>
                                          <p:attrName>style.visibility</p:attrName>
                                        </p:attrNameLst>
                                      </p:cBhvr>
                                      <p:to>
                                        <p:strVal val="visible"/>
                                      </p:to>
                                    </p:set>
                                    <p:anim calcmode="lin" valueType="num">
                                      <p:cBhvr>
                                        <p:cTn id="46" dur="300" fill="hold"/>
                                        <p:tgtEl>
                                          <p:spTgt spid="36"/>
                                        </p:tgtEl>
                                        <p:attrNameLst>
                                          <p:attrName>ppt_w</p:attrName>
                                        </p:attrNameLst>
                                      </p:cBhvr>
                                      <p:tavLst>
                                        <p:tav tm="0">
                                          <p:val>
                                            <p:fltVal val="0"/>
                                          </p:val>
                                        </p:tav>
                                        <p:tav tm="100000">
                                          <p:val>
                                            <p:strVal val="#ppt_w"/>
                                          </p:val>
                                        </p:tav>
                                      </p:tavLst>
                                    </p:anim>
                                    <p:anim calcmode="lin" valueType="num">
                                      <p:cBhvr>
                                        <p:cTn id="47" dur="300" fill="hold"/>
                                        <p:tgtEl>
                                          <p:spTgt spid="36"/>
                                        </p:tgtEl>
                                        <p:attrNameLst>
                                          <p:attrName>ppt_h</p:attrName>
                                        </p:attrNameLst>
                                      </p:cBhvr>
                                      <p:tavLst>
                                        <p:tav tm="0">
                                          <p:val>
                                            <p:fltVal val="0"/>
                                          </p:val>
                                        </p:tav>
                                        <p:tav tm="100000">
                                          <p:val>
                                            <p:strVal val="#ppt_h"/>
                                          </p:val>
                                        </p:tav>
                                      </p:tavLst>
                                    </p:anim>
                                    <p:anim calcmode="lin" valueType="num">
                                      <p:cBhvr>
                                        <p:cTn id="48" dur="300" fill="hold"/>
                                        <p:tgtEl>
                                          <p:spTgt spid="36"/>
                                        </p:tgtEl>
                                        <p:attrNameLst>
                                          <p:attrName>ppt_x</p:attrName>
                                        </p:attrNameLst>
                                      </p:cBhvr>
                                      <p:tavLst>
                                        <p:tav tm="0">
                                          <p:val>
                                            <p:fltVal val="0.5"/>
                                          </p:val>
                                        </p:tav>
                                        <p:tav tm="100000">
                                          <p:val>
                                            <p:strVal val="#ppt_x"/>
                                          </p:val>
                                        </p:tav>
                                      </p:tavLst>
                                    </p:anim>
                                    <p:anim calcmode="lin" valueType="num">
                                      <p:cBhvr>
                                        <p:cTn id="49" dur="300" fill="hold"/>
                                        <p:tgtEl>
                                          <p:spTgt spid="36"/>
                                        </p:tgtEl>
                                        <p:attrNameLst>
                                          <p:attrName>ppt_y</p:attrName>
                                        </p:attrNameLst>
                                      </p:cBhvr>
                                      <p:tavLst>
                                        <p:tav tm="0">
                                          <p:val>
                                            <p:fltVal val="0.5"/>
                                          </p:val>
                                        </p:tav>
                                        <p:tav tm="100000">
                                          <p:val>
                                            <p:strVal val="#ppt_y"/>
                                          </p:val>
                                        </p:tav>
                                      </p:tavLst>
                                    </p:anim>
                                  </p:childTnLst>
                                </p:cTn>
                              </p:par>
                              <p:par>
                                <p:cTn id="50" presetID="26" presetClass="emph" presetSubtype="0" fill="hold" grpId="1" nodeType="withEffect">
                                  <p:stCondLst>
                                    <p:cond delay="2200"/>
                                  </p:stCondLst>
                                  <p:childTnLst>
                                    <p:animEffect transition="out" filter="fade">
                                      <p:cBhvr>
                                        <p:cTn id="51" dur="300" tmFilter="0, 0; .2, .5; .8, .5; 1, 0"/>
                                        <p:tgtEl>
                                          <p:spTgt spid="36"/>
                                        </p:tgtEl>
                                      </p:cBhvr>
                                    </p:animEffect>
                                    <p:animScale>
                                      <p:cBhvr>
                                        <p:cTn id="52" dur="150" autoRev="1" fill="hold"/>
                                        <p:tgtEl>
                                          <p:spTgt spid="36"/>
                                        </p:tgtEl>
                                      </p:cBhvr>
                                      <p:by x="105000" y="105000"/>
                                    </p:animScale>
                                  </p:childTnLst>
                                </p:cTn>
                              </p:par>
                              <p:par>
                                <p:cTn id="53" presetID="23" presetClass="entr" presetSubtype="528" fill="hold" grpId="0" nodeType="withEffect">
                                  <p:stCondLst>
                                    <p:cond delay="2000"/>
                                  </p:stCondLst>
                                  <p:childTnLst>
                                    <p:set>
                                      <p:cBhvr>
                                        <p:cTn id="54" dur="1" fill="hold">
                                          <p:stCondLst>
                                            <p:cond delay="0"/>
                                          </p:stCondLst>
                                        </p:cTn>
                                        <p:tgtEl>
                                          <p:spTgt spid="38"/>
                                        </p:tgtEl>
                                        <p:attrNameLst>
                                          <p:attrName>style.visibility</p:attrName>
                                        </p:attrNameLst>
                                      </p:cBhvr>
                                      <p:to>
                                        <p:strVal val="visible"/>
                                      </p:to>
                                    </p:set>
                                    <p:anim calcmode="lin" valueType="num">
                                      <p:cBhvr>
                                        <p:cTn id="55" dur="300" fill="hold"/>
                                        <p:tgtEl>
                                          <p:spTgt spid="38"/>
                                        </p:tgtEl>
                                        <p:attrNameLst>
                                          <p:attrName>ppt_w</p:attrName>
                                        </p:attrNameLst>
                                      </p:cBhvr>
                                      <p:tavLst>
                                        <p:tav tm="0">
                                          <p:val>
                                            <p:fltVal val="0"/>
                                          </p:val>
                                        </p:tav>
                                        <p:tav tm="100000">
                                          <p:val>
                                            <p:strVal val="#ppt_w"/>
                                          </p:val>
                                        </p:tav>
                                      </p:tavLst>
                                    </p:anim>
                                    <p:anim calcmode="lin" valueType="num">
                                      <p:cBhvr>
                                        <p:cTn id="56" dur="300" fill="hold"/>
                                        <p:tgtEl>
                                          <p:spTgt spid="38"/>
                                        </p:tgtEl>
                                        <p:attrNameLst>
                                          <p:attrName>ppt_h</p:attrName>
                                        </p:attrNameLst>
                                      </p:cBhvr>
                                      <p:tavLst>
                                        <p:tav tm="0">
                                          <p:val>
                                            <p:fltVal val="0"/>
                                          </p:val>
                                        </p:tav>
                                        <p:tav tm="100000">
                                          <p:val>
                                            <p:strVal val="#ppt_h"/>
                                          </p:val>
                                        </p:tav>
                                      </p:tavLst>
                                    </p:anim>
                                    <p:anim calcmode="lin" valueType="num">
                                      <p:cBhvr>
                                        <p:cTn id="57" dur="300" fill="hold"/>
                                        <p:tgtEl>
                                          <p:spTgt spid="38"/>
                                        </p:tgtEl>
                                        <p:attrNameLst>
                                          <p:attrName>ppt_x</p:attrName>
                                        </p:attrNameLst>
                                      </p:cBhvr>
                                      <p:tavLst>
                                        <p:tav tm="0">
                                          <p:val>
                                            <p:fltVal val="0.5"/>
                                          </p:val>
                                        </p:tav>
                                        <p:tav tm="100000">
                                          <p:val>
                                            <p:strVal val="#ppt_x"/>
                                          </p:val>
                                        </p:tav>
                                      </p:tavLst>
                                    </p:anim>
                                    <p:anim calcmode="lin" valueType="num">
                                      <p:cBhvr>
                                        <p:cTn id="58" dur="300" fill="hold"/>
                                        <p:tgtEl>
                                          <p:spTgt spid="38"/>
                                        </p:tgtEl>
                                        <p:attrNameLst>
                                          <p:attrName>ppt_y</p:attrName>
                                        </p:attrNameLst>
                                      </p:cBhvr>
                                      <p:tavLst>
                                        <p:tav tm="0">
                                          <p:val>
                                            <p:fltVal val="0.5"/>
                                          </p:val>
                                        </p:tav>
                                        <p:tav tm="100000">
                                          <p:val>
                                            <p:strVal val="#ppt_y"/>
                                          </p:val>
                                        </p:tav>
                                      </p:tavLst>
                                    </p:anim>
                                  </p:childTnLst>
                                </p:cTn>
                              </p:par>
                              <p:par>
                                <p:cTn id="59" presetID="26" presetClass="emph" presetSubtype="0" fill="hold" grpId="1" nodeType="withEffect">
                                  <p:stCondLst>
                                    <p:cond delay="2300"/>
                                  </p:stCondLst>
                                  <p:childTnLst>
                                    <p:animEffect transition="out" filter="fade">
                                      <p:cBhvr>
                                        <p:cTn id="60" dur="300" tmFilter="0, 0; .2, .5; .8, .5; 1, 0"/>
                                        <p:tgtEl>
                                          <p:spTgt spid="38"/>
                                        </p:tgtEl>
                                      </p:cBhvr>
                                    </p:animEffect>
                                    <p:animScale>
                                      <p:cBhvr>
                                        <p:cTn id="61" dur="150" autoRev="1" fill="hold"/>
                                        <p:tgtEl>
                                          <p:spTgt spid="38"/>
                                        </p:tgtEl>
                                      </p:cBhvr>
                                      <p:by x="105000" y="105000"/>
                                    </p:animScale>
                                  </p:childTnLst>
                                </p:cTn>
                              </p:par>
                              <p:par>
                                <p:cTn id="62" presetID="23" presetClass="entr" presetSubtype="528" fill="hold" grpId="0" nodeType="withEffect">
                                  <p:stCondLst>
                                    <p:cond delay="2100"/>
                                  </p:stCondLst>
                                  <p:childTnLst>
                                    <p:set>
                                      <p:cBhvr>
                                        <p:cTn id="63" dur="1" fill="hold">
                                          <p:stCondLst>
                                            <p:cond delay="0"/>
                                          </p:stCondLst>
                                        </p:cTn>
                                        <p:tgtEl>
                                          <p:spTgt spid="42"/>
                                        </p:tgtEl>
                                        <p:attrNameLst>
                                          <p:attrName>style.visibility</p:attrName>
                                        </p:attrNameLst>
                                      </p:cBhvr>
                                      <p:to>
                                        <p:strVal val="visible"/>
                                      </p:to>
                                    </p:set>
                                    <p:anim calcmode="lin" valueType="num">
                                      <p:cBhvr>
                                        <p:cTn id="64" dur="300" fill="hold"/>
                                        <p:tgtEl>
                                          <p:spTgt spid="42"/>
                                        </p:tgtEl>
                                        <p:attrNameLst>
                                          <p:attrName>ppt_w</p:attrName>
                                        </p:attrNameLst>
                                      </p:cBhvr>
                                      <p:tavLst>
                                        <p:tav tm="0">
                                          <p:val>
                                            <p:fltVal val="0"/>
                                          </p:val>
                                        </p:tav>
                                        <p:tav tm="100000">
                                          <p:val>
                                            <p:strVal val="#ppt_w"/>
                                          </p:val>
                                        </p:tav>
                                      </p:tavLst>
                                    </p:anim>
                                    <p:anim calcmode="lin" valueType="num">
                                      <p:cBhvr>
                                        <p:cTn id="65" dur="300" fill="hold"/>
                                        <p:tgtEl>
                                          <p:spTgt spid="42"/>
                                        </p:tgtEl>
                                        <p:attrNameLst>
                                          <p:attrName>ppt_h</p:attrName>
                                        </p:attrNameLst>
                                      </p:cBhvr>
                                      <p:tavLst>
                                        <p:tav tm="0">
                                          <p:val>
                                            <p:fltVal val="0"/>
                                          </p:val>
                                        </p:tav>
                                        <p:tav tm="100000">
                                          <p:val>
                                            <p:strVal val="#ppt_h"/>
                                          </p:val>
                                        </p:tav>
                                      </p:tavLst>
                                    </p:anim>
                                    <p:anim calcmode="lin" valueType="num">
                                      <p:cBhvr>
                                        <p:cTn id="66" dur="300" fill="hold"/>
                                        <p:tgtEl>
                                          <p:spTgt spid="42"/>
                                        </p:tgtEl>
                                        <p:attrNameLst>
                                          <p:attrName>ppt_x</p:attrName>
                                        </p:attrNameLst>
                                      </p:cBhvr>
                                      <p:tavLst>
                                        <p:tav tm="0">
                                          <p:val>
                                            <p:fltVal val="0.5"/>
                                          </p:val>
                                        </p:tav>
                                        <p:tav tm="100000">
                                          <p:val>
                                            <p:strVal val="#ppt_x"/>
                                          </p:val>
                                        </p:tav>
                                      </p:tavLst>
                                    </p:anim>
                                    <p:anim calcmode="lin" valueType="num">
                                      <p:cBhvr>
                                        <p:cTn id="67" dur="300" fill="hold"/>
                                        <p:tgtEl>
                                          <p:spTgt spid="42"/>
                                        </p:tgtEl>
                                        <p:attrNameLst>
                                          <p:attrName>ppt_y</p:attrName>
                                        </p:attrNameLst>
                                      </p:cBhvr>
                                      <p:tavLst>
                                        <p:tav tm="0">
                                          <p:val>
                                            <p:fltVal val="0.5"/>
                                          </p:val>
                                        </p:tav>
                                        <p:tav tm="100000">
                                          <p:val>
                                            <p:strVal val="#ppt_y"/>
                                          </p:val>
                                        </p:tav>
                                      </p:tavLst>
                                    </p:anim>
                                  </p:childTnLst>
                                </p:cTn>
                              </p:par>
                              <p:par>
                                <p:cTn id="68" presetID="26" presetClass="emph" presetSubtype="0" fill="hold" grpId="1" nodeType="withEffect">
                                  <p:stCondLst>
                                    <p:cond delay="2400"/>
                                  </p:stCondLst>
                                  <p:childTnLst>
                                    <p:animEffect transition="out" filter="fade">
                                      <p:cBhvr>
                                        <p:cTn id="69" dur="300" tmFilter="0, 0; .2, .5; .8, .5; 1, 0"/>
                                        <p:tgtEl>
                                          <p:spTgt spid="42"/>
                                        </p:tgtEl>
                                      </p:cBhvr>
                                    </p:animEffect>
                                    <p:animScale>
                                      <p:cBhvr>
                                        <p:cTn id="70" dur="150" autoRev="1" fill="hold"/>
                                        <p:tgtEl>
                                          <p:spTgt spid="42"/>
                                        </p:tgtEl>
                                      </p:cBhvr>
                                      <p:by x="105000" y="105000"/>
                                    </p:animScale>
                                  </p:childTnLst>
                                </p:cTn>
                              </p:par>
                              <p:par>
                                <p:cTn id="71" presetID="23" presetClass="entr" presetSubtype="528" fill="hold" grpId="0" nodeType="withEffect">
                                  <p:stCondLst>
                                    <p:cond delay="2200"/>
                                  </p:stCondLst>
                                  <p:childTnLst>
                                    <p:set>
                                      <p:cBhvr>
                                        <p:cTn id="72" dur="1" fill="hold">
                                          <p:stCondLst>
                                            <p:cond delay="0"/>
                                          </p:stCondLst>
                                        </p:cTn>
                                        <p:tgtEl>
                                          <p:spTgt spid="35"/>
                                        </p:tgtEl>
                                        <p:attrNameLst>
                                          <p:attrName>style.visibility</p:attrName>
                                        </p:attrNameLst>
                                      </p:cBhvr>
                                      <p:to>
                                        <p:strVal val="visible"/>
                                      </p:to>
                                    </p:set>
                                    <p:anim calcmode="lin" valueType="num">
                                      <p:cBhvr>
                                        <p:cTn id="73" dur="300" fill="hold"/>
                                        <p:tgtEl>
                                          <p:spTgt spid="35"/>
                                        </p:tgtEl>
                                        <p:attrNameLst>
                                          <p:attrName>ppt_w</p:attrName>
                                        </p:attrNameLst>
                                      </p:cBhvr>
                                      <p:tavLst>
                                        <p:tav tm="0">
                                          <p:val>
                                            <p:fltVal val="0"/>
                                          </p:val>
                                        </p:tav>
                                        <p:tav tm="100000">
                                          <p:val>
                                            <p:strVal val="#ppt_w"/>
                                          </p:val>
                                        </p:tav>
                                      </p:tavLst>
                                    </p:anim>
                                    <p:anim calcmode="lin" valueType="num">
                                      <p:cBhvr>
                                        <p:cTn id="74" dur="300" fill="hold"/>
                                        <p:tgtEl>
                                          <p:spTgt spid="35"/>
                                        </p:tgtEl>
                                        <p:attrNameLst>
                                          <p:attrName>ppt_h</p:attrName>
                                        </p:attrNameLst>
                                      </p:cBhvr>
                                      <p:tavLst>
                                        <p:tav tm="0">
                                          <p:val>
                                            <p:fltVal val="0"/>
                                          </p:val>
                                        </p:tav>
                                        <p:tav tm="100000">
                                          <p:val>
                                            <p:strVal val="#ppt_h"/>
                                          </p:val>
                                        </p:tav>
                                      </p:tavLst>
                                    </p:anim>
                                    <p:anim calcmode="lin" valueType="num">
                                      <p:cBhvr>
                                        <p:cTn id="75" dur="300" fill="hold"/>
                                        <p:tgtEl>
                                          <p:spTgt spid="35"/>
                                        </p:tgtEl>
                                        <p:attrNameLst>
                                          <p:attrName>ppt_x</p:attrName>
                                        </p:attrNameLst>
                                      </p:cBhvr>
                                      <p:tavLst>
                                        <p:tav tm="0">
                                          <p:val>
                                            <p:fltVal val="0.5"/>
                                          </p:val>
                                        </p:tav>
                                        <p:tav tm="100000">
                                          <p:val>
                                            <p:strVal val="#ppt_x"/>
                                          </p:val>
                                        </p:tav>
                                      </p:tavLst>
                                    </p:anim>
                                    <p:anim calcmode="lin" valueType="num">
                                      <p:cBhvr>
                                        <p:cTn id="76" dur="300" fill="hold"/>
                                        <p:tgtEl>
                                          <p:spTgt spid="35"/>
                                        </p:tgtEl>
                                        <p:attrNameLst>
                                          <p:attrName>ppt_y</p:attrName>
                                        </p:attrNameLst>
                                      </p:cBhvr>
                                      <p:tavLst>
                                        <p:tav tm="0">
                                          <p:val>
                                            <p:fltVal val="0.5"/>
                                          </p:val>
                                        </p:tav>
                                        <p:tav tm="100000">
                                          <p:val>
                                            <p:strVal val="#ppt_y"/>
                                          </p:val>
                                        </p:tav>
                                      </p:tavLst>
                                    </p:anim>
                                  </p:childTnLst>
                                </p:cTn>
                              </p:par>
                              <p:par>
                                <p:cTn id="77" presetID="26" presetClass="emph" presetSubtype="0" fill="hold" grpId="1" nodeType="withEffect">
                                  <p:stCondLst>
                                    <p:cond delay="2500"/>
                                  </p:stCondLst>
                                  <p:childTnLst>
                                    <p:animEffect transition="out" filter="fade">
                                      <p:cBhvr>
                                        <p:cTn id="78" dur="300" tmFilter="0, 0; .2, .5; .8, .5; 1, 0"/>
                                        <p:tgtEl>
                                          <p:spTgt spid="35"/>
                                        </p:tgtEl>
                                      </p:cBhvr>
                                    </p:animEffect>
                                    <p:animScale>
                                      <p:cBhvr>
                                        <p:cTn id="79" dur="150" autoRev="1" fill="hold"/>
                                        <p:tgtEl>
                                          <p:spTgt spid="35"/>
                                        </p:tgtEl>
                                      </p:cBhvr>
                                      <p:by x="105000" y="105000"/>
                                    </p:animScale>
                                  </p:childTnLst>
                                </p:cTn>
                              </p:par>
                              <p:par>
                                <p:cTn id="80" presetID="23" presetClass="entr" presetSubtype="528" fill="hold" grpId="0" nodeType="withEffect">
                                  <p:stCondLst>
                                    <p:cond delay="2200"/>
                                  </p:stCondLst>
                                  <p:childTnLst>
                                    <p:set>
                                      <p:cBhvr>
                                        <p:cTn id="81" dur="1" fill="hold">
                                          <p:stCondLst>
                                            <p:cond delay="0"/>
                                          </p:stCondLst>
                                        </p:cTn>
                                        <p:tgtEl>
                                          <p:spTgt spid="37"/>
                                        </p:tgtEl>
                                        <p:attrNameLst>
                                          <p:attrName>style.visibility</p:attrName>
                                        </p:attrNameLst>
                                      </p:cBhvr>
                                      <p:to>
                                        <p:strVal val="visible"/>
                                      </p:to>
                                    </p:set>
                                    <p:anim calcmode="lin" valueType="num">
                                      <p:cBhvr>
                                        <p:cTn id="82" dur="300" fill="hold"/>
                                        <p:tgtEl>
                                          <p:spTgt spid="37"/>
                                        </p:tgtEl>
                                        <p:attrNameLst>
                                          <p:attrName>ppt_w</p:attrName>
                                        </p:attrNameLst>
                                      </p:cBhvr>
                                      <p:tavLst>
                                        <p:tav tm="0">
                                          <p:val>
                                            <p:fltVal val="0"/>
                                          </p:val>
                                        </p:tav>
                                        <p:tav tm="100000">
                                          <p:val>
                                            <p:strVal val="#ppt_w"/>
                                          </p:val>
                                        </p:tav>
                                      </p:tavLst>
                                    </p:anim>
                                    <p:anim calcmode="lin" valueType="num">
                                      <p:cBhvr>
                                        <p:cTn id="83" dur="300" fill="hold"/>
                                        <p:tgtEl>
                                          <p:spTgt spid="37"/>
                                        </p:tgtEl>
                                        <p:attrNameLst>
                                          <p:attrName>ppt_h</p:attrName>
                                        </p:attrNameLst>
                                      </p:cBhvr>
                                      <p:tavLst>
                                        <p:tav tm="0">
                                          <p:val>
                                            <p:fltVal val="0"/>
                                          </p:val>
                                        </p:tav>
                                        <p:tav tm="100000">
                                          <p:val>
                                            <p:strVal val="#ppt_h"/>
                                          </p:val>
                                        </p:tav>
                                      </p:tavLst>
                                    </p:anim>
                                    <p:anim calcmode="lin" valueType="num">
                                      <p:cBhvr>
                                        <p:cTn id="84" dur="300" fill="hold"/>
                                        <p:tgtEl>
                                          <p:spTgt spid="37"/>
                                        </p:tgtEl>
                                        <p:attrNameLst>
                                          <p:attrName>ppt_x</p:attrName>
                                        </p:attrNameLst>
                                      </p:cBhvr>
                                      <p:tavLst>
                                        <p:tav tm="0">
                                          <p:val>
                                            <p:fltVal val="0.5"/>
                                          </p:val>
                                        </p:tav>
                                        <p:tav tm="100000">
                                          <p:val>
                                            <p:strVal val="#ppt_x"/>
                                          </p:val>
                                        </p:tav>
                                      </p:tavLst>
                                    </p:anim>
                                    <p:anim calcmode="lin" valueType="num">
                                      <p:cBhvr>
                                        <p:cTn id="85" dur="300" fill="hold"/>
                                        <p:tgtEl>
                                          <p:spTgt spid="37"/>
                                        </p:tgtEl>
                                        <p:attrNameLst>
                                          <p:attrName>ppt_y</p:attrName>
                                        </p:attrNameLst>
                                      </p:cBhvr>
                                      <p:tavLst>
                                        <p:tav tm="0">
                                          <p:val>
                                            <p:fltVal val="0.5"/>
                                          </p:val>
                                        </p:tav>
                                        <p:tav tm="100000">
                                          <p:val>
                                            <p:strVal val="#ppt_y"/>
                                          </p:val>
                                        </p:tav>
                                      </p:tavLst>
                                    </p:anim>
                                  </p:childTnLst>
                                </p:cTn>
                              </p:par>
                              <p:par>
                                <p:cTn id="86" presetID="26" presetClass="emph" presetSubtype="0" fill="hold" grpId="1" nodeType="withEffect">
                                  <p:stCondLst>
                                    <p:cond delay="2500"/>
                                  </p:stCondLst>
                                  <p:childTnLst>
                                    <p:animEffect transition="out" filter="fade">
                                      <p:cBhvr>
                                        <p:cTn id="87" dur="300" tmFilter="0, 0; .2, .5; .8, .5; 1, 0"/>
                                        <p:tgtEl>
                                          <p:spTgt spid="37"/>
                                        </p:tgtEl>
                                      </p:cBhvr>
                                    </p:animEffect>
                                    <p:animScale>
                                      <p:cBhvr>
                                        <p:cTn id="88" dur="150" autoRev="1" fill="hold"/>
                                        <p:tgtEl>
                                          <p:spTgt spid="37"/>
                                        </p:tgtEl>
                                      </p:cBhvr>
                                      <p:by x="105000" y="105000"/>
                                    </p:animScale>
                                  </p:childTnLst>
                                </p:cTn>
                              </p:par>
                              <p:par>
                                <p:cTn id="89" presetID="23" presetClass="entr" presetSubtype="528" fill="hold" grpId="0" nodeType="withEffect">
                                  <p:stCondLst>
                                    <p:cond delay="2300"/>
                                  </p:stCondLst>
                                  <p:childTnLst>
                                    <p:set>
                                      <p:cBhvr>
                                        <p:cTn id="90" dur="1" fill="hold">
                                          <p:stCondLst>
                                            <p:cond delay="0"/>
                                          </p:stCondLst>
                                        </p:cTn>
                                        <p:tgtEl>
                                          <p:spTgt spid="40"/>
                                        </p:tgtEl>
                                        <p:attrNameLst>
                                          <p:attrName>style.visibility</p:attrName>
                                        </p:attrNameLst>
                                      </p:cBhvr>
                                      <p:to>
                                        <p:strVal val="visible"/>
                                      </p:to>
                                    </p:set>
                                    <p:anim calcmode="lin" valueType="num">
                                      <p:cBhvr>
                                        <p:cTn id="91" dur="300" fill="hold"/>
                                        <p:tgtEl>
                                          <p:spTgt spid="40"/>
                                        </p:tgtEl>
                                        <p:attrNameLst>
                                          <p:attrName>ppt_w</p:attrName>
                                        </p:attrNameLst>
                                      </p:cBhvr>
                                      <p:tavLst>
                                        <p:tav tm="0">
                                          <p:val>
                                            <p:fltVal val="0"/>
                                          </p:val>
                                        </p:tav>
                                        <p:tav tm="100000">
                                          <p:val>
                                            <p:strVal val="#ppt_w"/>
                                          </p:val>
                                        </p:tav>
                                      </p:tavLst>
                                    </p:anim>
                                    <p:anim calcmode="lin" valueType="num">
                                      <p:cBhvr>
                                        <p:cTn id="92" dur="300" fill="hold"/>
                                        <p:tgtEl>
                                          <p:spTgt spid="40"/>
                                        </p:tgtEl>
                                        <p:attrNameLst>
                                          <p:attrName>ppt_h</p:attrName>
                                        </p:attrNameLst>
                                      </p:cBhvr>
                                      <p:tavLst>
                                        <p:tav tm="0">
                                          <p:val>
                                            <p:fltVal val="0"/>
                                          </p:val>
                                        </p:tav>
                                        <p:tav tm="100000">
                                          <p:val>
                                            <p:strVal val="#ppt_h"/>
                                          </p:val>
                                        </p:tav>
                                      </p:tavLst>
                                    </p:anim>
                                    <p:anim calcmode="lin" valueType="num">
                                      <p:cBhvr>
                                        <p:cTn id="93" dur="300" fill="hold"/>
                                        <p:tgtEl>
                                          <p:spTgt spid="40"/>
                                        </p:tgtEl>
                                        <p:attrNameLst>
                                          <p:attrName>ppt_x</p:attrName>
                                        </p:attrNameLst>
                                      </p:cBhvr>
                                      <p:tavLst>
                                        <p:tav tm="0">
                                          <p:val>
                                            <p:fltVal val="0.5"/>
                                          </p:val>
                                        </p:tav>
                                        <p:tav tm="100000">
                                          <p:val>
                                            <p:strVal val="#ppt_x"/>
                                          </p:val>
                                        </p:tav>
                                      </p:tavLst>
                                    </p:anim>
                                    <p:anim calcmode="lin" valueType="num">
                                      <p:cBhvr>
                                        <p:cTn id="94" dur="300" fill="hold"/>
                                        <p:tgtEl>
                                          <p:spTgt spid="40"/>
                                        </p:tgtEl>
                                        <p:attrNameLst>
                                          <p:attrName>ppt_y</p:attrName>
                                        </p:attrNameLst>
                                      </p:cBhvr>
                                      <p:tavLst>
                                        <p:tav tm="0">
                                          <p:val>
                                            <p:fltVal val="0.5"/>
                                          </p:val>
                                        </p:tav>
                                        <p:tav tm="100000">
                                          <p:val>
                                            <p:strVal val="#ppt_y"/>
                                          </p:val>
                                        </p:tav>
                                      </p:tavLst>
                                    </p:anim>
                                  </p:childTnLst>
                                </p:cTn>
                              </p:par>
                              <p:par>
                                <p:cTn id="95" presetID="26" presetClass="emph" presetSubtype="0" fill="hold" grpId="1" nodeType="withEffect">
                                  <p:stCondLst>
                                    <p:cond delay="2600"/>
                                  </p:stCondLst>
                                  <p:childTnLst>
                                    <p:animEffect transition="out" filter="fade">
                                      <p:cBhvr>
                                        <p:cTn id="96" dur="300" tmFilter="0, 0; .2, .5; .8, .5; 1, 0"/>
                                        <p:tgtEl>
                                          <p:spTgt spid="40"/>
                                        </p:tgtEl>
                                      </p:cBhvr>
                                    </p:animEffect>
                                    <p:animScale>
                                      <p:cBhvr>
                                        <p:cTn id="97" dur="150" autoRev="1" fill="hold"/>
                                        <p:tgtEl>
                                          <p:spTgt spid="40"/>
                                        </p:tgtEl>
                                      </p:cBhvr>
                                      <p:by x="105000" y="105000"/>
                                    </p:animScale>
                                  </p:childTnLst>
                                </p:cTn>
                              </p:par>
                              <p:par>
                                <p:cTn id="98" presetID="23" presetClass="entr" presetSubtype="528" fill="hold" grpId="0" nodeType="withEffect">
                                  <p:stCondLst>
                                    <p:cond delay="2400"/>
                                  </p:stCondLst>
                                  <p:childTnLst>
                                    <p:set>
                                      <p:cBhvr>
                                        <p:cTn id="99" dur="1" fill="hold">
                                          <p:stCondLst>
                                            <p:cond delay="0"/>
                                          </p:stCondLst>
                                        </p:cTn>
                                        <p:tgtEl>
                                          <p:spTgt spid="41"/>
                                        </p:tgtEl>
                                        <p:attrNameLst>
                                          <p:attrName>style.visibility</p:attrName>
                                        </p:attrNameLst>
                                      </p:cBhvr>
                                      <p:to>
                                        <p:strVal val="visible"/>
                                      </p:to>
                                    </p:set>
                                    <p:anim calcmode="lin" valueType="num">
                                      <p:cBhvr>
                                        <p:cTn id="100" dur="300" fill="hold"/>
                                        <p:tgtEl>
                                          <p:spTgt spid="41"/>
                                        </p:tgtEl>
                                        <p:attrNameLst>
                                          <p:attrName>ppt_w</p:attrName>
                                        </p:attrNameLst>
                                      </p:cBhvr>
                                      <p:tavLst>
                                        <p:tav tm="0">
                                          <p:val>
                                            <p:fltVal val="0"/>
                                          </p:val>
                                        </p:tav>
                                        <p:tav tm="100000">
                                          <p:val>
                                            <p:strVal val="#ppt_w"/>
                                          </p:val>
                                        </p:tav>
                                      </p:tavLst>
                                    </p:anim>
                                    <p:anim calcmode="lin" valueType="num">
                                      <p:cBhvr>
                                        <p:cTn id="101" dur="300" fill="hold"/>
                                        <p:tgtEl>
                                          <p:spTgt spid="41"/>
                                        </p:tgtEl>
                                        <p:attrNameLst>
                                          <p:attrName>ppt_h</p:attrName>
                                        </p:attrNameLst>
                                      </p:cBhvr>
                                      <p:tavLst>
                                        <p:tav tm="0">
                                          <p:val>
                                            <p:fltVal val="0"/>
                                          </p:val>
                                        </p:tav>
                                        <p:tav tm="100000">
                                          <p:val>
                                            <p:strVal val="#ppt_h"/>
                                          </p:val>
                                        </p:tav>
                                      </p:tavLst>
                                    </p:anim>
                                    <p:anim calcmode="lin" valueType="num">
                                      <p:cBhvr>
                                        <p:cTn id="102" dur="300" fill="hold"/>
                                        <p:tgtEl>
                                          <p:spTgt spid="41"/>
                                        </p:tgtEl>
                                        <p:attrNameLst>
                                          <p:attrName>ppt_x</p:attrName>
                                        </p:attrNameLst>
                                      </p:cBhvr>
                                      <p:tavLst>
                                        <p:tav tm="0">
                                          <p:val>
                                            <p:fltVal val="0.5"/>
                                          </p:val>
                                        </p:tav>
                                        <p:tav tm="100000">
                                          <p:val>
                                            <p:strVal val="#ppt_x"/>
                                          </p:val>
                                        </p:tav>
                                      </p:tavLst>
                                    </p:anim>
                                    <p:anim calcmode="lin" valueType="num">
                                      <p:cBhvr>
                                        <p:cTn id="103" dur="300" fill="hold"/>
                                        <p:tgtEl>
                                          <p:spTgt spid="41"/>
                                        </p:tgtEl>
                                        <p:attrNameLst>
                                          <p:attrName>ppt_y</p:attrName>
                                        </p:attrNameLst>
                                      </p:cBhvr>
                                      <p:tavLst>
                                        <p:tav tm="0">
                                          <p:val>
                                            <p:fltVal val="0.5"/>
                                          </p:val>
                                        </p:tav>
                                        <p:tav tm="100000">
                                          <p:val>
                                            <p:strVal val="#ppt_y"/>
                                          </p:val>
                                        </p:tav>
                                      </p:tavLst>
                                    </p:anim>
                                  </p:childTnLst>
                                </p:cTn>
                              </p:par>
                              <p:par>
                                <p:cTn id="104" presetID="26" presetClass="emph" presetSubtype="0" fill="hold" grpId="1" nodeType="withEffect">
                                  <p:stCondLst>
                                    <p:cond delay="2700"/>
                                  </p:stCondLst>
                                  <p:childTnLst>
                                    <p:animEffect transition="out" filter="fade">
                                      <p:cBhvr>
                                        <p:cTn id="105" dur="300" tmFilter="0, 0; .2, .5; .8, .5; 1, 0"/>
                                        <p:tgtEl>
                                          <p:spTgt spid="41"/>
                                        </p:tgtEl>
                                      </p:cBhvr>
                                    </p:animEffect>
                                    <p:animScale>
                                      <p:cBhvr>
                                        <p:cTn id="106" dur="150" autoRev="1" fill="hold"/>
                                        <p:tgtEl>
                                          <p:spTgt spid="41"/>
                                        </p:tgtEl>
                                      </p:cBhvr>
                                      <p:by x="105000" y="105000"/>
                                    </p:animScale>
                                  </p:childTnLst>
                                </p:cTn>
                              </p:par>
                              <p:par>
                                <p:cTn id="107" presetID="23" presetClass="entr" presetSubtype="528" fill="hold" grpId="0" nodeType="withEffect">
                                  <p:stCondLst>
                                    <p:cond delay="2500"/>
                                  </p:stCondLst>
                                  <p:childTnLst>
                                    <p:set>
                                      <p:cBhvr>
                                        <p:cTn id="108" dur="1" fill="hold">
                                          <p:stCondLst>
                                            <p:cond delay="0"/>
                                          </p:stCondLst>
                                        </p:cTn>
                                        <p:tgtEl>
                                          <p:spTgt spid="44"/>
                                        </p:tgtEl>
                                        <p:attrNameLst>
                                          <p:attrName>style.visibility</p:attrName>
                                        </p:attrNameLst>
                                      </p:cBhvr>
                                      <p:to>
                                        <p:strVal val="visible"/>
                                      </p:to>
                                    </p:set>
                                    <p:anim calcmode="lin" valueType="num">
                                      <p:cBhvr>
                                        <p:cTn id="109" dur="300" fill="hold"/>
                                        <p:tgtEl>
                                          <p:spTgt spid="44"/>
                                        </p:tgtEl>
                                        <p:attrNameLst>
                                          <p:attrName>ppt_w</p:attrName>
                                        </p:attrNameLst>
                                      </p:cBhvr>
                                      <p:tavLst>
                                        <p:tav tm="0">
                                          <p:val>
                                            <p:fltVal val="0"/>
                                          </p:val>
                                        </p:tav>
                                        <p:tav tm="100000">
                                          <p:val>
                                            <p:strVal val="#ppt_w"/>
                                          </p:val>
                                        </p:tav>
                                      </p:tavLst>
                                    </p:anim>
                                    <p:anim calcmode="lin" valueType="num">
                                      <p:cBhvr>
                                        <p:cTn id="110" dur="300" fill="hold"/>
                                        <p:tgtEl>
                                          <p:spTgt spid="44"/>
                                        </p:tgtEl>
                                        <p:attrNameLst>
                                          <p:attrName>ppt_h</p:attrName>
                                        </p:attrNameLst>
                                      </p:cBhvr>
                                      <p:tavLst>
                                        <p:tav tm="0">
                                          <p:val>
                                            <p:fltVal val="0"/>
                                          </p:val>
                                        </p:tav>
                                        <p:tav tm="100000">
                                          <p:val>
                                            <p:strVal val="#ppt_h"/>
                                          </p:val>
                                        </p:tav>
                                      </p:tavLst>
                                    </p:anim>
                                    <p:anim calcmode="lin" valueType="num">
                                      <p:cBhvr>
                                        <p:cTn id="111" dur="300" fill="hold"/>
                                        <p:tgtEl>
                                          <p:spTgt spid="44"/>
                                        </p:tgtEl>
                                        <p:attrNameLst>
                                          <p:attrName>ppt_x</p:attrName>
                                        </p:attrNameLst>
                                      </p:cBhvr>
                                      <p:tavLst>
                                        <p:tav tm="0">
                                          <p:val>
                                            <p:fltVal val="0.5"/>
                                          </p:val>
                                        </p:tav>
                                        <p:tav tm="100000">
                                          <p:val>
                                            <p:strVal val="#ppt_x"/>
                                          </p:val>
                                        </p:tav>
                                      </p:tavLst>
                                    </p:anim>
                                    <p:anim calcmode="lin" valueType="num">
                                      <p:cBhvr>
                                        <p:cTn id="112" dur="300" fill="hold"/>
                                        <p:tgtEl>
                                          <p:spTgt spid="44"/>
                                        </p:tgtEl>
                                        <p:attrNameLst>
                                          <p:attrName>ppt_y</p:attrName>
                                        </p:attrNameLst>
                                      </p:cBhvr>
                                      <p:tavLst>
                                        <p:tav tm="0">
                                          <p:val>
                                            <p:fltVal val="0.5"/>
                                          </p:val>
                                        </p:tav>
                                        <p:tav tm="100000">
                                          <p:val>
                                            <p:strVal val="#ppt_y"/>
                                          </p:val>
                                        </p:tav>
                                      </p:tavLst>
                                    </p:anim>
                                  </p:childTnLst>
                                </p:cTn>
                              </p:par>
                              <p:par>
                                <p:cTn id="113" presetID="26" presetClass="emph" presetSubtype="0" fill="hold" grpId="1" nodeType="withEffect">
                                  <p:stCondLst>
                                    <p:cond delay="2800"/>
                                  </p:stCondLst>
                                  <p:childTnLst>
                                    <p:animEffect transition="out" filter="fade">
                                      <p:cBhvr>
                                        <p:cTn id="114" dur="300" tmFilter="0, 0; .2, .5; .8, .5; 1, 0"/>
                                        <p:tgtEl>
                                          <p:spTgt spid="44"/>
                                        </p:tgtEl>
                                      </p:cBhvr>
                                    </p:animEffect>
                                    <p:animScale>
                                      <p:cBhvr>
                                        <p:cTn id="115" dur="1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64686" y="195486"/>
            <a:ext cx="1767154" cy="377030"/>
          </a:xfrm>
          <a:prstGeom prst="rect">
            <a:avLst/>
          </a:prstGeom>
        </p:spPr>
        <p:txBody>
          <a:bodyPr/>
          <a:lstStyle/>
          <a:p>
            <a:pPr algn="l"/>
            <a:r>
              <a:rPr lang="en-US" altLang="zh-CN" dirty="0">
                <a:solidFill>
                  <a:schemeClr val="tx1"/>
                </a:solidFill>
              </a:rPr>
              <a:t>2015</a:t>
            </a:r>
            <a:r>
              <a:rPr lang="zh-CN" altLang="en-US" dirty="0">
                <a:solidFill>
                  <a:schemeClr val="tx1"/>
                </a:solidFill>
              </a:rPr>
              <a:t>工作回顾</a:t>
            </a:r>
          </a:p>
        </p:txBody>
      </p:sp>
      <p:sp>
        <p:nvSpPr>
          <p:cNvPr id="95" name="矩形 94"/>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96" name="组合 95"/>
          <p:cNvGrpSpPr/>
          <p:nvPr/>
        </p:nvGrpSpPr>
        <p:grpSpPr>
          <a:xfrm>
            <a:off x="980451" y="2438266"/>
            <a:ext cx="869960" cy="869821"/>
            <a:chOff x="1466675" y="3784103"/>
            <a:chExt cx="1301392" cy="1301862"/>
          </a:xfrm>
        </p:grpSpPr>
        <p:grpSp>
          <p:nvGrpSpPr>
            <p:cNvPr id="97" name="组合 96"/>
            <p:cNvGrpSpPr/>
            <p:nvPr/>
          </p:nvGrpSpPr>
          <p:grpSpPr>
            <a:xfrm>
              <a:off x="1466675" y="3784103"/>
              <a:ext cx="1301392" cy="1301862"/>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2" name="椭圆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椭圆 99"/>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8"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03" name="组合 102"/>
          <p:cNvGrpSpPr/>
          <p:nvPr/>
        </p:nvGrpSpPr>
        <p:grpSpPr>
          <a:xfrm>
            <a:off x="2083683" y="2555249"/>
            <a:ext cx="658425" cy="658319"/>
            <a:chOff x="3117025" y="3959191"/>
            <a:chExt cx="984950" cy="985306"/>
          </a:xfrm>
        </p:grpSpPr>
        <p:grpSp>
          <p:nvGrpSpPr>
            <p:cNvPr id="104" name="组合 103"/>
            <p:cNvGrpSpPr/>
            <p:nvPr/>
          </p:nvGrpSpPr>
          <p:grpSpPr>
            <a:xfrm>
              <a:off x="3117025" y="3959191"/>
              <a:ext cx="984950" cy="985306"/>
              <a:chOff x="4345444" y="2542859"/>
              <a:chExt cx="1810550" cy="1811205"/>
            </a:xfrm>
          </p:grpSpPr>
          <p:grpSp>
            <p:nvGrpSpPr>
              <p:cNvPr id="106" name="组合 10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8" name="同心圆 10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9" name="椭圆 10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椭圆 106"/>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5"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0" name="组合 109"/>
          <p:cNvGrpSpPr/>
          <p:nvPr/>
        </p:nvGrpSpPr>
        <p:grpSpPr>
          <a:xfrm>
            <a:off x="2975381" y="2443509"/>
            <a:ext cx="881936" cy="881795"/>
            <a:chOff x="4450933" y="3791953"/>
            <a:chExt cx="1319306" cy="1319782"/>
          </a:xfrm>
        </p:grpSpPr>
        <p:grpSp>
          <p:nvGrpSpPr>
            <p:cNvPr id="111" name="组合 110"/>
            <p:cNvGrpSpPr/>
            <p:nvPr/>
          </p:nvGrpSpPr>
          <p:grpSpPr>
            <a:xfrm>
              <a:off x="4450933" y="3791953"/>
              <a:ext cx="1319306" cy="1319782"/>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椭圆 113"/>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2"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7" name="组合 116"/>
          <p:cNvGrpSpPr/>
          <p:nvPr/>
        </p:nvGrpSpPr>
        <p:grpSpPr>
          <a:xfrm>
            <a:off x="4090589" y="2544015"/>
            <a:ext cx="680890" cy="680781"/>
            <a:chOff x="6119197" y="3942381"/>
            <a:chExt cx="1018558" cy="1018926"/>
          </a:xfrm>
        </p:grpSpPr>
        <p:grpSp>
          <p:nvGrpSpPr>
            <p:cNvPr id="118" name="组合 117"/>
            <p:cNvGrpSpPr/>
            <p:nvPr/>
          </p:nvGrpSpPr>
          <p:grpSpPr>
            <a:xfrm>
              <a:off x="6119197" y="3942381"/>
              <a:ext cx="1018558" cy="1018926"/>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椭圆 120"/>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9"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24" name="组合 123"/>
          <p:cNvGrpSpPr/>
          <p:nvPr/>
        </p:nvGrpSpPr>
        <p:grpSpPr>
          <a:xfrm>
            <a:off x="5004754" y="2544016"/>
            <a:ext cx="708615" cy="680781"/>
            <a:chOff x="7486713" y="3942381"/>
            <a:chExt cx="1060031" cy="1018926"/>
          </a:xfrm>
        </p:grpSpPr>
        <p:grpSp>
          <p:nvGrpSpPr>
            <p:cNvPr id="125" name="组合 124"/>
            <p:cNvGrpSpPr/>
            <p:nvPr/>
          </p:nvGrpSpPr>
          <p:grpSpPr>
            <a:xfrm>
              <a:off x="7486713" y="3942381"/>
              <a:ext cx="1018558" cy="1018926"/>
              <a:chOff x="4345444" y="2542859"/>
              <a:chExt cx="1810550" cy="1811205"/>
            </a:xfrm>
          </p:grpSpPr>
          <p:grpSp>
            <p:nvGrpSpPr>
              <p:cNvPr id="127" name="组合 1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9" name="同心圆 1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0" name="椭圆 1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椭圆 127"/>
              <p:cNvSpPr/>
              <p:nvPr/>
            </p:nvSpPr>
            <p:spPr>
              <a:xfrm>
                <a:off x="4565570" y="2763062"/>
                <a:ext cx="1370298" cy="137079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6"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p>
          </p:txBody>
        </p:sp>
      </p:grpSp>
      <p:grpSp>
        <p:nvGrpSpPr>
          <p:cNvPr id="131" name="组合 130"/>
          <p:cNvGrpSpPr/>
          <p:nvPr/>
        </p:nvGrpSpPr>
        <p:grpSpPr>
          <a:xfrm>
            <a:off x="5918916" y="2431103"/>
            <a:ext cx="906755" cy="906611"/>
            <a:chOff x="8854229" y="3773382"/>
            <a:chExt cx="1356434" cy="1356924"/>
          </a:xfrm>
        </p:grpSpPr>
        <p:grpSp>
          <p:nvGrpSpPr>
            <p:cNvPr id="132" name="组合 131"/>
            <p:cNvGrpSpPr/>
            <p:nvPr/>
          </p:nvGrpSpPr>
          <p:grpSpPr>
            <a:xfrm>
              <a:off x="8854229" y="3773382"/>
              <a:ext cx="1356434" cy="1356924"/>
              <a:chOff x="4345444" y="2542859"/>
              <a:chExt cx="1810550" cy="1811205"/>
            </a:xfrm>
          </p:grpSpPr>
          <p:grpSp>
            <p:nvGrpSpPr>
              <p:cNvPr id="134"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6" name="同心圆 1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7" name="椭圆 1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椭圆 134"/>
              <p:cNvSpPr/>
              <p:nvPr/>
            </p:nvSpPr>
            <p:spPr>
              <a:xfrm>
                <a:off x="4565570" y="2763062"/>
                <a:ext cx="1370298" cy="137079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3"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11</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38" name="组合 137"/>
          <p:cNvGrpSpPr/>
          <p:nvPr/>
        </p:nvGrpSpPr>
        <p:grpSpPr>
          <a:xfrm>
            <a:off x="7058945" y="2267888"/>
            <a:ext cx="1233232" cy="1233035"/>
            <a:chOff x="10559621" y="3529102"/>
            <a:chExt cx="1844818" cy="1845484"/>
          </a:xfrm>
        </p:grpSpPr>
        <p:grpSp>
          <p:nvGrpSpPr>
            <p:cNvPr id="139" name="组合 138"/>
            <p:cNvGrpSpPr/>
            <p:nvPr/>
          </p:nvGrpSpPr>
          <p:grpSpPr>
            <a:xfrm>
              <a:off x="10559621" y="3529102"/>
              <a:ext cx="1844818" cy="1845484"/>
              <a:chOff x="4345444" y="2542859"/>
              <a:chExt cx="1810550" cy="1811205"/>
            </a:xfrm>
          </p:grpSpPr>
          <p:grpSp>
            <p:nvGrpSpPr>
              <p:cNvPr id="141" name="组合 1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12</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45" name="组合 144"/>
          <p:cNvGrpSpPr/>
          <p:nvPr/>
        </p:nvGrpSpPr>
        <p:grpSpPr>
          <a:xfrm>
            <a:off x="520654" y="1275606"/>
            <a:ext cx="1941598" cy="1092290"/>
            <a:chOff x="689131" y="1318791"/>
            <a:chExt cx="1631535" cy="1036935"/>
          </a:xfrm>
        </p:grpSpPr>
        <p:sp>
          <p:nvSpPr>
            <p:cNvPr id="146"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47" name="组合 146"/>
            <p:cNvGrpSpPr/>
            <p:nvPr/>
          </p:nvGrpSpPr>
          <p:grpSpPr>
            <a:xfrm>
              <a:off x="689131" y="1318791"/>
              <a:ext cx="1631535" cy="1036935"/>
              <a:chOff x="689131" y="1318791"/>
              <a:chExt cx="1631535" cy="1036935"/>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50" name="组合 149"/>
          <p:cNvGrpSpPr/>
          <p:nvPr/>
        </p:nvGrpSpPr>
        <p:grpSpPr>
          <a:xfrm>
            <a:off x="2555776" y="1366748"/>
            <a:ext cx="1575314" cy="965418"/>
            <a:chOff x="873900" y="1541325"/>
            <a:chExt cx="1166203" cy="814401"/>
          </a:xfrm>
        </p:grpSpPr>
        <p:sp>
          <p:nvSpPr>
            <p:cNvPr id="151" name="TextBox 150"/>
            <p:cNvSpPr txBox="1"/>
            <p:nvPr/>
          </p:nvSpPr>
          <p:spPr>
            <a:xfrm>
              <a:off x="873900" y="1767302"/>
              <a:ext cx="1166203" cy="366830"/>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52" name="组合 151"/>
            <p:cNvGrpSpPr/>
            <p:nvPr/>
          </p:nvGrpSpPr>
          <p:grpSpPr>
            <a:xfrm>
              <a:off x="947384" y="1541325"/>
              <a:ext cx="1008112" cy="814401"/>
              <a:chOff x="947384" y="1541325"/>
              <a:chExt cx="1008112" cy="814401"/>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7384" y="1541325"/>
                <a:ext cx="1008112" cy="274885"/>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55" name="组合 154"/>
          <p:cNvGrpSpPr/>
          <p:nvPr/>
        </p:nvGrpSpPr>
        <p:grpSpPr>
          <a:xfrm>
            <a:off x="4499992" y="1275606"/>
            <a:ext cx="1639315" cy="1051144"/>
            <a:chOff x="873900" y="1541325"/>
            <a:chExt cx="1166203" cy="814401"/>
          </a:xfrm>
        </p:grpSpPr>
        <p:sp>
          <p:nvSpPr>
            <p:cNvPr id="156" name="TextBox 155"/>
            <p:cNvSpPr txBox="1"/>
            <p:nvPr/>
          </p:nvSpPr>
          <p:spPr>
            <a:xfrm>
              <a:off x="873900" y="1767302"/>
              <a:ext cx="1166203" cy="350525"/>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57" name="组合 156"/>
            <p:cNvGrpSpPr/>
            <p:nvPr/>
          </p:nvGrpSpPr>
          <p:grpSpPr>
            <a:xfrm>
              <a:off x="947384" y="1541325"/>
              <a:ext cx="1008112" cy="814401"/>
              <a:chOff x="947384" y="1541325"/>
              <a:chExt cx="1008112" cy="814401"/>
            </a:xfrm>
          </p:grpSpPr>
          <p:cxnSp>
            <p:nvCxnSpPr>
              <p:cNvPr id="158" name="直接连接符 15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947384" y="1541325"/>
                <a:ext cx="1008112" cy="286150"/>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60" name="组合 159"/>
          <p:cNvGrpSpPr/>
          <p:nvPr/>
        </p:nvGrpSpPr>
        <p:grpSpPr>
          <a:xfrm>
            <a:off x="6837777" y="1326099"/>
            <a:ext cx="1550647" cy="817312"/>
            <a:chOff x="873900" y="1541325"/>
            <a:chExt cx="1166203" cy="652383"/>
          </a:xfrm>
        </p:grpSpPr>
        <p:sp>
          <p:nvSpPr>
            <p:cNvPr id="161" name="TextBox 160"/>
            <p:cNvSpPr txBox="1"/>
            <p:nvPr/>
          </p:nvSpPr>
          <p:spPr>
            <a:xfrm>
              <a:off x="873900" y="1767301"/>
              <a:ext cx="1166203" cy="361125"/>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62" name="组合 161"/>
            <p:cNvGrpSpPr/>
            <p:nvPr/>
          </p:nvGrpSpPr>
          <p:grpSpPr>
            <a:xfrm>
              <a:off x="947384" y="1541325"/>
              <a:ext cx="1008112" cy="652383"/>
              <a:chOff x="947384" y="1541325"/>
              <a:chExt cx="1008112" cy="652383"/>
            </a:xfrm>
          </p:grpSpPr>
          <p:cxnSp>
            <p:nvCxnSpPr>
              <p:cNvPr id="163" name="直接连接符 162"/>
              <p:cNvCxnSpPr/>
              <p:nvPr/>
            </p:nvCxnSpPr>
            <p:spPr>
              <a:xfrm flipV="1">
                <a:off x="1481601" y="2085697"/>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47384" y="1541325"/>
                <a:ext cx="1008112" cy="294803"/>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65" name="组合 164"/>
          <p:cNvGrpSpPr/>
          <p:nvPr/>
        </p:nvGrpSpPr>
        <p:grpSpPr>
          <a:xfrm>
            <a:off x="1559925" y="3422333"/>
            <a:ext cx="1624546" cy="915011"/>
            <a:chOff x="873900" y="1340833"/>
            <a:chExt cx="1166203" cy="843560"/>
          </a:xfrm>
        </p:grpSpPr>
        <p:sp>
          <p:nvSpPr>
            <p:cNvPr id="166" name="TextBox 16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67" name="组合 166"/>
            <p:cNvGrpSpPr/>
            <p:nvPr/>
          </p:nvGrpSpPr>
          <p:grpSpPr>
            <a:xfrm>
              <a:off x="947384" y="1340833"/>
              <a:ext cx="1008112" cy="540984"/>
              <a:chOff x="947384" y="1340833"/>
              <a:chExt cx="1008112" cy="540984"/>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70" name="组合 169"/>
          <p:cNvGrpSpPr/>
          <p:nvPr/>
        </p:nvGrpSpPr>
        <p:grpSpPr>
          <a:xfrm>
            <a:off x="3553012" y="3422333"/>
            <a:ext cx="1624546" cy="915011"/>
            <a:chOff x="873900" y="1340833"/>
            <a:chExt cx="1166203" cy="843560"/>
          </a:xfrm>
        </p:grpSpPr>
        <p:sp>
          <p:nvSpPr>
            <p:cNvPr id="171" name="TextBox 170"/>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72" name="组合 171"/>
            <p:cNvGrpSpPr/>
            <p:nvPr/>
          </p:nvGrpSpPr>
          <p:grpSpPr>
            <a:xfrm>
              <a:off x="947384" y="1340833"/>
              <a:ext cx="1008112" cy="540984"/>
              <a:chOff x="947384" y="1340833"/>
              <a:chExt cx="1008112" cy="540984"/>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75" name="组合 174"/>
          <p:cNvGrpSpPr/>
          <p:nvPr/>
        </p:nvGrpSpPr>
        <p:grpSpPr>
          <a:xfrm>
            <a:off x="5539742" y="3477962"/>
            <a:ext cx="1624546" cy="915011"/>
            <a:chOff x="873900" y="1340833"/>
            <a:chExt cx="1166203" cy="843560"/>
          </a:xfrm>
        </p:grpSpPr>
        <p:sp>
          <p:nvSpPr>
            <p:cNvPr id="176" name="TextBox 17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77" name="组合 176"/>
            <p:cNvGrpSpPr/>
            <p:nvPr/>
          </p:nvGrpSpPr>
          <p:grpSpPr>
            <a:xfrm>
              <a:off x="947384" y="1340833"/>
              <a:ext cx="1008112" cy="540984"/>
              <a:chOff x="947384" y="1340833"/>
              <a:chExt cx="1008112" cy="540984"/>
            </a:xfrm>
          </p:grpSpPr>
          <p:cxnSp>
            <p:nvCxnSpPr>
              <p:cNvPr id="178" name="直接连接符 17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14:bounceEnd="55000">
                                          <p:cBhvr additive="base">
                                            <p:cTn id="11" dur="1500" fill="hold"/>
                                            <p:tgtEl>
                                              <p:spTgt spid="96"/>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14:bounceEnd="55000">
                                          <p:cBhvr additive="base">
                                            <p:cTn id="15" dur="1500" fill="hold"/>
                                            <p:tgtEl>
                                              <p:spTgt spid="103"/>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14:bounceEnd="55000">
                                          <p:cBhvr additive="base">
                                            <p:cTn id="19" dur="1500" fill="hold"/>
                                            <p:tgtEl>
                                              <p:spTgt spid="110"/>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14:bounceEnd="55000">
                                          <p:cBhvr additive="base">
                                            <p:cTn id="23" dur="1500" fill="hold"/>
                                            <p:tgtEl>
                                              <p:spTgt spid="1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14:bounceEnd="55000">
                                          <p:cBhvr additive="base">
                                            <p:cTn id="27" dur="1500" fill="hold"/>
                                            <p:tgtEl>
                                              <p:spTgt spid="124"/>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14:bounceEnd="55000">
                                          <p:cBhvr additive="base">
                                            <p:cTn id="31" dur="1500" fill="hold"/>
                                            <p:tgtEl>
                                              <p:spTgt spid="131"/>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14:bounceEnd="55000">
                                          <p:cBhvr additive="base">
                                            <p:cTn id="35" dur="1500" fill="hold"/>
                                            <p:tgtEl>
                                              <p:spTgt spid="138"/>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500" fill="hold"/>
                                            <p:tgtEl>
                                              <p:spTgt spid="96"/>
                                            </p:tgtEl>
                                            <p:attrNameLst>
                                              <p:attrName>ppt_x</p:attrName>
                                            </p:attrNameLst>
                                          </p:cBhvr>
                                          <p:tavLst>
                                            <p:tav tm="0">
                                              <p:val>
                                                <p:strVal val="1+#ppt_w/2"/>
                                              </p:val>
                                            </p:tav>
                                            <p:tav tm="100000">
                                              <p:val>
                                                <p:strVal val="#ppt_x"/>
                                              </p:val>
                                            </p:tav>
                                          </p:tavLst>
                                        </p:anim>
                                        <p:anim calcmode="lin" valueType="num">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1500" fill="hold"/>
                                            <p:tgtEl>
                                              <p:spTgt spid="103"/>
                                            </p:tgtEl>
                                            <p:attrNameLst>
                                              <p:attrName>ppt_x</p:attrName>
                                            </p:attrNameLst>
                                          </p:cBhvr>
                                          <p:tavLst>
                                            <p:tav tm="0">
                                              <p:val>
                                                <p:strVal val="1+#ppt_w/2"/>
                                              </p:val>
                                            </p:tav>
                                            <p:tav tm="100000">
                                              <p:val>
                                                <p:strVal val="#ppt_x"/>
                                              </p:val>
                                            </p:tav>
                                          </p:tavLst>
                                        </p:anim>
                                        <p:anim calcmode="lin" valueType="num">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1500" fill="hold"/>
                                            <p:tgtEl>
                                              <p:spTgt spid="110"/>
                                            </p:tgtEl>
                                            <p:attrNameLst>
                                              <p:attrName>ppt_x</p:attrName>
                                            </p:attrNameLst>
                                          </p:cBhvr>
                                          <p:tavLst>
                                            <p:tav tm="0">
                                              <p:val>
                                                <p:strVal val="1+#ppt_w/2"/>
                                              </p:val>
                                            </p:tav>
                                            <p:tav tm="100000">
                                              <p:val>
                                                <p:strVal val="#ppt_x"/>
                                              </p:val>
                                            </p:tav>
                                          </p:tavLst>
                                        </p:anim>
                                        <p:anim calcmode="lin" valueType="num">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1500" fill="hold"/>
                                            <p:tgtEl>
                                              <p:spTgt spid="117"/>
                                            </p:tgtEl>
                                            <p:attrNameLst>
                                              <p:attrName>ppt_x</p:attrName>
                                            </p:attrNameLst>
                                          </p:cBhvr>
                                          <p:tavLst>
                                            <p:tav tm="0">
                                              <p:val>
                                                <p:strVal val="1+#ppt_w/2"/>
                                              </p:val>
                                            </p:tav>
                                            <p:tav tm="100000">
                                              <p:val>
                                                <p:strVal val="#ppt_x"/>
                                              </p:val>
                                            </p:tav>
                                          </p:tavLst>
                                        </p:anim>
                                        <p:anim calcmode="lin" valueType="num">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1500" fill="hold"/>
                                            <p:tgtEl>
                                              <p:spTgt spid="124"/>
                                            </p:tgtEl>
                                            <p:attrNameLst>
                                              <p:attrName>ppt_x</p:attrName>
                                            </p:attrNameLst>
                                          </p:cBhvr>
                                          <p:tavLst>
                                            <p:tav tm="0">
                                              <p:val>
                                                <p:strVal val="1+#ppt_w/2"/>
                                              </p:val>
                                            </p:tav>
                                            <p:tav tm="100000">
                                              <p:val>
                                                <p:strVal val="#ppt_x"/>
                                              </p:val>
                                            </p:tav>
                                          </p:tavLst>
                                        </p:anim>
                                        <p:anim calcmode="lin" valueType="num">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1500" fill="hold"/>
                                            <p:tgtEl>
                                              <p:spTgt spid="131"/>
                                            </p:tgtEl>
                                            <p:attrNameLst>
                                              <p:attrName>ppt_x</p:attrName>
                                            </p:attrNameLst>
                                          </p:cBhvr>
                                          <p:tavLst>
                                            <p:tav tm="0">
                                              <p:val>
                                                <p:strVal val="1+#ppt_w/2"/>
                                              </p:val>
                                            </p:tav>
                                            <p:tav tm="100000">
                                              <p:val>
                                                <p:strVal val="#ppt_x"/>
                                              </p:val>
                                            </p:tav>
                                          </p:tavLst>
                                        </p:anim>
                                        <p:anim calcmode="lin" valueType="num">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1500" fill="hold"/>
                                            <p:tgtEl>
                                              <p:spTgt spid="138"/>
                                            </p:tgtEl>
                                            <p:attrNameLst>
                                              <p:attrName>ppt_x</p:attrName>
                                            </p:attrNameLst>
                                          </p:cBhvr>
                                          <p:tavLst>
                                            <p:tav tm="0">
                                              <p:val>
                                                <p:strVal val="1+#ppt_w/2"/>
                                              </p:val>
                                            </p:tav>
                                            <p:tav tm="100000">
                                              <p:val>
                                                <p:strVal val="#ppt_x"/>
                                              </p:val>
                                            </p:tav>
                                          </p:tavLst>
                                        </p:anim>
                                        <p:anim calcmode="lin" valueType="num">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36694" y="195486"/>
            <a:ext cx="2023635" cy="377030"/>
          </a:xfrm>
          <a:prstGeom prst="rect">
            <a:avLst/>
          </a:prstGeom>
        </p:spPr>
        <p:txBody>
          <a:bodyPr/>
          <a:lstStyle/>
          <a:p>
            <a:pPr algn="l"/>
            <a:r>
              <a:rPr lang="en-US" altLang="zh-CN" dirty="0"/>
              <a:t>2016</a:t>
            </a:r>
            <a:r>
              <a:rPr lang="zh-CN" altLang="en-US" dirty="0"/>
              <a:t>努力方向一</a:t>
            </a:r>
          </a:p>
        </p:txBody>
      </p:sp>
      <p:sp>
        <p:nvSpPr>
          <p:cNvPr id="3" name="圆角矩形 2"/>
          <p:cNvSpPr/>
          <p:nvPr/>
        </p:nvSpPr>
        <p:spPr>
          <a:xfrm>
            <a:off x="704217" y="2212281"/>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83983" y="1080397"/>
            <a:ext cx="1447442" cy="1447442"/>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2288070" y="2025625"/>
            <a:ext cx="373310" cy="37331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8" name="矩形 7"/>
          <p:cNvSpPr/>
          <p:nvPr/>
        </p:nvSpPr>
        <p:spPr>
          <a:xfrm>
            <a:off x="1366729" y="1601897"/>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市场方面</a:t>
            </a:r>
          </a:p>
        </p:txBody>
      </p:sp>
      <p:sp>
        <p:nvSpPr>
          <p:cNvPr id="9" name="圆角矩形 8"/>
          <p:cNvSpPr/>
          <p:nvPr/>
        </p:nvSpPr>
        <p:spPr>
          <a:xfrm>
            <a:off x="3422037" y="2212280"/>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156176" y="2212279"/>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22452" y="1124308"/>
            <a:ext cx="1447442" cy="1447442"/>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56591" y="1080397"/>
            <a:ext cx="1447442" cy="144744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079697" y="2025625"/>
            <a:ext cx="373310" cy="37331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8" name="椭圆 17"/>
          <p:cNvSpPr/>
          <p:nvPr/>
        </p:nvSpPr>
        <p:spPr>
          <a:xfrm>
            <a:off x="7816001" y="2025625"/>
            <a:ext cx="373310" cy="373310"/>
          </a:xfrm>
          <a:prstGeom prst="ellipse">
            <a:avLst/>
          </a:prstGeom>
          <a:solidFill>
            <a:schemeClr val="accent5"/>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9" name="矩形 18"/>
          <p:cNvSpPr/>
          <p:nvPr/>
        </p:nvSpPr>
        <p:spPr>
          <a:xfrm>
            <a:off x="4092175" y="16263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产品方面</a:t>
            </a:r>
          </a:p>
        </p:txBody>
      </p:sp>
      <p:sp>
        <p:nvSpPr>
          <p:cNvPr id="20" name="矩形 19"/>
          <p:cNvSpPr/>
          <p:nvPr/>
        </p:nvSpPr>
        <p:spPr>
          <a:xfrm>
            <a:off x="6826314" y="16263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服务方面</a:t>
            </a:r>
          </a:p>
        </p:txBody>
      </p:sp>
      <p:sp>
        <p:nvSpPr>
          <p:cNvPr id="21" name="TextBox 20"/>
          <p:cNvSpPr txBox="1"/>
          <p:nvPr/>
        </p:nvSpPr>
        <p:spPr>
          <a:xfrm>
            <a:off x="968366" y="2757760"/>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674065" y="2752116"/>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408204" y="2758992"/>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4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14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14:presetBounceEnd="52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2000">
                                          <p:cBhvr additive="base">
                                            <p:cTn id="15" dur="1400" fill="hold"/>
                                            <p:tgtEl>
                                              <p:spTgt spid="14"/>
                                            </p:tgtEl>
                                            <p:attrNameLst>
                                              <p:attrName>ppt_x</p:attrName>
                                            </p:attrNameLst>
                                          </p:cBhvr>
                                          <p:tavLst>
                                            <p:tav tm="0">
                                              <p:val>
                                                <p:strVal val="1+#ppt_w/2"/>
                                              </p:val>
                                            </p:tav>
                                            <p:tav tm="100000">
                                              <p:val>
                                                <p:strVal val="#ppt_x"/>
                                              </p:val>
                                            </p:tav>
                                          </p:tavLst>
                                        </p:anim>
                                        <p:anim calcmode="lin" valueType="num" p14:bounceEnd="52000">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5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5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5039"/>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0-#ppt_w/2"/>
                                              </p:val>
                                            </p:tav>
                                            <p:tav tm="100000">
                                              <p:val>
                                                <p:strVal val="#ppt_x"/>
                                              </p:val>
                                            </p:tav>
                                          </p:tavLst>
                                        </p:anim>
                                        <p:anim calcmode="lin" valueType="num">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400" fill="hold"/>
                                            <p:tgtEl>
                                              <p:spTgt spid="11"/>
                                            </p:tgtEl>
                                            <p:attrNameLst>
                                              <p:attrName>ppt_x</p:attrName>
                                            </p:attrNameLst>
                                          </p:cBhvr>
                                          <p:tavLst>
                                            <p:tav tm="0">
                                              <p:val>
                                                <p:strVal val="#ppt_x"/>
                                              </p:val>
                                            </p:tav>
                                            <p:tav tm="100000">
                                              <p:val>
                                                <p:strVal val="#ppt_x"/>
                                              </p:val>
                                            </p:tav>
                                          </p:tavLst>
                                        </p:anim>
                                        <p:anim calcmode="lin" valueType="num">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400" fill="hold"/>
                                            <p:tgtEl>
                                              <p:spTgt spid="14"/>
                                            </p:tgtEl>
                                            <p:attrNameLst>
                                              <p:attrName>ppt_x</p:attrName>
                                            </p:attrNameLst>
                                          </p:cBhvr>
                                          <p:tavLst>
                                            <p:tav tm="0">
                                              <p:val>
                                                <p:strVal val="1+#ppt_w/2"/>
                                              </p:val>
                                            </p:tav>
                                            <p:tav tm="100000">
                                              <p:val>
                                                <p:strVal val="#ppt_x"/>
                                              </p:val>
                                            </p:tav>
                                          </p:tavLst>
                                        </p:anim>
                                        <p:anim calcmode="lin" valueType="num">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5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5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5039"/>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9964" y="178749"/>
            <a:ext cx="2023636" cy="377030"/>
          </a:xfrm>
        </p:spPr>
        <p:txBody>
          <a:bodyPr/>
          <a:lstStyle/>
          <a:p>
            <a:r>
              <a:rPr lang="en-US" altLang="zh-CN" dirty="0"/>
              <a:t>2016</a:t>
            </a:r>
            <a:r>
              <a:rPr lang="zh-CN" altLang="en-US" dirty="0"/>
              <a:t>努力方向二</a:t>
            </a:r>
          </a:p>
        </p:txBody>
      </p:sp>
      <p:sp>
        <p:nvSpPr>
          <p:cNvPr id="3" name="Freeform 7"/>
          <p:cNvSpPr/>
          <p:nvPr/>
        </p:nvSpPr>
        <p:spPr bwMode="auto">
          <a:xfrm>
            <a:off x="3213580" y="1153801"/>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C00000"/>
          </a:solidFill>
          <a:ln>
            <a:solidFill>
              <a:srgbClr val="C00000"/>
            </a:solidFill>
          </a:ln>
        </p:spPr>
        <p:txBody>
          <a:bodyPr vert="horz" wrap="square" lIns="91440" tIns="45720" rIns="91440" bIns="45720" numCol="1" anchor="t" anchorCtr="0" compatLnSpc="1"/>
          <a:lstStyle/>
          <a:p>
            <a:endParaRPr lang="zh-CN" altLang="en-US"/>
          </a:p>
        </p:txBody>
      </p:sp>
      <p:sp>
        <p:nvSpPr>
          <p:cNvPr id="4" name="Line 11"/>
          <p:cNvSpPr>
            <a:spLocks noChangeShapeType="1"/>
          </p:cNvSpPr>
          <p:nvPr/>
        </p:nvSpPr>
        <p:spPr bwMode="auto">
          <a:xfrm flipH="1" flipV="1">
            <a:off x="4309496" y="1945889"/>
            <a:ext cx="1105214" cy="565931"/>
          </a:xfrm>
          <a:prstGeom prst="line">
            <a:avLst/>
          </a:prstGeom>
          <a:noFill/>
          <a:ln w="38100" cap="flat">
            <a:solidFill>
              <a:srgbClr val="C00000"/>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 name="Line 12"/>
          <p:cNvSpPr>
            <a:spLocks noChangeShapeType="1"/>
          </p:cNvSpPr>
          <p:nvPr/>
        </p:nvSpPr>
        <p:spPr bwMode="auto">
          <a:xfrm flipH="1">
            <a:off x="4476218" y="3082529"/>
            <a:ext cx="938492" cy="576195"/>
          </a:xfrm>
          <a:prstGeom prst="line">
            <a:avLst/>
          </a:prstGeom>
          <a:noFill/>
          <a:ln w="38100" cap="flat">
            <a:solidFill>
              <a:srgbClr val="C00000"/>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 name="Line 13"/>
          <p:cNvSpPr>
            <a:spLocks noChangeShapeType="1"/>
          </p:cNvSpPr>
          <p:nvPr/>
        </p:nvSpPr>
        <p:spPr bwMode="auto">
          <a:xfrm flipH="1">
            <a:off x="3930280" y="2809985"/>
            <a:ext cx="1484430" cy="0"/>
          </a:xfrm>
          <a:prstGeom prst="line">
            <a:avLst/>
          </a:prstGeom>
          <a:noFill/>
          <a:ln w="38100" cap="flat">
            <a:solidFill>
              <a:srgbClr val="C00000"/>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椭圆 6"/>
          <p:cNvSpPr/>
          <p:nvPr/>
        </p:nvSpPr>
        <p:spPr>
          <a:xfrm>
            <a:off x="5226490" y="2305929"/>
            <a:ext cx="1057687" cy="1057687"/>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3213425" y="915566"/>
            <a:ext cx="1149740" cy="1149740"/>
            <a:chOff x="2342140" y="893355"/>
            <a:chExt cx="1149740" cy="1149740"/>
          </a:xfrm>
        </p:grpSpPr>
        <p:grpSp>
          <p:nvGrpSpPr>
            <p:cNvPr id="9" name="组合 8"/>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椭圆 1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13" name="组合 12"/>
          <p:cNvGrpSpPr/>
          <p:nvPr/>
        </p:nvGrpSpPr>
        <p:grpSpPr>
          <a:xfrm>
            <a:off x="2706981" y="2233921"/>
            <a:ext cx="1149740" cy="1149740"/>
            <a:chOff x="1835696" y="2211710"/>
            <a:chExt cx="1149740" cy="1149740"/>
          </a:xfrm>
        </p:grpSpPr>
        <p:grpSp>
          <p:nvGrpSpPr>
            <p:cNvPr id="14" name="组合 13"/>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C00000"/>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18" name="组合 17"/>
          <p:cNvGrpSpPr/>
          <p:nvPr/>
        </p:nvGrpSpPr>
        <p:grpSpPr>
          <a:xfrm>
            <a:off x="3355053" y="3458057"/>
            <a:ext cx="1149740" cy="1149740"/>
            <a:chOff x="2483768" y="3435846"/>
            <a:chExt cx="1149740" cy="1149740"/>
          </a:xfrm>
        </p:grpSpPr>
        <p:grpSp>
          <p:nvGrpSpPr>
            <p:cNvPr id="19" name="组合 18"/>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23" name="TextBox 71"/>
          <p:cNvSpPr txBox="1"/>
          <p:nvPr/>
        </p:nvSpPr>
        <p:spPr>
          <a:xfrm>
            <a:off x="6303096" y="1598818"/>
            <a:ext cx="2016224" cy="2072875"/>
          </a:xfrm>
          <a:prstGeom prst="rect">
            <a:avLst/>
          </a:prstGeom>
          <a:noFill/>
          <a:ln>
            <a:noFill/>
          </a:ln>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p>
          <a:p>
            <a:pPr>
              <a:lnSpc>
                <a:spcPct val="130000"/>
              </a:lnSpc>
              <a:defRPr/>
            </a:pPr>
            <a:endParaRPr lang="en-US" altLang="zh-CN" sz="1100" dirty="0">
              <a:latin typeface="微软雅黑" panose="020B0503020204020204" pitchFamily="34" charset="-122"/>
              <a:ea typeface="微软雅黑" panose="020B0503020204020204" pitchFamily="34" charset="-122"/>
            </a:endParaRPr>
          </a:p>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p>
        </p:txBody>
      </p:sp>
      <p:sp>
        <p:nvSpPr>
          <p:cNvPr id="24" name="TextBox 72"/>
          <p:cNvSpPr txBox="1"/>
          <p:nvPr/>
        </p:nvSpPr>
        <p:spPr>
          <a:xfrm>
            <a:off x="1842885" y="1263868"/>
            <a:ext cx="1036867"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添加标题</a:t>
            </a:r>
          </a:p>
        </p:txBody>
      </p:sp>
      <p:sp>
        <p:nvSpPr>
          <p:cNvPr id="25" name="TextBox 73"/>
          <p:cNvSpPr txBox="1"/>
          <p:nvPr/>
        </p:nvSpPr>
        <p:spPr>
          <a:xfrm>
            <a:off x="1676437" y="1594281"/>
            <a:ext cx="120331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6" name="TextBox 75"/>
          <p:cNvSpPr txBox="1"/>
          <p:nvPr/>
        </p:nvSpPr>
        <p:spPr>
          <a:xfrm>
            <a:off x="1259632" y="2928641"/>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7" name="TextBox 76"/>
          <p:cNvSpPr txBox="1"/>
          <p:nvPr/>
        </p:nvSpPr>
        <p:spPr>
          <a:xfrm>
            <a:off x="1854084" y="3998219"/>
            <a:ext cx="1166506"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添加标题</a:t>
            </a:r>
          </a:p>
        </p:txBody>
      </p:sp>
      <p:sp>
        <p:nvSpPr>
          <p:cNvPr id="28" name="TextBox 77"/>
          <p:cNvSpPr txBox="1"/>
          <p:nvPr/>
        </p:nvSpPr>
        <p:spPr>
          <a:xfrm>
            <a:off x="1854084" y="4328632"/>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9" name="TextBox 78"/>
          <p:cNvSpPr txBox="1"/>
          <p:nvPr/>
        </p:nvSpPr>
        <p:spPr>
          <a:xfrm>
            <a:off x="5242818" y="2511820"/>
            <a:ext cx="1036867" cy="615553"/>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添加</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290">
                                              <p:stCondLst>
                                                <p:cond delay="0"/>
                                              </p:stCondLst>
                                            </p:cTn>
                                            <p:tgtEl>
                                              <p:spTgt spid="24"/>
                                            </p:tgtEl>
                                          </p:cBhvr>
                                        </p:animEffect>
                                        <p:anim calcmode="lin" valueType="num">
                                          <p:cBhvr>
                                            <p:cTn id="47"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52" dur="13">
                                              <p:stCondLst>
                                                <p:cond delay="325"/>
                                              </p:stCondLst>
                                            </p:cTn>
                                            <p:tgtEl>
                                              <p:spTgt spid="24"/>
                                            </p:tgtEl>
                                          </p:cBhvr>
                                          <p:to x="100000" y="60000"/>
                                        </p:animScale>
                                        <p:animScale>
                                          <p:cBhvr>
                                            <p:cTn id="53" dur="83" decel="50000">
                                              <p:stCondLst>
                                                <p:cond delay="338"/>
                                              </p:stCondLst>
                                            </p:cTn>
                                            <p:tgtEl>
                                              <p:spTgt spid="24"/>
                                            </p:tgtEl>
                                          </p:cBhvr>
                                          <p:to x="100000" y="100000"/>
                                        </p:animScale>
                                        <p:animScale>
                                          <p:cBhvr>
                                            <p:cTn id="54" dur="13">
                                              <p:stCondLst>
                                                <p:cond delay="656"/>
                                              </p:stCondLst>
                                            </p:cTn>
                                            <p:tgtEl>
                                              <p:spTgt spid="24"/>
                                            </p:tgtEl>
                                          </p:cBhvr>
                                          <p:to x="100000" y="80000"/>
                                        </p:animScale>
                                        <p:animScale>
                                          <p:cBhvr>
                                            <p:cTn id="55" dur="83" decel="50000">
                                              <p:stCondLst>
                                                <p:cond delay="669"/>
                                              </p:stCondLst>
                                            </p:cTn>
                                            <p:tgtEl>
                                              <p:spTgt spid="24"/>
                                            </p:tgtEl>
                                          </p:cBhvr>
                                          <p:to x="100000" y="100000"/>
                                        </p:animScale>
                                        <p:animScale>
                                          <p:cBhvr>
                                            <p:cTn id="56" dur="13">
                                              <p:stCondLst>
                                                <p:cond delay="821"/>
                                              </p:stCondLst>
                                            </p:cTn>
                                            <p:tgtEl>
                                              <p:spTgt spid="24"/>
                                            </p:tgtEl>
                                          </p:cBhvr>
                                          <p:to x="100000" y="90000"/>
                                        </p:animScale>
                                        <p:animScale>
                                          <p:cBhvr>
                                            <p:cTn id="57" dur="83" decel="50000">
                                              <p:stCondLst>
                                                <p:cond delay="834"/>
                                              </p:stCondLst>
                                            </p:cTn>
                                            <p:tgtEl>
                                              <p:spTgt spid="24"/>
                                            </p:tgtEl>
                                          </p:cBhvr>
                                          <p:to x="100000" y="100000"/>
                                        </p:animScale>
                                        <p:animScale>
                                          <p:cBhvr>
                                            <p:cTn id="58" dur="13">
                                              <p:stCondLst>
                                                <p:cond delay="904"/>
                                              </p:stCondLst>
                                            </p:cTn>
                                            <p:tgtEl>
                                              <p:spTgt spid="24"/>
                                            </p:tgtEl>
                                          </p:cBhvr>
                                          <p:to x="100000" y="95000"/>
                                        </p:animScale>
                                        <p:animScale>
                                          <p:cBhvr>
                                            <p:cTn id="59" dur="83" decel="50000">
                                              <p:stCondLst>
                                                <p:cond delay="917"/>
                                              </p:stCondLst>
                                            </p:cTn>
                                            <p:tgtEl>
                                              <p:spTgt spid="24"/>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290">
                                              <p:stCondLst>
                                                <p:cond delay="0"/>
                                              </p:stCondLst>
                                            </p:cTn>
                                            <p:tgtEl>
                                              <p:spTgt spid="25"/>
                                            </p:tgtEl>
                                          </p:cBhvr>
                                        </p:animEffect>
                                        <p:anim calcmode="lin" valueType="num">
                                          <p:cBhvr>
                                            <p:cTn id="63"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68" dur="13">
                                              <p:stCondLst>
                                                <p:cond delay="325"/>
                                              </p:stCondLst>
                                            </p:cTn>
                                            <p:tgtEl>
                                              <p:spTgt spid="25"/>
                                            </p:tgtEl>
                                          </p:cBhvr>
                                          <p:to x="100000" y="60000"/>
                                        </p:animScale>
                                        <p:animScale>
                                          <p:cBhvr>
                                            <p:cTn id="69" dur="83" decel="50000">
                                              <p:stCondLst>
                                                <p:cond delay="338"/>
                                              </p:stCondLst>
                                            </p:cTn>
                                            <p:tgtEl>
                                              <p:spTgt spid="25"/>
                                            </p:tgtEl>
                                          </p:cBhvr>
                                          <p:to x="100000" y="100000"/>
                                        </p:animScale>
                                        <p:animScale>
                                          <p:cBhvr>
                                            <p:cTn id="70" dur="13">
                                              <p:stCondLst>
                                                <p:cond delay="656"/>
                                              </p:stCondLst>
                                            </p:cTn>
                                            <p:tgtEl>
                                              <p:spTgt spid="25"/>
                                            </p:tgtEl>
                                          </p:cBhvr>
                                          <p:to x="100000" y="80000"/>
                                        </p:animScale>
                                        <p:animScale>
                                          <p:cBhvr>
                                            <p:cTn id="71" dur="83" decel="50000">
                                              <p:stCondLst>
                                                <p:cond delay="669"/>
                                              </p:stCondLst>
                                            </p:cTn>
                                            <p:tgtEl>
                                              <p:spTgt spid="25"/>
                                            </p:tgtEl>
                                          </p:cBhvr>
                                          <p:to x="100000" y="100000"/>
                                        </p:animScale>
                                        <p:animScale>
                                          <p:cBhvr>
                                            <p:cTn id="72" dur="13">
                                              <p:stCondLst>
                                                <p:cond delay="821"/>
                                              </p:stCondLst>
                                            </p:cTn>
                                            <p:tgtEl>
                                              <p:spTgt spid="25"/>
                                            </p:tgtEl>
                                          </p:cBhvr>
                                          <p:to x="100000" y="90000"/>
                                        </p:animScale>
                                        <p:animScale>
                                          <p:cBhvr>
                                            <p:cTn id="73" dur="83" decel="50000">
                                              <p:stCondLst>
                                                <p:cond delay="834"/>
                                              </p:stCondLst>
                                            </p:cTn>
                                            <p:tgtEl>
                                              <p:spTgt spid="25"/>
                                            </p:tgtEl>
                                          </p:cBhvr>
                                          <p:to x="100000" y="100000"/>
                                        </p:animScale>
                                        <p:animScale>
                                          <p:cBhvr>
                                            <p:cTn id="74" dur="13">
                                              <p:stCondLst>
                                                <p:cond delay="904"/>
                                              </p:stCondLst>
                                            </p:cTn>
                                            <p:tgtEl>
                                              <p:spTgt spid="25"/>
                                            </p:tgtEl>
                                          </p:cBhvr>
                                          <p:to x="100000" y="95000"/>
                                        </p:animScale>
                                        <p:animScale>
                                          <p:cBhvr>
                                            <p:cTn id="75" dur="83" decel="50000">
                                              <p:stCondLst>
                                                <p:cond delay="917"/>
                                              </p:stCondLst>
                                            </p:cTn>
                                            <p:tgtEl>
                                              <p:spTgt spid="25"/>
                                            </p:tgtEl>
                                          </p:cBhvr>
                                          <p:to x="100000" y="100000"/>
                                        </p:animScale>
                                      </p:childTnLst>
                                    </p:cTn>
                                  </p:par>
                                  <p:par>
                                    <p:cTn id="76" presetID="26" presetClass="entr" presetSubtype="0" fill="hold" grpId="0" nodeType="withEffect">
                                      <p:stCondLst>
                                        <p:cond delay="30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290">
                                              <p:stCondLst>
                                                <p:cond delay="0"/>
                                              </p:stCondLst>
                                            </p:cTn>
                                            <p:tgtEl>
                                              <p:spTgt spid="26"/>
                                            </p:tgtEl>
                                          </p:cBhvr>
                                        </p:animEffect>
                                        <p:anim calcmode="lin" valueType="num">
                                          <p:cBhvr>
                                            <p:cTn id="79"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84" dur="13">
                                              <p:stCondLst>
                                                <p:cond delay="325"/>
                                              </p:stCondLst>
                                            </p:cTn>
                                            <p:tgtEl>
                                              <p:spTgt spid="26"/>
                                            </p:tgtEl>
                                          </p:cBhvr>
                                          <p:to x="100000" y="60000"/>
                                        </p:animScale>
                                        <p:animScale>
                                          <p:cBhvr>
                                            <p:cTn id="85" dur="83" decel="50000">
                                              <p:stCondLst>
                                                <p:cond delay="338"/>
                                              </p:stCondLst>
                                            </p:cTn>
                                            <p:tgtEl>
                                              <p:spTgt spid="26"/>
                                            </p:tgtEl>
                                          </p:cBhvr>
                                          <p:to x="100000" y="100000"/>
                                        </p:animScale>
                                        <p:animScale>
                                          <p:cBhvr>
                                            <p:cTn id="86" dur="13">
                                              <p:stCondLst>
                                                <p:cond delay="656"/>
                                              </p:stCondLst>
                                            </p:cTn>
                                            <p:tgtEl>
                                              <p:spTgt spid="26"/>
                                            </p:tgtEl>
                                          </p:cBhvr>
                                          <p:to x="100000" y="80000"/>
                                        </p:animScale>
                                        <p:animScale>
                                          <p:cBhvr>
                                            <p:cTn id="87" dur="83" decel="50000">
                                              <p:stCondLst>
                                                <p:cond delay="669"/>
                                              </p:stCondLst>
                                            </p:cTn>
                                            <p:tgtEl>
                                              <p:spTgt spid="26"/>
                                            </p:tgtEl>
                                          </p:cBhvr>
                                          <p:to x="100000" y="100000"/>
                                        </p:animScale>
                                        <p:animScale>
                                          <p:cBhvr>
                                            <p:cTn id="88" dur="13">
                                              <p:stCondLst>
                                                <p:cond delay="821"/>
                                              </p:stCondLst>
                                            </p:cTn>
                                            <p:tgtEl>
                                              <p:spTgt spid="26"/>
                                            </p:tgtEl>
                                          </p:cBhvr>
                                          <p:to x="100000" y="90000"/>
                                        </p:animScale>
                                        <p:animScale>
                                          <p:cBhvr>
                                            <p:cTn id="89" dur="83" decel="50000">
                                              <p:stCondLst>
                                                <p:cond delay="834"/>
                                              </p:stCondLst>
                                            </p:cTn>
                                            <p:tgtEl>
                                              <p:spTgt spid="26"/>
                                            </p:tgtEl>
                                          </p:cBhvr>
                                          <p:to x="100000" y="100000"/>
                                        </p:animScale>
                                        <p:animScale>
                                          <p:cBhvr>
                                            <p:cTn id="90" dur="13">
                                              <p:stCondLst>
                                                <p:cond delay="904"/>
                                              </p:stCondLst>
                                            </p:cTn>
                                            <p:tgtEl>
                                              <p:spTgt spid="26"/>
                                            </p:tgtEl>
                                          </p:cBhvr>
                                          <p:to x="100000" y="95000"/>
                                        </p:animScale>
                                        <p:animScale>
                                          <p:cBhvr>
                                            <p:cTn id="91" dur="83" decel="50000">
                                              <p:stCondLst>
                                                <p:cond delay="917"/>
                                              </p:stCondLst>
                                            </p:cTn>
                                            <p:tgtEl>
                                              <p:spTgt spid="26"/>
                                            </p:tgtEl>
                                          </p:cBhvr>
                                          <p:to x="100000" y="100000"/>
                                        </p:animScale>
                                      </p:childTnLst>
                                    </p:cTn>
                                  </p:par>
                                  <p:par>
                                    <p:cTn id="92" presetID="26" presetClass="entr" presetSubtype="0" fill="hold" grpId="0" nodeType="withEffect">
                                      <p:stCondLst>
                                        <p:cond delay="40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290">
                                              <p:stCondLst>
                                                <p:cond delay="0"/>
                                              </p:stCondLst>
                                            </p:cTn>
                                            <p:tgtEl>
                                              <p:spTgt spid="27"/>
                                            </p:tgtEl>
                                          </p:cBhvr>
                                        </p:animEffect>
                                        <p:anim calcmode="lin" valueType="num">
                                          <p:cBhvr>
                                            <p:cTn id="95"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0" dur="13">
                                              <p:stCondLst>
                                                <p:cond delay="325"/>
                                              </p:stCondLst>
                                            </p:cTn>
                                            <p:tgtEl>
                                              <p:spTgt spid="27"/>
                                            </p:tgtEl>
                                          </p:cBhvr>
                                          <p:to x="100000" y="60000"/>
                                        </p:animScale>
                                        <p:animScale>
                                          <p:cBhvr>
                                            <p:cTn id="101" dur="83" decel="50000">
                                              <p:stCondLst>
                                                <p:cond delay="338"/>
                                              </p:stCondLst>
                                            </p:cTn>
                                            <p:tgtEl>
                                              <p:spTgt spid="27"/>
                                            </p:tgtEl>
                                          </p:cBhvr>
                                          <p:to x="100000" y="100000"/>
                                        </p:animScale>
                                        <p:animScale>
                                          <p:cBhvr>
                                            <p:cTn id="102" dur="13">
                                              <p:stCondLst>
                                                <p:cond delay="656"/>
                                              </p:stCondLst>
                                            </p:cTn>
                                            <p:tgtEl>
                                              <p:spTgt spid="27"/>
                                            </p:tgtEl>
                                          </p:cBhvr>
                                          <p:to x="100000" y="80000"/>
                                        </p:animScale>
                                        <p:animScale>
                                          <p:cBhvr>
                                            <p:cTn id="103" dur="83" decel="50000">
                                              <p:stCondLst>
                                                <p:cond delay="669"/>
                                              </p:stCondLst>
                                            </p:cTn>
                                            <p:tgtEl>
                                              <p:spTgt spid="27"/>
                                            </p:tgtEl>
                                          </p:cBhvr>
                                          <p:to x="100000" y="100000"/>
                                        </p:animScale>
                                        <p:animScale>
                                          <p:cBhvr>
                                            <p:cTn id="104" dur="13">
                                              <p:stCondLst>
                                                <p:cond delay="821"/>
                                              </p:stCondLst>
                                            </p:cTn>
                                            <p:tgtEl>
                                              <p:spTgt spid="27"/>
                                            </p:tgtEl>
                                          </p:cBhvr>
                                          <p:to x="100000" y="90000"/>
                                        </p:animScale>
                                        <p:animScale>
                                          <p:cBhvr>
                                            <p:cTn id="105" dur="83" decel="50000">
                                              <p:stCondLst>
                                                <p:cond delay="834"/>
                                              </p:stCondLst>
                                            </p:cTn>
                                            <p:tgtEl>
                                              <p:spTgt spid="27"/>
                                            </p:tgtEl>
                                          </p:cBhvr>
                                          <p:to x="100000" y="100000"/>
                                        </p:animScale>
                                        <p:animScale>
                                          <p:cBhvr>
                                            <p:cTn id="106" dur="13">
                                              <p:stCondLst>
                                                <p:cond delay="904"/>
                                              </p:stCondLst>
                                            </p:cTn>
                                            <p:tgtEl>
                                              <p:spTgt spid="27"/>
                                            </p:tgtEl>
                                          </p:cBhvr>
                                          <p:to x="100000" y="95000"/>
                                        </p:animScale>
                                        <p:animScale>
                                          <p:cBhvr>
                                            <p:cTn id="107" dur="83" decel="50000">
                                              <p:stCondLst>
                                                <p:cond delay="917"/>
                                              </p:stCondLst>
                                            </p:cTn>
                                            <p:tgtEl>
                                              <p:spTgt spid="27"/>
                                            </p:tgtEl>
                                          </p:cBhvr>
                                          <p:to x="100000" y="100000"/>
                                        </p:animScale>
                                      </p:childTnLst>
                                    </p:cTn>
                                  </p:par>
                                  <p:par>
                                    <p:cTn id="108" presetID="26" presetClass="entr" presetSubtype="0" fill="hold" grpId="0" nodeType="withEffect">
                                      <p:stCondLst>
                                        <p:cond delay="500"/>
                                      </p:stCondLst>
                                      <p:childTnLst>
                                        <p:set>
                                          <p:cBhvr>
                                            <p:cTn id="109" dur="1" fill="hold">
                                              <p:stCondLst>
                                                <p:cond delay="0"/>
                                              </p:stCondLst>
                                            </p:cTn>
                                            <p:tgtEl>
                                              <p:spTgt spid="28"/>
                                            </p:tgtEl>
                                            <p:attrNameLst>
                                              <p:attrName>style.visibility</p:attrName>
                                            </p:attrNameLst>
                                          </p:cBhvr>
                                          <p:to>
                                            <p:strVal val="visible"/>
                                          </p:to>
                                        </p:set>
                                        <p:animEffect transition="in" filter="wipe(down)">
                                          <p:cBhvr>
                                            <p:cTn id="110" dur="290">
                                              <p:stCondLst>
                                                <p:cond delay="0"/>
                                              </p:stCondLst>
                                            </p:cTn>
                                            <p:tgtEl>
                                              <p:spTgt spid="28"/>
                                            </p:tgtEl>
                                          </p:cBhvr>
                                        </p:animEffect>
                                        <p:anim calcmode="lin" valueType="num">
                                          <p:cBhvr>
                                            <p:cTn id="111"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116" dur="13">
                                              <p:stCondLst>
                                                <p:cond delay="325"/>
                                              </p:stCondLst>
                                            </p:cTn>
                                            <p:tgtEl>
                                              <p:spTgt spid="28"/>
                                            </p:tgtEl>
                                          </p:cBhvr>
                                          <p:to x="100000" y="60000"/>
                                        </p:animScale>
                                        <p:animScale>
                                          <p:cBhvr>
                                            <p:cTn id="117" dur="83" decel="50000">
                                              <p:stCondLst>
                                                <p:cond delay="338"/>
                                              </p:stCondLst>
                                            </p:cTn>
                                            <p:tgtEl>
                                              <p:spTgt spid="28"/>
                                            </p:tgtEl>
                                          </p:cBhvr>
                                          <p:to x="100000" y="100000"/>
                                        </p:animScale>
                                        <p:animScale>
                                          <p:cBhvr>
                                            <p:cTn id="118" dur="13">
                                              <p:stCondLst>
                                                <p:cond delay="656"/>
                                              </p:stCondLst>
                                            </p:cTn>
                                            <p:tgtEl>
                                              <p:spTgt spid="28"/>
                                            </p:tgtEl>
                                          </p:cBhvr>
                                          <p:to x="100000" y="80000"/>
                                        </p:animScale>
                                        <p:animScale>
                                          <p:cBhvr>
                                            <p:cTn id="119" dur="83" decel="50000">
                                              <p:stCondLst>
                                                <p:cond delay="669"/>
                                              </p:stCondLst>
                                            </p:cTn>
                                            <p:tgtEl>
                                              <p:spTgt spid="28"/>
                                            </p:tgtEl>
                                          </p:cBhvr>
                                          <p:to x="100000" y="100000"/>
                                        </p:animScale>
                                        <p:animScale>
                                          <p:cBhvr>
                                            <p:cTn id="120" dur="13">
                                              <p:stCondLst>
                                                <p:cond delay="821"/>
                                              </p:stCondLst>
                                            </p:cTn>
                                            <p:tgtEl>
                                              <p:spTgt spid="28"/>
                                            </p:tgtEl>
                                          </p:cBhvr>
                                          <p:to x="100000" y="90000"/>
                                        </p:animScale>
                                        <p:animScale>
                                          <p:cBhvr>
                                            <p:cTn id="121" dur="83" decel="50000">
                                              <p:stCondLst>
                                                <p:cond delay="834"/>
                                              </p:stCondLst>
                                            </p:cTn>
                                            <p:tgtEl>
                                              <p:spTgt spid="28"/>
                                            </p:tgtEl>
                                          </p:cBhvr>
                                          <p:to x="100000" y="100000"/>
                                        </p:animScale>
                                        <p:animScale>
                                          <p:cBhvr>
                                            <p:cTn id="122" dur="13">
                                              <p:stCondLst>
                                                <p:cond delay="904"/>
                                              </p:stCondLst>
                                            </p:cTn>
                                            <p:tgtEl>
                                              <p:spTgt spid="28"/>
                                            </p:tgtEl>
                                          </p:cBhvr>
                                          <p:to x="100000" y="95000"/>
                                        </p:animScale>
                                        <p:animScale>
                                          <p:cBhvr>
                                            <p:cTn id="123" dur="83" decel="50000">
                                              <p:stCondLst>
                                                <p:cond delay="917"/>
                                              </p:stCondLst>
                                            </p:cTn>
                                            <p:tgtEl>
                                              <p:spTgt spid="28"/>
                                            </p:tgtEl>
                                          </p:cBhvr>
                                          <p:to x="100000" y="100000"/>
                                        </p:animScale>
                                      </p:childTnLst>
                                    </p:cTn>
                                  </p:par>
                                </p:childTnLst>
                              </p:cTn>
                            </p:par>
                            <p:par>
                              <p:cTn id="124" fill="hold">
                                <p:stCondLst>
                                  <p:cond delay="3500"/>
                                </p:stCondLst>
                                <p:childTnLst>
                                  <p:par>
                                    <p:cTn id="125" presetID="22" presetClass="entr" presetSubtype="1"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23" grpId="0"/>
          <p:bldP spid="24" grpId="0"/>
          <p:bldP spid="25" grpId="0"/>
          <p:bldP spid="26" grpId="0"/>
          <p:bldP spid="27" grpId="0"/>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290">
                                              <p:stCondLst>
                                                <p:cond delay="0"/>
                                              </p:stCondLst>
                                            </p:cTn>
                                            <p:tgtEl>
                                              <p:spTgt spid="24"/>
                                            </p:tgtEl>
                                          </p:cBhvr>
                                        </p:animEffect>
                                        <p:anim calcmode="lin" valueType="num">
                                          <p:cBhvr>
                                            <p:cTn id="47"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52" dur="13">
                                              <p:stCondLst>
                                                <p:cond delay="325"/>
                                              </p:stCondLst>
                                            </p:cTn>
                                            <p:tgtEl>
                                              <p:spTgt spid="24"/>
                                            </p:tgtEl>
                                          </p:cBhvr>
                                          <p:to x="100000" y="60000"/>
                                        </p:animScale>
                                        <p:animScale>
                                          <p:cBhvr>
                                            <p:cTn id="53" dur="83" decel="50000">
                                              <p:stCondLst>
                                                <p:cond delay="338"/>
                                              </p:stCondLst>
                                            </p:cTn>
                                            <p:tgtEl>
                                              <p:spTgt spid="24"/>
                                            </p:tgtEl>
                                          </p:cBhvr>
                                          <p:to x="100000" y="100000"/>
                                        </p:animScale>
                                        <p:animScale>
                                          <p:cBhvr>
                                            <p:cTn id="54" dur="13">
                                              <p:stCondLst>
                                                <p:cond delay="656"/>
                                              </p:stCondLst>
                                            </p:cTn>
                                            <p:tgtEl>
                                              <p:spTgt spid="24"/>
                                            </p:tgtEl>
                                          </p:cBhvr>
                                          <p:to x="100000" y="80000"/>
                                        </p:animScale>
                                        <p:animScale>
                                          <p:cBhvr>
                                            <p:cTn id="55" dur="83" decel="50000">
                                              <p:stCondLst>
                                                <p:cond delay="669"/>
                                              </p:stCondLst>
                                            </p:cTn>
                                            <p:tgtEl>
                                              <p:spTgt spid="24"/>
                                            </p:tgtEl>
                                          </p:cBhvr>
                                          <p:to x="100000" y="100000"/>
                                        </p:animScale>
                                        <p:animScale>
                                          <p:cBhvr>
                                            <p:cTn id="56" dur="13">
                                              <p:stCondLst>
                                                <p:cond delay="821"/>
                                              </p:stCondLst>
                                            </p:cTn>
                                            <p:tgtEl>
                                              <p:spTgt spid="24"/>
                                            </p:tgtEl>
                                          </p:cBhvr>
                                          <p:to x="100000" y="90000"/>
                                        </p:animScale>
                                        <p:animScale>
                                          <p:cBhvr>
                                            <p:cTn id="57" dur="83" decel="50000">
                                              <p:stCondLst>
                                                <p:cond delay="834"/>
                                              </p:stCondLst>
                                            </p:cTn>
                                            <p:tgtEl>
                                              <p:spTgt spid="24"/>
                                            </p:tgtEl>
                                          </p:cBhvr>
                                          <p:to x="100000" y="100000"/>
                                        </p:animScale>
                                        <p:animScale>
                                          <p:cBhvr>
                                            <p:cTn id="58" dur="13">
                                              <p:stCondLst>
                                                <p:cond delay="904"/>
                                              </p:stCondLst>
                                            </p:cTn>
                                            <p:tgtEl>
                                              <p:spTgt spid="24"/>
                                            </p:tgtEl>
                                          </p:cBhvr>
                                          <p:to x="100000" y="95000"/>
                                        </p:animScale>
                                        <p:animScale>
                                          <p:cBhvr>
                                            <p:cTn id="59" dur="83" decel="50000">
                                              <p:stCondLst>
                                                <p:cond delay="917"/>
                                              </p:stCondLst>
                                            </p:cTn>
                                            <p:tgtEl>
                                              <p:spTgt spid="24"/>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290">
                                              <p:stCondLst>
                                                <p:cond delay="0"/>
                                              </p:stCondLst>
                                            </p:cTn>
                                            <p:tgtEl>
                                              <p:spTgt spid="25"/>
                                            </p:tgtEl>
                                          </p:cBhvr>
                                        </p:animEffect>
                                        <p:anim calcmode="lin" valueType="num">
                                          <p:cBhvr>
                                            <p:cTn id="63"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68" dur="13">
                                              <p:stCondLst>
                                                <p:cond delay="325"/>
                                              </p:stCondLst>
                                            </p:cTn>
                                            <p:tgtEl>
                                              <p:spTgt spid="25"/>
                                            </p:tgtEl>
                                          </p:cBhvr>
                                          <p:to x="100000" y="60000"/>
                                        </p:animScale>
                                        <p:animScale>
                                          <p:cBhvr>
                                            <p:cTn id="69" dur="83" decel="50000">
                                              <p:stCondLst>
                                                <p:cond delay="338"/>
                                              </p:stCondLst>
                                            </p:cTn>
                                            <p:tgtEl>
                                              <p:spTgt spid="25"/>
                                            </p:tgtEl>
                                          </p:cBhvr>
                                          <p:to x="100000" y="100000"/>
                                        </p:animScale>
                                        <p:animScale>
                                          <p:cBhvr>
                                            <p:cTn id="70" dur="13">
                                              <p:stCondLst>
                                                <p:cond delay="656"/>
                                              </p:stCondLst>
                                            </p:cTn>
                                            <p:tgtEl>
                                              <p:spTgt spid="25"/>
                                            </p:tgtEl>
                                          </p:cBhvr>
                                          <p:to x="100000" y="80000"/>
                                        </p:animScale>
                                        <p:animScale>
                                          <p:cBhvr>
                                            <p:cTn id="71" dur="83" decel="50000">
                                              <p:stCondLst>
                                                <p:cond delay="669"/>
                                              </p:stCondLst>
                                            </p:cTn>
                                            <p:tgtEl>
                                              <p:spTgt spid="25"/>
                                            </p:tgtEl>
                                          </p:cBhvr>
                                          <p:to x="100000" y="100000"/>
                                        </p:animScale>
                                        <p:animScale>
                                          <p:cBhvr>
                                            <p:cTn id="72" dur="13">
                                              <p:stCondLst>
                                                <p:cond delay="821"/>
                                              </p:stCondLst>
                                            </p:cTn>
                                            <p:tgtEl>
                                              <p:spTgt spid="25"/>
                                            </p:tgtEl>
                                          </p:cBhvr>
                                          <p:to x="100000" y="90000"/>
                                        </p:animScale>
                                        <p:animScale>
                                          <p:cBhvr>
                                            <p:cTn id="73" dur="83" decel="50000">
                                              <p:stCondLst>
                                                <p:cond delay="834"/>
                                              </p:stCondLst>
                                            </p:cTn>
                                            <p:tgtEl>
                                              <p:spTgt spid="25"/>
                                            </p:tgtEl>
                                          </p:cBhvr>
                                          <p:to x="100000" y="100000"/>
                                        </p:animScale>
                                        <p:animScale>
                                          <p:cBhvr>
                                            <p:cTn id="74" dur="13">
                                              <p:stCondLst>
                                                <p:cond delay="904"/>
                                              </p:stCondLst>
                                            </p:cTn>
                                            <p:tgtEl>
                                              <p:spTgt spid="25"/>
                                            </p:tgtEl>
                                          </p:cBhvr>
                                          <p:to x="100000" y="95000"/>
                                        </p:animScale>
                                        <p:animScale>
                                          <p:cBhvr>
                                            <p:cTn id="75" dur="83" decel="50000">
                                              <p:stCondLst>
                                                <p:cond delay="917"/>
                                              </p:stCondLst>
                                            </p:cTn>
                                            <p:tgtEl>
                                              <p:spTgt spid="25"/>
                                            </p:tgtEl>
                                          </p:cBhvr>
                                          <p:to x="100000" y="100000"/>
                                        </p:animScale>
                                      </p:childTnLst>
                                    </p:cTn>
                                  </p:par>
                                  <p:par>
                                    <p:cTn id="76" presetID="26" presetClass="entr" presetSubtype="0" fill="hold" grpId="0" nodeType="withEffect">
                                      <p:stCondLst>
                                        <p:cond delay="30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290">
                                              <p:stCondLst>
                                                <p:cond delay="0"/>
                                              </p:stCondLst>
                                            </p:cTn>
                                            <p:tgtEl>
                                              <p:spTgt spid="26"/>
                                            </p:tgtEl>
                                          </p:cBhvr>
                                        </p:animEffect>
                                        <p:anim calcmode="lin" valueType="num">
                                          <p:cBhvr>
                                            <p:cTn id="79"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84" dur="13">
                                              <p:stCondLst>
                                                <p:cond delay="325"/>
                                              </p:stCondLst>
                                            </p:cTn>
                                            <p:tgtEl>
                                              <p:spTgt spid="26"/>
                                            </p:tgtEl>
                                          </p:cBhvr>
                                          <p:to x="100000" y="60000"/>
                                        </p:animScale>
                                        <p:animScale>
                                          <p:cBhvr>
                                            <p:cTn id="85" dur="83" decel="50000">
                                              <p:stCondLst>
                                                <p:cond delay="338"/>
                                              </p:stCondLst>
                                            </p:cTn>
                                            <p:tgtEl>
                                              <p:spTgt spid="26"/>
                                            </p:tgtEl>
                                          </p:cBhvr>
                                          <p:to x="100000" y="100000"/>
                                        </p:animScale>
                                        <p:animScale>
                                          <p:cBhvr>
                                            <p:cTn id="86" dur="13">
                                              <p:stCondLst>
                                                <p:cond delay="656"/>
                                              </p:stCondLst>
                                            </p:cTn>
                                            <p:tgtEl>
                                              <p:spTgt spid="26"/>
                                            </p:tgtEl>
                                          </p:cBhvr>
                                          <p:to x="100000" y="80000"/>
                                        </p:animScale>
                                        <p:animScale>
                                          <p:cBhvr>
                                            <p:cTn id="87" dur="83" decel="50000">
                                              <p:stCondLst>
                                                <p:cond delay="669"/>
                                              </p:stCondLst>
                                            </p:cTn>
                                            <p:tgtEl>
                                              <p:spTgt spid="26"/>
                                            </p:tgtEl>
                                          </p:cBhvr>
                                          <p:to x="100000" y="100000"/>
                                        </p:animScale>
                                        <p:animScale>
                                          <p:cBhvr>
                                            <p:cTn id="88" dur="13">
                                              <p:stCondLst>
                                                <p:cond delay="821"/>
                                              </p:stCondLst>
                                            </p:cTn>
                                            <p:tgtEl>
                                              <p:spTgt spid="26"/>
                                            </p:tgtEl>
                                          </p:cBhvr>
                                          <p:to x="100000" y="90000"/>
                                        </p:animScale>
                                        <p:animScale>
                                          <p:cBhvr>
                                            <p:cTn id="89" dur="83" decel="50000">
                                              <p:stCondLst>
                                                <p:cond delay="834"/>
                                              </p:stCondLst>
                                            </p:cTn>
                                            <p:tgtEl>
                                              <p:spTgt spid="26"/>
                                            </p:tgtEl>
                                          </p:cBhvr>
                                          <p:to x="100000" y="100000"/>
                                        </p:animScale>
                                        <p:animScale>
                                          <p:cBhvr>
                                            <p:cTn id="90" dur="13">
                                              <p:stCondLst>
                                                <p:cond delay="904"/>
                                              </p:stCondLst>
                                            </p:cTn>
                                            <p:tgtEl>
                                              <p:spTgt spid="26"/>
                                            </p:tgtEl>
                                          </p:cBhvr>
                                          <p:to x="100000" y="95000"/>
                                        </p:animScale>
                                        <p:animScale>
                                          <p:cBhvr>
                                            <p:cTn id="91" dur="83" decel="50000">
                                              <p:stCondLst>
                                                <p:cond delay="917"/>
                                              </p:stCondLst>
                                            </p:cTn>
                                            <p:tgtEl>
                                              <p:spTgt spid="26"/>
                                            </p:tgtEl>
                                          </p:cBhvr>
                                          <p:to x="100000" y="100000"/>
                                        </p:animScale>
                                      </p:childTnLst>
                                    </p:cTn>
                                  </p:par>
                                  <p:par>
                                    <p:cTn id="92" presetID="26" presetClass="entr" presetSubtype="0" fill="hold" grpId="0" nodeType="withEffect">
                                      <p:stCondLst>
                                        <p:cond delay="40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290">
                                              <p:stCondLst>
                                                <p:cond delay="0"/>
                                              </p:stCondLst>
                                            </p:cTn>
                                            <p:tgtEl>
                                              <p:spTgt spid="27"/>
                                            </p:tgtEl>
                                          </p:cBhvr>
                                        </p:animEffect>
                                        <p:anim calcmode="lin" valueType="num">
                                          <p:cBhvr>
                                            <p:cTn id="95"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0" dur="13">
                                              <p:stCondLst>
                                                <p:cond delay="325"/>
                                              </p:stCondLst>
                                            </p:cTn>
                                            <p:tgtEl>
                                              <p:spTgt spid="27"/>
                                            </p:tgtEl>
                                          </p:cBhvr>
                                          <p:to x="100000" y="60000"/>
                                        </p:animScale>
                                        <p:animScale>
                                          <p:cBhvr>
                                            <p:cTn id="101" dur="83" decel="50000">
                                              <p:stCondLst>
                                                <p:cond delay="338"/>
                                              </p:stCondLst>
                                            </p:cTn>
                                            <p:tgtEl>
                                              <p:spTgt spid="27"/>
                                            </p:tgtEl>
                                          </p:cBhvr>
                                          <p:to x="100000" y="100000"/>
                                        </p:animScale>
                                        <p:animScale>
                                          <p:cBhvr>
                                            <p:cTn id="102" dur="13">
                                              <p:stCondLst>
                                                <p:cond delay="656"/>
                                              </p:stCondLst>
                                            </p:cTn>
                                            <p:tgtEl>
                                              <p:spTgt spid="27"/>
                                            </p:tgtEl>
                                          </p:cBhvr>
                                          <p:to x="100000" y="80000"/>
                                        </p:animScale>
                                        <p:animScale>
                                          <p:cBhvr>
                                            <p:cTn id="103" dur="83" decel="50000">
                                              <p:stCondLst>
                                                <p:cond delay="669"/>
                                              </p:stCondLst>
                                            </p:cTn>
                                            <p:tgtEl>
                                              <p:spTgt spid="27"/>
                                            </p:tgtEl>
                                          </p:cBhvr>
                                          <p:to x="100000" y="100000"/>
                                        </p:animScale>
                                        <p:animScale>
                                          <p:cBhvr>
                                            <p:cTn id="104" dur="13">
                                              <p:stCondLst>
                                                <p:cond delay="821"/>
                                              </p:stCondLst>
                                            </p:cTn>
                                            <p:tgtEl>
                                              <p:spTgt spid="27"/>
                                            </p:tgtEl>
                                          </p:cBhvr>
                                          <p:to x="100000" y="90000"/>
                                        </p:animScale>
                                        <p:animScale>
                                          <p:cBhvr>
                                            <p:cTn id="105" dur="83" decel="50000">
                                              <p:stCondLst>
                                                <p:cond delay="834"/>
                                              </p:stCondLst>
                                            </p:cTn>
                                            <p:tgtEl>
                                              <p:spTgt spid="27"/>
                                            </p:tgtEl>
                                          </p:cBhvr>
                                          <p:to x="100000" y="100000"/>
                                        </p:animScale>
                                        <p:animScale>
                                          <p:cBhvr>
                                            <p:cTn id="106" dur="13">
                                              <p:stCondLst>
                                                <p:cond delay="904"/>
                                              </p:stCondLst>
                                            </p:cTn>
                                            <p:tgtEl>
                                              <p:spTgt spid="27"/>
                                            </p:tgtEl>
                                          </p:cBhvr>
                                          <p:to x="100000" y="95000"/>
                                        </p:animScale>
                                        <p:animScale>
                                          <p:cBhvr>
                                            <p:cTn id="107" dur="83" decel="50000">
                                              <p:stCondLst>
                                                <p:cond delay="917"/>
                                              </p:stCondLst>
                                            </p:cTn>
                                            <p:tgtEl>
                                              <p:spTgt spid="27"/>
                                            </p:tgtEl>
                                          </p:cBhvr>
                                          <p:to x="100000" y="100000"/>
                                        </p:animScale>
                                      </p:childTnLst>
                                    </p:cTn>
                                  </p:par>
                                  <p:par>
                                    <p:cTn id="108" presetID="26" presetClass="entr" presetSubtype="0" fill="hold" grpId="0" nodeType="withEffect">
                                      <p:stCondLst>
                                        <p:cond delay="500"/>
                                      </p:stCondLst>
                                      <p:childTnLst>
                                        <p:set>
                                          <p:cBhvr>
                                            <p:cTn id="109" dur="1" fill="hold">
                                              <p:stCondLst>
                                                <p:cond delay="0"/>
                                              </p:stCondLst>
                                            </p:cTn>
                                            <p:tgtEl>
                                              <p:spTgt spid="28"/>
                                            </p:tgtEl>
                                            <p:attrNameLst>
                                              <p:attrName>style.visibility</p:attrName>
                                            </p:attrNameLst>
                                          </p:cBhvr>
                                          <p:to>
                                            <p:strVal val="visible"/>
                                          </p:to>
                                        </p:set>
                                        <p:animEffect transition="in" filter="wipe(down)">
                                          <p:cBhvr>
                                            <p:cTn id="110" dur="290">
                                              <p:stCondLst>
                                                <p:cond delay="0"/>
                                              </p:stCondLst>
                                            </p:cTn>
                                            <p:tgtEl>
                                              <p:spTgt spid="28"/>
                                            </p:tgtEl>
                                          </p:cBhvr>
                                        </p:animEffect>
                                        <p:anim calcmode="lin" valueType="num">
                                          <p:cBhvr>
                                            <p:cTn id="111"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116" dur="13">
                                              <p:stCondLst>
                                                <p:cond delay="325"/>
                                              </p:stCondLst>
                                            </p:cTn>
                                            <p:tgtEl>
                                              <p:spTgt spid="28"/>
                                            </p:tgtEl>
                                          </p:cBhvr>
                                          <p:to x="100000" y="60000"/>
                                        </p:animScale>
                                        <p:animScale>
                                          <p:cBhvr>
                                            <p:cTn id="117" dur="83" decel="50000">
                                              <p:stCondLst>
                                                <p:cond delay="338"/>
                                              </p:stCondLst>
                                            </p:cTn>
                                            <p:tgtEl>
                                              <p:spTgt spid="28"/>
                                            </p:tgtEl>
                                          </p:cBhvr>
                                          <p:to x="100000" y="100000"/>
                                        </p:animScale>
                                        <p:animScale>
                                          <p:cBhvr>
                                            <p:cTn id="118" dur="13">
                                              <p:stCondLst>
                                                <p:cond delay="656"/>
                                              </p:stCondLst>
                                            </p:cTn>
                                            <p:tgtEl>
                                              <p:spTgt spid="28"/>
                                            </p:tgtEl>
                                          </p:cBhvr>
                                          <p:to x="100000" y="80000"/>
                                        </p:animScale>
                                        <p:animScale>
                                          <p:cBhvr>
                                            <p:cTn id="119" dur="83" decel="50000">
                                              <p:stCondLst>
                                                <p:cond delay="669"/>
                                              </p:stCondLst>
                                            </p:cTn>
                                            <p:tgtEl>
                                              <p:spTgt spid="28"/>
                                            </p:tgtEl>
                                          </p:cBhvr>
                                          <p:to x="100000" y="100000"/>
                                        </p:animScale>
                                        <p:animScale>
                                          <p:cBhvr>
                                            <p:cTn id="120" dur="13">
                                              <p:stCondLst>
                                                <p:cond delay="821"/>
                                              </p:stCondLst>
                                            </p:cTn>
                                            <p:tgtEl>
                                              <p:spTgt spid="28"/>
                                            </p:tgtEl>
                                          </p:cBhvr>
                                          <p:to x="100000" y="90000"/>
                                        </p:animScale>
                                        <p:animScale>
                                          <p:cBhvr>
                                            <p:cTn id="121" dur="83" decel="50000">
                                              <p:stCondLst>
                                                <p:cond delay="834"/>
                                              </p:stCondLst>
                                            </p:cTn>
                                            <p:tgtEl>
                                              <p:spTgt spid="28"/>
                                            </p:tgtEl>
                                          </p:cBhvr>
                                          <p:to x="100000" y="100000"/>
                                        </p:animScale>
                                        <p:animScale>
                                          <p:cBhvr>
                                            <p:cTn id="122" dur="13">
                                              <p:stCondLst>
                                                <p:cond delay="904"/>
                                              </p:stCondLst>
                                            </p:cTn>
                                            <p:tgtEl>
                                              <p:spTgt spid="28"/>
                                            </p:tgtEl>
                                          </p:cBhvr>
                                          <p:to x="100000" y="95000"/>
                                        </p:animScale>
                                        <p:animScale>
                                          <p:cBhvr>
                                            <p:cTn id="123" dur="83" decel="50000">
                                              <p:stCondLst>
                                                <p:cond delay="917"/>
                                              </p:stCondLst>
                                            </p:cTn>
                                            <p:tgtEl>
                                              <p:spTgt spid="28"/>
                                            </p:tgtEl>
                                          </p:cBhvr>
                                          <p:to x="100000" y="100000"/>
                                        </p:animScale>
                                      </p:childTnLst>
                                    </p:cTn>
                                  </p:par>
                                </p:childTnLst>
                              </p:cTn>
                            </p:par>
                            <p:par>
                              <p:cTn id="124" fill="hold">
                                <p:stCondLst>
                                  <p:cond delay="3500"/>
                                </p:stCondLst>
                                <p:childTnLst>
                                  <p:par>
                                    <p:cTn id="125" presetID="22" presetClass="entr" presetSubtype="1"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23" grpId="0"/>
          <p:bldP spid="24" grpId="0"/>
          <p:bldP spid="25" grpId="0"/>
          <p:bldP spid="26" grpId="0"/>
          <p:bldP spid="27" grpId="0"/>
          <p:bldP spid="28" grpId="0"/>
          <p:bldP spid="29"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椭圆 84"/>
          <p:cNvSpPr/>
          <p:nvPr/>
        </p:nvSpPr>
        <p:spPr>
          <a:xfrm>
            <a:off x="7794388" y="4443265"/>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6" name="椭圆 85"/>
          <p:cNvSpPr/>
          <p:nvPr/>
        </p:nvSpPr>
        <p:spPr>
          <a:xfrm>
            <a:off x="8423305" y="3522698"/>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87" name="组合 86"/>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88" name="同心圆 8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9" name="椭圆 8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0" name="组合 89"/>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91"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2" name="椭圆 9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3" name="组合 92"/>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5" name="椭圆 9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96" name="椭圆 95"/>
          <p:cNvSpPr/>
          <p:nvPr/>
        </p:nvSpPr>
        <p:spPr>
          <a:xfrm>
            <a:off x="8585278" y="4984207"/>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04" name="椭圆 103"/>
          <p:cNvSpPr/>
          <p:nvPr/>
        </p:nvSpPr>
        <p:spPr>
          <a:xfrm>
            <a:off x="1109359" y="3645833"/>
            <a:ext cx="677676" cy="677676"/>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310809" y="1185725"/>
            <a:ext cx="274777" cy="274777"/>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p:cNvGrpSpPr/>
          <p:nvPr/>
        </p:nvGrpSpPr>
        <p:grpSpPr>
          <a:xfrm>
            <a:off x="3069762" y="4356992"/>
            <a:ext cx="301060" cy="301060"/>
            <a:chOff x="304800" y="673100"/>
            <a:chExt cx="4000500" cy="4000500"/>
          </a:xfrm>
          <a:effectLst>
            <a:outerShdw blurRad="381000" dist="152400" dir="8100000" algn="tr" rotWithShape="0">
              <a:prstClr val="black">
                <a:alpha val="7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8" name="椭圆 10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2407916" y="725247"/>
            <a:ext cx="623903" cy="623903"/>
            <a:chOff x="304800" y="673100"/>
            <a:chExt cx="4000500" cy="4000500"/>
          </a:xfrm>
          <a:effectLst>
            <a:outerShdw blurRad="317500" dist="1905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1950871" y="4339646"/>
            <a:ext cx="219777" cy="219777"/>
            <a:chOff x="304800" y="673100"/>
            <a:chExt cx="4000500" cy="4000500"/>
          </a:xfrm>
          <a:effectLst>
            <a:outerShdw blurRad="381000" dist="152400" dir="8100000" algn="tr" rotWithShape="0">
              <a:prstClr val="black">
                <a:alpha val="7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椭圆 12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626299" y="3146147"/>
            <a:ext cx="287919" cy="287919"/>
            <a:chOff x="304800" y="673100"/>
            <a:chExt cx="4000500" cy="4000500"/>
          </a:xfrm>
          <a:effectLst>
            <a:outerShdw blurRad="381000" dist="152400" dir="8100000" algn="tr" rotWithShape="0">
              <a:prstClr val="black">
                <a:alpha val="70000"/>
              </a:prstClr>
            </a:outerShdw>
          </a:effectLst>
        </p:grpSpPr>
        <p:sp>
          <p:nvSpPr>
            <p:cNvPr id="131" name="同心圆 1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2" name="椭圆 13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椭圆 132"/>
          <p:cNvSpPr/>
          <p:nvPr/>
        </p:nvSpPr>
        <p:spPr>
          <a:xfrm>
            <a:off x="3630499" y="725247"/>
            <a:ext cx="274777" cy="274777"/>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2877015" y="3782762"/>
            <a:ext cx="137389" cy="13738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5" name="组合 134"/>
          <p:cNvGrpSpPr/>
          <p:nvPr/>
        </p:nvGrpSpPr>
        <p:grpSpPr>
          <a:xfrm>
            <a:off x="3453085" y="4065201"/>
            <a:ext cx="452191" cy="452191"/>
            <a:chOff x="304800" y="673100"/>
            <a:chExt cx="4000500" cy="4000500"/>
          </a:xfrm>
          <a:effectLst>
            <a:outerShdw blurRad="317500" dist="1905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7" name="椭圆 1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8" name="椭圆 137"/>
          <p:cNvSpPr/>
          <p:nvPr/>
        </p:nvSpPr>
        <p:spPr>
          <a:xfrm>
            <a:off x="332565" y="4230466"/>
            <a:ext cx="379661" cy="379661"/>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p:nvPr/>
        </p:nvGrpSpPr>
        <p:grpSpPr>
          <a:xfrm>
            <a:off x="2332565" y="3615144"/>
            <a:ext cx="301060" cy="301060"/>
            <a:chOff x="304800" y="673100"/>
            <a:chExt cx="4000500" cy="4000500"/>
          </a:xfrm>
          <a:effectLst>
            <a:outerShdw blurRad="381000" dist="152400" dir="8100000" algn="tr" rotWithShape="0">
              <a:prstClr val="black">
                <a:alpha val="70000"/>
              </a:prstClr>
            </a:outerShdw>
          </a:effectLst>
        </p:grpSpPr>
        <p:sp>
          <p:nvSpPr>
            <p:cNvPr id="140" name="同心圆 1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1" name="椭圆 14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p:cNvGrpSpPr/>
          <p:nvPr/>
        </p:nvGrpSpPr>
        <p:grpSpPr>
          <a:xfrm>
            <a:off x="2322972" y="165717"/>
            <a:ext cx="219777" cy="219777"/>
            <a:chOff x="304800" y="673100"/>
            <a:chExt cx="4000500" cy="4000500"/>
          </a:xfrm>
          <a:effectLst>
            <a:outerShdw blurRad="381000" dist="152400" dir="8100000" algn="tr" rotWithShape="0">
              <a:prstClr val="black">
                <a:alpha val="70000"/>
              </a:prstClr>
            </a:outerShdw>
          </a:effectLst>
        </p:grpSpPr>
        <p:sp>
          <p:nvSpPr>
            <p:cNvPr id="143" name="同心圆 1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4" name="椭圆 14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638867" y="749279"/>
            <a:ext cx="287919" cy="287919"/>
            <a:chOff x="304800" y="673100"/>
            <a:chExt cx="4000500" cy="4000500"/>
          </a:xfrm>
          <a:effectLst>
            <a:outerShdw blurRad="381000" dist="152400" dir="8100000" algn="tr" rotWithShape="0">
              <a:prstClr val="black">
                <a:alpha val="70000"/>
              </a:prstClr>
            </a:outerShdw>
          </a:effectLst>
        </p:grpSpPr>
        <p:sp>
          <p:nvSpPr>
            <p:cNvPr id="146" name="同心圆 1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7" name="椭圆 14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8" name="椭圆 147"/>
          <p:cNvSpPr/>
          <p:nvPr/>
        </p:nvSpPr>
        <p:spPr>
          <a:xfrm>
            <a:off x="2023665" y="490613"/>
            <a:ext cx="137389" cy="13738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356699" y="1185725"/>
            <a:ext cx="727904" cy="727904"/>
            <a:chOff x="304800" y="673100"/>
            <a:chExt cx="4000500" cy="4000500"/>
          </a:xfrm>
          <a:effectLst>
            <a:outerShdw blurRad="317500" dist="1905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1" name="椭圆 1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3462954" y="283957"/>
            <a:ext cx="287919" cy="287919"/>
            <a:chOff x="304800" y="673100"/>
            <a:chExt cx="4000500" cy="4000500"/>
          </a:xfrm>
          <a:effectLst>
            <a:outerShdw blurRad="381000" dist="152400" dir="8100000" algn="tr" rotWithShape="0">
              <a:prstClr val="black">
                <a:alpha val="70000"/>
              </a:prstClr>
            </a:outerShdw>
          </a:effectLst>
        </p:grpSpPr>
        <p:sp>
          <p:nvSpPr>
            <p:cNvPr id="153" name="同心圆 1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4" name="椭圆 15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椭圆 154"/>
          <p:cNvSpPr/>
          <p:nvPr/>
        </p:nvSpPr>
        <p:spPr>
          <a:xfrm>
            <a:off x="317214" y="2487795"/>
            <a:ext cx="137389" cy="137389"/>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1024095" y="1460502"/>
            <a:ext cx="1870428" cy="1870428"/>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0" name="椭圆 1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5032648" y="1854188"/>
            <a:ext cx="1535551" cy="1535546"/>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2" name="椭圆 10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3" name="组合 102"/>
          <p:cNvGrpSpPr/>
          <p:nvPr/>
        </p:nvGrpSpPr>
        <p:grpSpPr>
          <a:xfrm>
            <a:off x="4129799" y="2692388"/>
            <a:ext cx="1535551" cy="1535546"/>
            <a:chOff x="304800" y="673100"/>
            <a:chExt cx="4000500" cy="4000500"/>
          </a:xfrm>
          <a:effectLst>
            <a:outerShdw blurRad="444500" dist="254000" dir="8100000" algn="tr" rotWithShape="0">
              <a:prstClr val="black">
                <a:alpha val="50000"/>
              </a:prstClr>
            </a:outerShdw>
          </a:effectLst>
        </p:grpSpPr>
        <p:sp>
          <p:nvSpPr>
            <p:cNvPr id="161" name="同心圆 1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2" name="椭圆 1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63" name="组合 162"/>
          <p:cNvGrpSpPr/>
          <p:nvPr/>
        </p:nvGrpSpPr>
        <p:grpSpPr>
          <a:xfrm>
            <a:off x="3203848" y="1941934"/>
            <a:ext cx="1535551" cy="1535546"/>
            <a:chOff x="304800" y="673100"/>
            <a:chExt cx="4000500" cy="4000500"/>
          </a:xfrm>
          <a:effectLst>
            <a:outerShdw blurRad="444500" dist="254000" dir="8100000" algn="tr" rotWithShape="0">
              <a:prstClr val="black">
                <a:alpha val="50000"/>
              </a:prstClr>
            </a:outerShdw>
          </a:effectLst>
        </p:grpSpPr>
        <p:sp>
          <p:nvSpPr>
            <p:cNvPr id="164" name="同心圆 1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5" name="椭圆 16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66" name="组合 165"/>
          <p:cNvGrpSpPr/>
          <p:nvPr/>
        </p:nvGrpSpPr>
        <p:grpSpPr>
          <a:xfrm>
            <a:off x="6187199" y="2322934"/>
            <a:ext cx="1535551" cy="1535546"/>
            <a:chOff x="304800" y="673100"/>
            <a:chExt cx="4000500" cy="4000500"/>
          </a:xfrm>
          <a:effectLst>
            <a:outerShdw blurRad="444500" dist="254000" dir="8100000" algn="tr" rotWithShape="0">
              <a:prstClr val="black">
                <a:alpha val="50000"/>
              </a:prstClr>
            </a:outerShdw>
          </a:effectLst>
        </p:grpSpPr>
        <p:sp>
          <p:nvSpPr>
            <p:cNvPr id="167" name="同心圆 1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宋体" panose="02010600030101010101" pitchFamily="2" charset="-122"/>
                <a:cs typeface="+mn-cs"/>
              </a:endParaRPr>
            </a:p>
          </p:txBody>
        </p:sp>
        <p:sp>
          <p:nvSpPr>
            <p:cNvPr id="168" name="椭圆 1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宋体" panose="02010600030101010101" pitchFamily="2" charset="-122"/>
                <a:cs typeface="+mn-cs"/>
              </a:endParaRPr>
            </a:p>
          </p:txBody>
        </p:sp>
      </p:grpSp>
      <p:sp>
        <p:nvSpPr>
          <p:cNvPr id="169" name="矩形 168"/>
          <p:cNvSpPr/>
          <p:nvPr/>
        </p:nvSpPr>
        <p:spPr>
          <a:xfrm>
            <a:off x="3513814" y="2207906"/>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谢</a:t>
            </a:r>
          </a:p>
        </p:txBody>
      </p:sp>
      <p:sp>
        <p:nvSpPr>
          <p:cNvPr id="170" name="矩形 169"/>
          <p:cNvSpPr/>
          <p:nvPr/>
        </p:nvSpPr>
        <p:spPr>
          <a:xfrm>
            <a:off x="4456468" y="2984415"/>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谢</a:t>
            </a:r>
          </a:p>
        </p:txBody>
      </p:sp>
      <p:sp>
        <p:nvSpPr>
          <p:cNvPr id="171" name="矩形 170"/>
          <p:cNvSpPr/>
          <p:nvPr/>
        </p:nvSpPr>
        <p:spPr>
          <a:xfrm>
            <a:off x="5350772" y="2146215"/>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观</a:t>
            </a:r>
          </a:p>
        </p:txBody>
      </p:sp>
      <p:sp>
        <p:nvSpPr>
          <p:cNvPr id="172" name="矩形 171"/>
          <p:cNvSpPr/>
          <p:nvPr/>
        </p:nvSpPr>
        <p:spPr>
          <a:xfrm>
            <a:off x="6516412" y="2617052"/>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看</a:t>
            </a:r>
          </a:p>
        </p:txBody>
      </p:sp>
      <p:sp>
        <p:nvSpPr>
          <p:cNvPr id="70" name="矩形 69"/>
          <p:cNvSpPr/>
          <p:nvPr/>
        </p:nvSpPr>
        <p:spPr>
          <a:xfrm>
            <a:off x="4163313" y="4587571"/>
            <a:ext cx="309880" cy="368300"/>
          </a:xfrm>
          <a:prstGeom prst="rect">
            <a:avLst/>
          </a:prstGeom>
        </p:spPr>
        <p:txBody>
          <a:bodyPr wrap="none">
            <a:spAutoFit/>
          </a:body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0">
        <p14:vortex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04"/>
                                            </p:tgtEl>
                                            <p:attrNameLst>
                                              <p:attrName>style.visibility</p:attrName>
                                            </p:attrNameLst>
                                          </p:cBhvr>
                                          <p:to>
                                            <p:strVal val="visible"/>
                                          </p:to>
                                        </p:set>
                                      </p:childTnLst>
                                    </p:cTn>
                                  </p:par>
                                  <p:par>
                                    <p:cTn id="7" presetID="53" presetClass="entr" presetSubtype="16" fill="hold" grpId="1" nodeType="withEffect">
                                      <p:stCondLst>
                                        <p:cond delay="200"/>
                                      </p:stCondLst>
                                      <p:childTnLst>
                                        <p:set>
                                          <p:cBhvr>
                                            <p:cTn id="8" dur="1" fill="hold">
                                              <p:stCondLst>
                                                <p:cond delay="0"/>
                                              </p:stCondLst>
                                            </p:cTn>
                                            <p:tgtEl>
                                              <p:spTgt spid="104"/>
                                            </p:tgtEl>
                                            <p:attrNameLst>
                                              <p:attrName>style.visibility</p:attrName>
                                            </p:attrNameLst>
                                          </p:cBhvr>
                                          <p:to>
                                            <p:strVal val="visible"/>
                                          </p:to>
                                        </p:set>
                                        <p:anim calcmode="lin" valueType="num">
                                          <p:cBhvr>
                                            <p:cTn id="9" dur="500" fill="hold"/>
                                            <p:tgtEl>
                                              <p:spTgt spid="104"/>
                                            </p:tgtEl>
                                            <p:attrNameLst>
                                              <p:attrName>ppt_w</p:attrName>
                                            </p:attrNameLst>
                                          </p:cBhvr>
                                          <p:tavLst>
                                            <p:tav tm="0">
                                              <p:val>
                                                <p:fltVal val="0"/>
                                              </p:val>
                                            </p:tav>
                                            <p:tav tm="100000">
                                              <p:val>
                                                <p:strVal val="#ppt_w"/>
                                              </p:val>
                                            </p:tav>
                                          </p:tavLst>
                                        </p:anim>
                                        <p:anim calcmode="lin" valueType="num">
                                          <p:cBhvr>
                                            <p:cTn id="10" dur="500" fill="hold"/>
                                            <p:tgtEl>
                                              <p:spTgt spid="104"/>
                                            </p:tgtEl>
                                            <p:attrNameLst>
                                              <p:attrName>ppt_h</p:attrName>
                                            </p:attrNameLst>
                                          </p:cBhvr>
                                          <p:tavLst>
                                            <p:tav tm="0">
                                              <p:val>
                                                <p:fltVal val="0"/>
                                              </p:val>
                                            </p:tav>
                                            <p:tav tm="100000">
                                              <p:val>
                                                <p:strVal val="#ppt_h"/>
                                              </p:val>
                                            </p:tav>
                                          </p:tavLst>
                                        </p:anim>
                                        <p:animEffect transition="in" filter="fade">
                                          <p:cBhvr>
                                            <p:cTn id="11" dur="500"/>
                                            <p:tgtEl>
                                              <p:spTgt spid="104"/>
                                            </p:tgtEl>
                                          </p:cBhvr>
                                        </p:animEffect>
                                      </p:childTnLst>
                                    </p:cTn>
                                  </p:par>
                                  <p:par>
                                    <p:cTn id="12" presetID="64" presetClass="path" presetSubtype="0" fill="hold" grpId="2" nodeType="withEffect">
                                      <p:stCondLst>
                                        <p:cond delay="200"/>
                                      </p:stCondLst>
                                      <p:childTnLst>
                                        <p:animMotion origin="layout" path="M -3.33333E-6 -1.35802E-6 L 0.05122 -0.3145 " pathEditMode="relative" rAng="0" ptsTypes="AA">
                                          <p:cBhvr>
                                            <p:cTn id="13" dur="500" spd="-100000" fill="hold"/>
                                            <p:tgtEl>
                                              <p:spTgt spid="104"/>
                                            </p:tgtEl>
                                            <p:attrNameLst>
                                              <p:attrName>ppt_x</p:attrName>
                                              <p:attrName>ppt_y</p:attrName>
                                            </p:attrNameLst>
                                          </p:cBhvr>
                                          <p:rCtr x="2552" y="-15741"/>
                                        </p:animMotion>
                                      </p:childTnLst>
                                    </p:cTn>
                                  </p:par>
                                  <p:par>
                                    <p:cTn id="14" presetID="1" presetClass="entr" presetSubtype="0" fill="hold" nodeType="withEffect">
                                      <p:stCondLst>
                                        <p:cond delay="600"/>
                                      </p:stCondLst>
                                      <p:childTnLst>
                                        <p:set>
                                          <p:cBhvr>
                                            <p:cTn id="15" dur="1" fill="hold">
                                              <p:stCondLst>
                                                <p:cond delay="0"/>
                                              </p:stCondLst>
                                            </p:cTn>
                                            <p:tgtEl>
                                              <p:spTgt spid="106"/>
                                            </p:tgtEl>
                                            <p:attrNameLst>
                                              <p:attrName>style.visibility</p:attrName>
                                            </p:attrNameLst>
                                          </p:cBhvr>
                                          <p:to>
                                            <p:strVal val="visible"/>
                                          </p:to>
                                        </p:set>
                                      </p:childTnLst>
                                    </p:cTn>
                                  </p:par>
                                  <p:par>
                                    <p:cTn id="16" presetID="53" presetClass="entr" presetSubtype="16" fill="hold" nodeType="withEffect">
                                      <p:stCondLst>
                                        <p:cond delay="60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fltVal val="0"/>
                                              </p:val>
                                            </p:tav>
                                            <p:tav tm="100000">
                                              <p:val>
                                                <p:strVal val="#ppt_w"/>
                                              </p:val>
                                            </p:tav>
                                          </p:tavLst>
                                        </p:anim>
                                        <p:anim calcmode="lin" valueType="num">
                                          <p:cBhvr>
                                            <p:cTn id="19" dur="500" fill="hold"/>
                                            <p:tgtEl>
                                              <p:spTgt spid="106"/>
                                            </p:tgtEl>
                                            <p:attrNameLst>
                                              <p:attrName>ppt_h</p:attrName>
                                            </p:attrNameLst>
                                          </p:cBhvr>
                                          <p:tavLst>
                                            <p:tav tm="0">
                                              <p:val>
                                                <p:fltVal val="0"/>
                                              </p:val>
                                            </p:tav>
                                            <p:tav tm="100000">
                                              <p:val>
                                                <p:strVal val="#ppt_h"/>
                                              </p:val>
                                            </p:tav>
                                          </p:tavLst>
                                        </p:anim>
                                        <p:animEffect transition="in" filter="fade">
                                          <p:cBhvr>
                                            <p:cTn id="20" dur="500"/>
                                            <p:tgtEl>
                                              <p:spTgt spid="106"/>
                                            </p:tgtEl>
                                          </p:cBhvr>
                                        </p:animEffect>
                                      </p:childTnLst>
                                    </p:cTn>
                                  </p:par>
                                  <p:par>
                                    <p:cTn id="21" presetID="64" presetClass="path" presetSubtype="0" fill="hold" nodeType="withEffect">
                                      <p:stCondLst>
                                        <p:cond delay="600"/>
                                      </p:stCondLst>
                                      <p:childTnLst>
                                        <p:animMotion origin="layout" path="M -3.33333E-6 -4.5679E-6 L -0.13889 -0.41882 " pathEditMode="relative" rAng="0" ptsTypes="AA">
                                          <p:cBhvr>
                                            <p:cTn id="22" dur="500" spd="-100000" fill="hold"/>
                                            <p:tgtEl>
                                              <p:spTgt spid="106"/>
                                            </p:tgtEl>
                                            <p:attrNameLst>
                                              <p:attrName>ppt_x</p:attrName>
                                              <p:attrName>ppt_y</p:attrName>
                                            </p:attrNameLst>
                                          </p:cBhvr>
                                          <p:rCtr x="-6944" y="-20957"/>
                                        </p:animMotion>
                                      </p:childTnLst>
                                    </p:cTn>
                                  </p:par>
                                  <p:par>
                                    <p:cTn id="23" presetID="1" presetClass="entr" presetSubtype="0" fill="hold" nodeType="withEffect">
                                      <p:stCondLst>
                                        <p:cond delay="200"/>
                                      </p:stCondLst>
                                      <p:childTnLst>
                                        <p:set>
                                          <p:cBhvr>
                                            <p:cTn id="24" dur="1" fill="hold">
                                              <p:stCondLst>
                                                <p:cond delay="0"/>
                                              </p:stCondLst>
                                            </p:cTn>
                                            <p:tgtEl>
                                              <p:spTgt spid="118"/>
                                            </p:tgtEl>
                                            <p:attrNameLst>
                                              <p:attrName>style.visibility</p:attrName>
                                            </p:attrNameLst>
                                          </p:cBhvr>
                                          <p:to>
                                            <p:strVal val="visible"/>
                                          </p:to>
                                        </p:set>
                                      </p:childTnLst>
                                    </p:cTn>
                                  </p:par>
                                  <p:par>
                                    <p:cTn id="25" presetID="53" presetClass="entr" presetSubtype="16" fill="hold" nodeType="withEffect">
                                      <p:stCondLst>
                                        <p:cond delay="20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par>
                                    <p:cTn id="30" presetID="64" presetClass="path" presetSubtype="0" fill="hold" nodeType="withEffect">
                                      <p:stCondLst>
                                        <p:cond delay="200"/>
                                      </p:stCondLst>
                                      <p:childTnLst>
                                        <p:animMotion origin="layout" path="M 2.77778E-6 -3.45679E-6 L -0.0125 -0.41666 " pathEditMode="relative" rAng="0" ptsTypes="AA">
                                          <p:cBhvr>
                                            <p:cTn id="31" dur="500" spd="-100000" fill="hold"/>
                                            <p:tgtEl>
                                              <p:spTgt spid="118"/>
                                            </p:tgtEl>
                                            <p:attrNameLst>
                                              <p:attrName>ppt_x</p:attrName>
                                              <p:attrName>ppt_y</p:attrName>
                                            </p:attrNameLst>
                                          </p:cBhvr>
                                          <p:rCtr x="-625" y="-20833"/>
                                        </p:animMotion>
                                      </p:childTnLst>
                                    </p:cTn>
                                  </p:par>
                                  <p:par>
                                    <p:cTn id="32" presetID="1" presetClass="entr" presetSubtype="0" fill="hold" grpId="0" nodeType="withEffect">
                                      <p:stCondLst>
                                        <p:cond delay="600"/>
                                      </p:stCondLst>
                                      <p:childTnLst>
                                        <p:set>
                                          <p:cBhvr>
                                            <p:cTn id="33" dur="1" fill="hold">
                                              <p:stCondLst>
                                                <p:cond delay="0"/>
                                              </p:stCondLst>
                                            </p:cTn>
                                            <p:tgtEl>
                                              <p:spTgt spid="134"/>
                                            </p:tgtEl>
                                            <p:attrNameLst>
                                              <p:attrName>style.visibility</p:attrName>
                                            </p:attrNameLst>
                                          </p:cBhvr>
                                          <p:to>
                                            <p:strVal val="visible"/>
                                          </p:to>
                                        </p:set>
                                      </p:childTnLst>
                                    </p:cTn>
                                  </p:par>
                                  <p:par>
                                    <p:cTn id="34" presetID="53" presetClass="entr" presetSubtype="16" fill="hold" grpId="1" nodeType="withEffect">
                                      <p:stCondLst>
                                        <p:cond delay="600"/>
                                      </p:stCondLst>
                                      <p:childTnLst>
                                        <p:set>
                                          <p:cBhvr>
                                            <p:cTn id="35" dur="1" fill="hold">
                                              <p:stCondLst>
                                                <p:cond delay="0"/>
                                              </p:stCondLst>
                                            </p:cTn>
                                            <p:tgtEl>
                                              <p:spTgt spid="134"/>
                                            </p:tgtEl>
                                            <p:attrNameLst>
                                              <p:attrName>style.visibility</p:attrName>
                                            </p:attrNameLst>
                                          </p:cBhvr>
                                          <p:to>
                                            <p:strVal val="visible"/>
                                          </p:to>
                                        </p:set>
                                        <p:anim calcmode="lin" valueType="num">
                                          <p:cBhvr>
                                            <p:cTn id="36" dur="500" fill="hold"/>
                                            <p:tgtEl>
                                              <p:spTgt spid="134"/>
                                            </p:tgtEl>
                                            <p:attrNameLst>
                                              <p:attrName>ppt_w</p:attrName>
                                            </p:attrNameLst>
                                          </p:cBhvr>
                                          <p:tavLst>
                                            <p:tav tm="0">
                                              <p:val>
                                                <p:fltVal val="0"/>
                                              </p:val>
                                            </p:tav>
                                            <p:tav tm="100000">
                                              <p:val>
                                                <p:strVal val="#ppt_w"/>
                                              </p:val>
                                            </p:tav>
                                          </p:tavLst>
                                        </p:anim>
                                        <p:anim calcmode="lin" valueType="num">
                                          <p:cBhvr>
                                            <p:cTn id="37" dur="500" fill="hold"/>
                                            <p:tgtEl>
                                              <p:spTgt spid="134"/>
                                            </p:tgtEl>
                                            <p:attrNameLst>
                                              <p:attrName>ppt_h</p:attrName>
                                            </p:attrNameLst>
                                          </p:cBhvr>
                                          <p:tavLst>
                                            <p:tav tm="0">
                                              <p:val>
                                                <p:fltVal val="0"/>
                                              </p:val>
                                            </p:tav>
                                            <p:tav tm="100000">
                                              <p:val>
                                                <p:strVal val="#ppt_h"/>
                                              </p:val>
                                            </p:tav>
                                          </p:tavLst>
                                        </p:anim>
                                        <p:animEffect transition="in" filter="fade">
                                          <p:cBhvr>
                                            <p:cTn id="38" dur="500"/>
                                            <p:tgtEl>
                                              <p:spTgt spid="134"/>
                                            </p:tgtEl>
                                          </p:cBhvr>
                                        </p:animEffect>
                                      </p:childTnLst>
                                    </p:cTn>
                                  </p:par>
                                  <p:par>
                                    <p:cTn id="39" presetID="64" presetClass="path" presetSubtype="0" fill="hold" grpId="2" nodeType="withEffect">
                                      <p:stCondLst>
                                        <p:cond delay="600"/>
                                      </p:stCondLst>
                                      <p:childTnLst>
                                        <p:animMotion origin="layout" path="M 1.38889E-6 4.5679E-6 L -0.10382 -0.27871 " pathEditMode="relative" rAng="0" ptsTypes="AA">
                                          <p:cBhvr>
                                            <p:cTn id="40" dur="500" spd="-100000" fill="hold"/>
                                            <p:tgtEl>
                                              <p:spTgt spid="134"/>
                                            </p:tgtEl>
                                            <p:attrNameLst>
                                              <p:attrName>ppt_x</p:attrName>
                                              <p:attrName>ppt_y</p:attrName>
                                            </p:attrNameLst>
                                          </p:cBhvr>
                                          <p:rCtr x="-5191" y="-13951"/>
                                        </p:animMotion>
                                      </p:childTnLst>
                                    </p:cTn>
                                  </p:par>
                                  <p:par>
                                    <p:cTn id="41" presetID="1" presetClass="entr" presetSubtype="0" fill="hold" nodeType="withEffect">
                                      <p:stCondLst>
                                        <p:cond delay="400"/>
                                      </p:stCondLst>
                                      <p:childTnLst>
                                        <p:set>
                                          <p:cBhvr>
                                            <p:cTn id="42" dur="1" fill="hold">
                                              <p:stCondLst>
                                                <p:cond delay="0"/>
                                              </p:stCondLst>
                                            </p:cTn>
                                            <p:tgtEl>
                                              <p:spTgt spid="135"/>
                                            </p:tgtEl>
                                            <p:attrNameLst>
                                              <p:attrName>style.visibility</p:attrName>
                                            </p:attrNameLst>
                                          </p:cBhvr>
                                          <p:to>
                                            <p:strVal val="visible"/>
                                          </p:to>
                                        </p:set>
                                      </p:childTnLst>
                                    </p:cTn>
                                  </p:par>
                                  <p:par>
                                    <p:cTn id="43" presetID="53" presetClass="entr" presetSubtype="16" fill="hold" nodeType="withEffect">
                                      <p:stCondLst>
                                        <p:cond delay="400"/>
                                      </p:stCondLst>
                                      <p:childTnLst>
                                        <p:set>
                                          <p:cBhvr>
                                            <p:cTn id="44" dur="1" fill="hold">
                                              <p:stCondLst>
                                                <p:cond delay="0"/>
                                              </p:stCondLst>
                                            </p:cTn>
                                            <p:tgtEl>
                                              <p:spTgt spid="135"/>
                                            </p:tgtEl>
                                            <p:attrNameLst>
                                              <p:attrName>style.visibility</p:attrName>
                                            </p:attrNameLst>
                                          </p:cBhvr>
                                          <p:to>
                                            <p:strVal val="visible"/>
                                          </p:to>
                                        </p:set>
                                        <p:anim calcmode="lin" valueType="num">
                                          <p:cBhvr>
                                            <p:cTn id="45" dur="500" fill="hold"/>
                                            <p:tgtEl>
                                              <p:spTgt spid="135"/>
                                            </p:tgtEl>
                                            <p:attrNameLst>
                                              <p:attrName>ppt_w</p:attrName>
                                            </p:attrNameLst>
                                          </p:cBhvr>
                                          <p:tavLst>
                                            <p:tav tm="0">
                                              <p:val>
                                                <p:fltVal val="0"/>
                                              </p:val>
                                            </p:tav>
                                            <p:tav tm="100000">
                                              <p:val>
                                                <p:strVal val="#ppt_w"/>
                                              </p:val>
                                            </p:tav>
                                          </p:tavLst>
                                        </p:anim>
                                        <p:anim calcmode="lin" valueType="num">
                                          <p:cBhvr>
                                            <p:cTn id="46" dur="500" fill="hold"/>
                                            <p:tgtEl>
                                              <p:spTgt spid="135"/>
                                            </p:tgtEl>
                                            <p:attrNameLst>
                                              <p:attrName>ppt_h</p:attrName>
                                            </p:attrNameLst>
                                          </p:cBhvr>
                                          <p:tavLst>
                                            <p:tav tm="0">
                                              <p:val>
                                                <p:fltVal val="0"/>
                                              </p:val>
                                            </p:tav>
                                            <p:tav tm="100000">
                                              <p:val>
                                                <p:strVal val="#ppt_h"/>
                                              </p:val>
                                            </p:tav>
                                          </p:tavLst>
                                        </p:anim>
                                        <p:animEffect transition="in" filter="fade">
                                          <p:cBhvr>
                                            <p:cTn id="47" dur="500"/>
                                            <p:tgtEl>
                                              <p:spTgt spid="135"/>
                                            </p:tgtEl>
                                          </p:cBhvr>
                                        </p:animEffect>
                                      </p:childTnLst>
                                    </p:cTn>
                                  </p:par>
                                  <p:par>
                                    <p:cTn id="48" presetID="64" presetClass="path" presetSubtype="0" fill="hold" nodeType="withEffect">
                                      <p:stCondLst>
                                        <p:cond delay="400"/>
                                      </p:stCondLst>
                                      <p:childTnLst>
                                        <p:animMotion origin="layout" path="M 3.05556E-6 7.40741E-7 L -0.18993 -0.35895 " pathEditMode="relative" rAng="0" ptsTypes="AA">
                                          <p:cBhvr>
                                            <p:cTn id="49" dur="500" spd="-100000" fill="hold"/>
                                            <p:tgtEl>
                                              <p:spTgt spid="135"/>
                                            </p:tgtEl>
                                            <p:attrNameLst>
                                              <p:attrName>ppt_x</p:attrName>
                                              <p:attrName>ppt_y</p:attrName>
                                            </p:attrNameLst>
                                          </p:cBhvr>
                                          <p:rCtr x="-9497" y="-17963"/>
                                        </p:animMotion>
                                      </p:childTnLst>
                                    </p:cTn>
                                  </p:par>
                                  <p:par>
                                    <p:cTn id="50" presetID="1" presetClass="entr" presetSubtype="0" fill="hold" grpId="0" nodeType="withEffect">
                                      <p:stCondLst>
                                        <p:cond delay="200"/>
                                      </p:stCondLst>
                                      <p:childTnLst>
                                        <p:set>
                                          <p:cBhvr>
                                            <p:cTn id="51" dur="1" fill="hold">
                                              <p:stCondLst>
                                                <p:cond delay="0"/>
                                              </p:stCondLst>
                                            </p:cTn>
                                            <p:tgtEl>
                                              <p:spTgt spid="138"/>
                                            </p:tgtEl>
                                            <p:attrNameLst>
                                              <p:attrName>style.visibility</p:attrName>
                                            </p:attrNameLst>
                                          </p:cBhvr>
                                          <p:to>
                                            <p:strVal val="visible"/>
                                          </p:to>
                                        </p:set>
                                      </p:childTnLst>
                                    </p:cTn>
                                  </p:par>
                                  <p:par>
                                    <p:cTn id="52" presetID="53" presetClass="entr" presetSubtype="16" fill="hold" grpId="1" nodeType="withEffect">
                                      <p:stCondLst>
                                        <p:cond delay="200"/>
                                      </p:stCondLst>
                                      <p:childTnLst>
                                        <p:set>
                                          <p:cBhvr>
                                            <p:cTn id="53" dur="1" fill="hold">
                                              <p:stCondLst>
                                                <p:cond delay="0"/>
                                              </p:stCondLst>
                                            </p:cTn>
                                            <p:tgtEl>
                                              <p:spTgt spid="138"/>
                                            </p:tgtEl>
                                            <p:attrNameLst>
                                              <p:attrName>style.visibility</p:attrName>
                                            </p:attrNameLst>
                                          </p:cBhvr>
                                          <p:to>
                                            <p:strVal val="visible"/>
                                          </p:to>
                                        </p:set>
                                        <p:anim calcmode="lin" valueType="num">
                                          <p:cBhvr>
                                            <p:cTn id="54" dur="500" fill="hold"/>
                                            <p:tgtEl>
                                              <p:spTgt spid="138"/>
                                            </p:tgtEl>
                                            <p:attrNameLst>
                                              <p:attrName>ppt_w</p:attrName>
                                            </p:attrNameLst>
                                          </p:cBhvr>
                                          <p:tavLst>
                                            <p:tav tm="0">
                                              <p:val>
                                                <p:fltVal val="0"/>
                                              </p:val>
                                            </p:tav>
                                            <p:tav tm="100000">
                                              <p:val>
                                                <p:strVal val="#ppt_w"/>
                                              </p:val>
                                            </p:tav>
                                          </p:tavLst>
                                        </p:anim>
                                        <p:anim calcmode="lin" valueType="num">
                                          <p:cBhvr>
                                            <p:cTn id="55" dur="500" fill="hold"/>
                                            <p:tgtEl>
                                              <p:spTgt spid="138"/>
                                            </p:tgtEl>
                                            <p:attrNameLst>
                                              <p:attrName>ppt_h</p:attrName>
                                            </p:attrNameLst>
                                          </p:cBhvr>
                                          <p:tavLst>
                                            <p:tav tm="0">
                                              <p:val>
                                                <p:fltVal val="0"/>
                                              </p:val>
                                            </p:tav>
                                            <p:tav tm="100000">
                                              <p:val>
                                                <p:strVal val="#ppt_h"/>
                                              </p:val>
                                            </p:tav>
                                          </p:tavLst>
                                        </p:anim>
                                        <p:animEffect transition="in" filter="fade">
                                          <p:cBhvr>
                                            <p:cTn id="56" dur="500"/>
                                            <p:tgtEl>
                                              <p:spTgt spid="138"/>
                                            </p:tgtEl>
                                          </p:cBhvr>
                                        </p:animEffect>
                                      </p:childTnLst>
                                    </p:cTn>
                                  </p:par>
                                  <p:par>
                                    <p:cTn id="57" presetID="64" presetClass="path" presetSubtype="0" fill="hold" grpId="2" nodeType="withEffect">
                                      <p:stCondLst>
                                        <p:cond delay="200"/>
                                      </p:stCondLst>
                                      <p:childTnLst>
                                        <p:animMotion origin="layout" path="M 1.94444E-6 7.40741E-7 L 0.1526 -0.4034 " pathEditMode="relative" rAng="0" ptsTypes="AA">
                                          <p:cBhvr>
                                            <p:cTn id="58" dur="500" spd="-100000" fill="hold"/>
                                            <p:tgtEl>
                                              <p:spTgt spid="138"/>
                                            </p:tgtEl>
                                            <p:attrNameLst>
                                              <p:attrName>ppt_x</p:attrName>
                                              <p:attrName>ppt_y</p:attrName>
                                            </p:attrNameLst>
                                          </p:cBhvr>
                                          <p:rCtr x="7622" y="-20185"/>
                                        </p:animMotion>
                                      </p:childTnLst>
                                    </p:cTn>
                                  </p:par>
                                  <p:par>
                                    <p:cTn id="59" presetID="1" presetClass="entr" presetSubtype="0" fill="hold"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53" presetClass="entr" presetSubtype="16" fill="hold" nodeType="withEffect">
                                      <p:stCondLst>
                                        <p:cond delay="0"/>
                                      </p:stCondLst>
                                      <p:childTnLst>
                                        <p:set>
                                          <p:cBhvr>
                                            <p:cTn id="62" dur="1" fill="hold">
                                              <p:stCondLst>
                                                <p:cond delay="0"/>
                                              </p:stCondLst>
                                            </p:cTn>
                                            <p:tgtEl>
                                              <p:spTgt spid="139"/>
                                            </p:tgtEl>
                                            <p:attrNameLst>
                                              <p:attrName>style.visibility</p:attrName>
                                            </p:attrNameLst>
                                          </p:cBhvr>
                                          <p:to>
                                            <p:strVal val="visible"/>
                                          </p:to>
                                        </p:set>
                                        <p:anim calcmode="lin" valueType="num">
                                          <p:cBhvr>
                                            <p:cTn id="63" dur="500" fill="hold"/>
                                            <p:tgtEl>
                                              <p:spTgt spid="139"/>
                                            </p:tgtEl>
                                            <p:attrNameLst>
                                              <p:attrName>ppt_w</p:attrName>
                                            </p:attrNameLst>
                                          </p:cBhvr>
                                          <p:tavLst>
                                            <p:tav tm="0">
                                              <p:val>
                                                <p:fltVal val="0"/>
                                              </p:val>
                                            </p:tav>
                                            <p:tav tm="100000">
                                              <p:val>
                                                <p:strVal val="#ppt_w"/>
                                              </p:val>
                                            </p:tav>
                                          </p:tavLst>
                                        </p:anim>
                                        <p:anim calcmode="lin" valueType="num">
                                          <p:cBhvr>
                                            <p:cTn id="64" dur="500" fill="hold"/>
                                            <p:tgtEl>
                                              <p:spTgt spid="139"/>
                                            </p:tgtEl>
                                            <p:attrNameLst>
                                              <p:attrName>ppt_h</p:attrName>
                                            </p:attrNameLst>
                                          </p:cBhvr>
                                          <p:tavLst>
                                            <p:tav tm="0">
                                              <p:val>
                                                <p:fltVal val="0"/>
                                              </p:val>
                                            </p:tav>
                                            <p:tav tm="100000">
                                              <p:val>
                                                <p:strVal val="#ppt_h"/>
                                              </p:val>
                                            </p:tav>
                                          </p:tavLst>
                                        </p:anim>
                                        <p:animEffect transition="in" filter="fade">
                                          <p:cBhvr>
                                            <p:cTn id="65" dur="500"/>
                                            <p:tgtEl>
                                              <p:spTgt spid="139"/>
                                            </p:tgtEl>
                                          </p:cBhvr>
                                        </p:animEffect>
                                      </p:childTnLst>
                                    </p:cTn>
                                  </p:par>
                                  <p:par>
                                    <p:cTn id="66" presetID="64" presetClass="path" presetSubtype="0" fill="hold" nodeType="withEffect">
                                      <p:stCondLst>
                                        <p:cond delay="0"/>
                                      </p:stCondLst>
                                      <p:childTnLst>
                                        <p:animMotion origin="layout" path="M 2.22222E-6 1.23457E-6 L -0.05122 -0.2787 " pathEditMode="relative" rAng="0" ptsTypes="AA">
                                          <p:cBhvr>
                                            <p:cTn id="67" dur="500" spd="-100000" fill="hold"/>
                                            <p:tgtEl>
                                              <p:spTgt spid="139"/>
                                            </p:tgtEl>
                                            <p:attrNameLst>
                                              <p:attrName>ppt_x</p:attrName>
                                              <p:attrName>ppt_y</p:attrName>
                                            </p:attrNameLst>
                                          </p:cBhvr>
                                          <p:rCtr x="-2569" y="-13951"/>
                                        </p:animMotion>
                                      </p:childTnLst>
                                    </p:cTn>
                                  </p:par>
                                  <p:par>
                                    <p:cTn id="68" presetID="1" presetClass="entr" presetSubtype="0" fill="hold" nodeType="withEffect">
                                      <p:stCondLst>
                                        <p:cond delay="400"/>
                                      </p:stCondLst>
                                      <p:childTnLst>
                                        <p:set>
                                          <p:cBhvr>
                                            <p:cTn id="69" dur="1" fill="hold">
                                              <p:stCondLst>
                                                <p:cond delay="0"/>
                                              </p:stCondLst>
                                            </p:cTn>
                                            <p:tgtEl>
                                              <p:spTgt spid="130"/>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64" presetClass="path" presetSubtype="0" fill="hold" nodeType="withEffect">
                                      <p:stCondLst>
                                        <p:cond delay="400"/>
                                      </p:stCondLst>
                                      <p:childTnLst>
                                        <p:animMotion origin="layout" path="M -1.38889E-6 3.82716E-6 L 0.13021 -0.1926 " pathEditMode="relative" rAng="0" ptsTypes="AA">
                                          <p:cBhvr>
                                            <p:cTn id="76" dur="500" spd="-100000" fill="hold"/>
                                            <p:tgtEl>
                                              <p:spTgt spid="130"/>
                                            </p:tgtEl>
                                            <p:attrNameLst>
                                              <p:attrName>ppt_x</p:attrName>
                                              <p:attrName>ppt_y</p:attrName>
                                            </p:attrNameLst>
                                          </p:cBhvr>
                                          <p:rCtr x="6510" y="-9630"/>
                                        </p:animMotion>
                                      </p:childTnLst>
                                    </p:cTn>
                                  </p:par>
                                  <p:par>
                                    <p:cTn id="77" presetID="1" presetClass="entr" presetSubtype="0" fill="hold" grpId="0" nodeType="withEffect">
                                      <p:stCondLst>
                                        <p:cond delay="200"/>
                                      </p:stCondLst>
                                      <p:childTnLst>
                                        <p:set>
                                          <p:cBhvr>
                                            <p:cTn id="78" dur="1" fill="hold">
                                              <p:stCondLst>
                                                <p:cond delay="0"/>
                                              </p:stCondLst>
                                            </p:cTn>
                                            <p:tgtEl>
                                              <p:spTgt spid="155"/>
                                            </p:tgtEl>
                                            <p:attrNameLst>
                                              <p:attrName>style.visibility</p:attrName>
                                            </p:attrNameLst>
                                          </p:cBhvr>
                                          <p:to>
                                            <p:strVal val="visible"/>
                                          </p:to>
                                        </p:set>
                                      </p:childTnLst>
                                    </p:cTn>
                                  </p:par>
                                  <p:par>
                                    <p:cTn id="79" presetID="53" presetClass="entr" presetSubtype="16" fill="hold" grpId="1" nodeType="withEffect">
                                      <p:stCondLst>
                                        <p:cond delay="200"/>
                                      </p:stCondLst>
                                      <p:childTnLst>
                                        <p:set>
                                          <p:cBhvr>
                                            <p:cTn id="80" dur="1" fill="hold">
                                              <p:stCondLst>
                                                <p:cond delay="0"/>
                                              </p:stCondLst>
                                            </p:cTn>
                                            <p:tgtEl>
                                              <p:spTgt spid="155"/>
                                            </p:tgtEl>
                                            <p:attrNameLst>
                                              <p:attrName>style.visibility</p:attrName>
                                            </p:attrNameLst>
                                          </p:cBhvr>
                                          <p:to>
                                            <p:strVal val="visible"/>
                                          </p:to>
                                        </p:set>
                                        <p:anim calcmode="lin" valueType="num">
                                          <p:cBhvr>
                                            <p:cTn id="81" dur="500" fill="hold"/>
                                            <p:tgtEl>
                                              <p:spTgt spid="155"/>
                                            </p:tgtEl>
                                            <p:attrNameLst>
                                              <p:attrName>ppt_w</p:attrName>
                                            </p:attrNameLst>
                                          </p:cBhvr>
                                          <p:tavLst>
                                            <p:tav tm="0">
                                              <p:val>
                                                <p:fltVal val="0"/>
                                              </p:val>
                                            </p:tav>
                                            <p:tav tm="100000">
                                              <p:val>
                                                <p:strVal val="#ppt_w"/>
                                              </p:val>
                                            </p:tav>
                                          </p:tavLst>
                                        </p:anim>
                                        <p:anim calcmode="lin" valueType="num">
                                          <p:cBhvr>
                                            <p:cTn id="82" dur="500" fill="hold"/>
                                            <p:tgtEl>
                                              <p:spTgt spid="155"/>
                                            </p:tgtEl>
                                            <p:attrNameLst>
                                              <p:attrName>ppt_h</p:attrName>
                                            </p:attrNameLst>
                                          </p:cBhvr>
                                          <p:tavLst>
                                            <p:tav tm="0">
                                              <p:val>
                                                <p:fltVal val="0"/>
                                              </p:val>
                                            </p:tav>
                                            <p:tav tm="100000">
                                              <p:val>
                                                <p:strVal val="#ppt_h"/>
                                              </p:val>
                                            </p:tav>
                                          </p:tavLst>
                                        </p:anim>
                                        <p:animEffect transition="in" filter="fade">
                                          <p:cBhvr>
                                            <p:cTn id="83" dur="500"/>
                                            <p:tgtEl>
                                              <p:spTgt spid="155"/>
                                            </p:tgtEl>
                                          </p:cBhvr>
                                        </p:animEffect>
                                      </p:childTnLst>
                                    </p:cTn>
                                  </p:par>
                                  <p:par>
                                    <p:cTn id="84" presetID="1" presetClass="entr" presetSubtype="0" fill="hold" nodeType="withEffect">
                                      <p:stCondLst>
                                        <p:cond delay="200"/>
                                      </p:stCondLst>
                                      <p:childTnLst>
                                        <p:set>
                                          <p:cBhvr>
                                            <p:cTn id="85" dur="1" fill="hold">
                                              <p:stCondLst>
                                                <p:cond delay="0"/>
                                              </p:stCondLst>
                                            </p:cTn>
                                            <p:tgtEl>
                                              <p:spTgt spid="149"/>
                                            </p:tgtEl>
                                            <p:attrNameLst>
                                              <p:attrName>style.visibility</p:attrName>
                                            </p:attrNameLst>
                                          </p:cBhvr>
                                          <p:to>
                                            <p:strVal val="visible"/>
                                          </p:to>
                                        </p:set>
                                      </p:childTnLst>
                                    </p:cTn>
                                  </p:par>
                                  <p:par>
                                    <p:cTn id="86" presetID="53" presetClass="entr" presetSubtype="16" fill="hold" nodeType="withEffect">
                                      <p:stCondLst>
                                        <p:cond delay="200"/>
                                      </p:stCondLst>
                                      <p:childTnLst>
                                        <p:set>
                                          <p:cBhvr>
                                            <p:cTn id="87" dur="1" fill="hold">
                                              <p:stCondLst>
                                                <p:cond delay="0"/>
                                              </p:stCondLst>
                                            </p:cTn>
                                            <p:tgtEl>
                                              <p:spTgt spid="149"/>
                                            </p:tgtEl>
                                            <p:attrNameLst>
                                              <p:attrName>style.visibility</p:attrName>
                                            </p:attrNameLst>
                                          </p:cBhvr>
                                          <p:to>
                                            <p:strVal val="visible"/>
                                          </p:to>
                                        </p:set>
                                        <p:anim calcmode="lin" valueType="num">
                                          <p:cBhvr>
                                            <p:cTn id="88" dur="500" fill="hold"/>
                                            <p:tgtEl>
                                              <p:spTgt spid="149"/>
                                            </p:tgtEl>
                                            <p:attrNameLst>
                                              <p:attrName>ppt_w</p:attrName>
                                            </p:attrNameLst>
                                          </p:cBhvr>
                                          <p:tavLst>
                                            <p:tav tm="0">
                                              <p:val>
                                                <p:fltVal val="0"/>
                                              </p:val>
                                            </p:tav>
                                            <p:tav tm="100000">
                                              <p:val>
                                                <p:strVal val="#ppt_w"/>
                                              </p:val>
                                            </p:tav>
                                          </p:tavLst>
                                        </p:anim>
                                        <p:anim calcmode="lin" valueType="num">
                                          <p:cBhvr>
                                            <p:cTn id="89" dur="500" fill="hold"/>
                                            <p:tgtEl>
                                              <p:spTgt spid="149"/>
                                            </p:tgtEl>
                                            <p:attrNameLst>
                                              <p:attrName>ppt_h</p:attrName>
                                            </p:attrNameLst>
                                          </p:cBhvr>
                                          <p:tavLst>
                                            <p:tav tm="0">
                                              <p:val>
                                                <p:fltVal val="0"/>
                                              </p:val>
                                            </p:tav>
                                            <p:tav tm="100000">
                                              <p:val>
                                                <p:strVal val="#ppt_h"/>
                                              </p:val>
                                            </p:tav>
                                          </p:tavLst>
                                        </p:anim>
                                        <p:animEffect transition="in" filter="fade">
                                          <p:cBhvr>
                                            <p:cTn id="90" dur="500"/>
                                            <p:tgtEl>
                                              <p:spTgt spid="149"/>
                                            </p:tgtEl>
                                          </p:cBhvr>
                                        </p:animEffect>
                                      </p:childTnLst>
                                    </p:cTn>
                                  </p:par>
                                  <p:par>
                                    <p:cTn id="91" presetID="42" presetClass="path" presetSubtype="0" fill="hold" nodeType="withEffect">
                                      <p:stCondLst>
                                        <p:cond delay="200"/>
                                      </p:stCondLst>
                                      <p:childTnLst>
                                        <p:animMotion origin="layout" path="M 5.55556E-7 -4.5679E-6 L 0.14375 0.17223 " pathEditMode="relative" rAng="0" ptsTypes="AA">
                                          <p:cBhvr>
                                            <p:cTn id="92" dur="500" spd="-100000" fill="hold"/>
                                            <p:tgtEl>
                                              <p:spTgt spid="149"/>
                                            </p:tgtEl>
                                            <p:attrNameLst>
                                              <p:attrName>ppt_x</p:attrName>
                                              <p:attrName>ppt_y</p:attrName>
                                            </p:attrNameLst>
                                          </p:cBhvr>
                                          <p:rCtr x="7187" y="8611"/>
                                        </p:animMotion>
                                      </p:childTnLst>
                                    </p:cTn>
                                  </p:par>
                                  <p:par>
                                    <p:cTn id="93" presetID="1" presetClass="entr" presetSubtype="0" fill="hold" nodeType="withEffect">
                                      <p:stCondLst>
                                        <p:cond delay="600"/>
                                      </p:stCondLst>
                                      <p:childTnLst>
                                        <p:set>
                                          <p:cBhvr>
                                            <p:cTn id="94" dur="1" fill="hold">
                                              <p:stCondLst>
                                                <p:cond delay="0"/>
                                              </p:stCondLst>
                                            </p:cTn>
                                            <p:tgtEl>
                                              <p:spTgt spid="145"/>
                                            </p:tgtEl>
                                            <p:attrNameLst>
                                              <p:attrName>style.visibility</p:attrName>
                                            </p:attrNameLst>
                                          </p:cBhvr>
                                          <p:to>
                                            <p:strVal val="visible"/>
                                          </p:to>
                                        </p:set>
                                      </p:childTnLst>
                                    </p:cTn>
                                  </p:par>
                                  <p:par>
                                    <p:cTn id="95" presetID="53" presetClass="entr" presetSubtype="16" fill="hold" nodeType="withEffect">
                                      <p:stCondLst>
                                        <p:cond delay="600"/>
                                      </p:stCondLst>
                                      <p:childTnLst>
                                        <p:set>
                                          <p:cBhvr>
                                            <p:cTn id="96" dur="1" fill="hold">
                                              <p:stCondLst>
                                                <p:cond delay="0"/>
                                              </p:stCondLst>
                                            </p:cTn>
                                            <p:tgtEl>
                                              <p:spTgt spid="145"/>
                                            </p:tgtEl>
                                            <p:attrNameLst>
                                              <p:attrName>style.visibility</p:attrName>
                                            </p:attrNameLst>
                                          </p:cBhvr>
                                          <p:to>
                                            <p:strVal val="visible"/>
                                          </p:to>
                                        </p:set>
                                        <p:anim calcmode="lin" valueType="num">
                                          <p:cBhvr>
                                            <p:cTn id="97" dur="500" fill="hold"/>
                                            <p:tgtEl>
                                              <p:spTgt spid="145"/>
                                            </p:tgtEl>
                                            <p:attrNameLst>
                                              <p:attrName>ppt_w</p:attrName>
                                            </p:attrNameLst>
                                          </p:cBhvr>
                                          <p:tavLst>
                                            <p:tav tm="0">
                                              <p:val>
                                                <p:fltVal val="0"/>
                                              </p:val>
                                            </p:tav>
                                            <p:tav tm="100000">
                                              <p:val>
                                                <p:strVal val="#ppt_w"/>
                                              </p:val>
                                            </p:tav>
                                          </p:tavLst>
                                        </p:anim>
                                        <p:anim calcmode="lin" valueType="num">
                                          <p:cBhvr>
                                            <p:cTn id="98" dur="500" fill="hold"/>
                                            <p:tgtEl>
                                              <p:spTgt spid="145"/>
                                            </p:tgtEl>
                                            <p:attrNameLst>
                                              <p:attrName>ppt_h</p:attrName>
                                            </p:attrNameLst>
                                          </p:cBhvr>
                                          <p:tavLst>
                                            <p:tav tm="0">
                                              <p:val>
                                                <p:fltVal val="0"/>
                                              </p:val>
                                            </p:tav>
                                            <p:tav tm="100000">
                                              <p:val>
                                                <p:strVal val="#ppt_h"/>
                                              </p:val>
                                            </p:tav>
                                          </p:tavLst>
                                        </p:anim>
                                        <p:animEffect transition="in" filter="fade">
                                          <p:cBhvr>
                                            <p:cTn id="99" dur="500"/>
                                            <p:tgtEl>
                                              <p:spTgt spid="145"/>
                                            </p:tgtEl>
                                          </p:cBhvr>
                                        </p:animEffect>
                                      </p:childTnLst>
                                    </p:cTn>
                                  </p:par>
                                  <p:par>
                                    <p:cTn id="100" presetID="42" presetClass="path" presetSubtype="0" fill="hold" nodeType="withEffect">
                                      <p:stCondLst>
                                        <p:cond delay="600"/>
                                      </p:stCondLst>
                                      <p:childTnLst>
                                        <p:animMotion origin="layout" path="M -2.77778E-7 3.20988E-6 L 0.13507 0.28333 " pathEditMode="relative" rAng="0" ptsTypes="AA">
                                          <p:cBhvr>
                                            <p:cTn id="101" dur="500" spd="-100000" fill="hold"/>
                                            <p:tgtEl>
                                              <p:spTgt spid="145"/>
                                            </p:tgtEl>
                                            <p:attrNameLst>
                                              <p:attrName>ppt_x</p:attrName>
                                              <p:attrName>ppt_y</p:attrName>
                                            </p:attrNameLst>
                                          </p:cBhvr>
                                          <p:rCtr x="6753" y="14167"/>
                                        </p:animMotion>
                                      </p:childTnLst>
                                    </p:cTn>
                                  </p:par>
                                  <p:par>
                                    <p:cTn id="102" presetID="1" presetClass="entr" presetSubtype="0" fill="hold" grpId="0" nodeType="withEffect">
                                      <p:stCondLst>
                                        <p:cond delay="400"/>
                                      </p:stCondLst>
                                      <p:childTnLst>
                                        <p:set>
                                          <p:cBhvr>
                                            <p:cTn id="103" dur="1" fill="hold">
                                              <p:stCondLst>
                                                <p:cond delay="0"/>
                                              </p:stCondLst>
                                            </p:cTn>
                                            <p:tgtEl>
                                              <p:spTgt spid="105"/>
                                            </p:tgtEl>
                                            <p:attrNameLst>
                                              <p:attrName>style.visibility</p:attrName>
                                            </p:attrNameLst>
                                          </p:cBhvr>
                                          <p:to>
                                            <p:strVal val="visible"/>
                                          </p:to>
                                        </p:set>
                                      </p:childTnLst>
                                    </p:cTn>
                                  </p:par>
                                  <p:par>
                                    <p:cTn id="104" presetID="53" presetClass="entr" presetSubtype="16" fill="hold" grpId="1" nodeType="withEffect">
                                      <p:stCondLst>
                                        <p:cond delay="400"/>
                                      </p:stCondLst>
                                      <p:childTnLst>
                                        <p:set>
                                          <p:cBhvr>
                                            <p:cTn id="105" dur="1" fill="hold">
                                              <p:stCondLst>
                                                <p:cond delay="0"/>
                                              </p:stCondLst>
                                            </p:cTn>
                                            <p:tgtEl>
                                              <p:spTgt spid="105"/>
                                            </p:tgtEl>
                                            <p:attrNameLst>
                                              <p:attrName>style.visibility</p:attrName>
                                            </p:attrNameLst>
                                          </p:cBhvr>
                                          <p:to>
                                            <p:strVal val="visible"/>
                                          </p:to>
                                        </p:set>
                                        <p:anim calcmode="lin" valueType="num">
                                          <p:cBhvr>
                                            <p:cTn id="106" dur="500" fill="hold"/>
                                            <p:tgtEl>
                                              <p:spTgt spid="105"/>
                                            </p:tgtEl>
                                            <p:attrNameLst>
                                              <p:attrName>ppt_w</p:attrName>
                                            </p:attrNameLst>
                                          </p:cBhvr>
                                          <p:tavLst>
                                            <p:tav tm="0">
                                              <p:val>
                                                <p:fltVal val="0"/>
                                              </p:val>
                                            </p:tav>
                                            <p:tav tm="100000">
                                              <p:val>
                                                <p:strVal val="#ppt_w"/>
                                              </p:val>
                                            </p:tav>
                                          </p:tavLst>
                                        </p:anim>
                                        <p:anim calcmode="lin" valueType="num">
                                          <p:cBhvr>
                                            <p:cTn id="107" dur="500" fill="hold"/>
                                            <p:tgtEl>
                                              <p:spTgt spid="105"/>
                                            </p:tgtEl>
                                            <p:attrNameLst>
                                              <p:attrName>ppt_h</p:attrName>
                                            </p:attrNameLst>
                                          </p:cBhvr>
                                          <p:tavLst>
                                            <p:tav tm="0">
                                              <p:val>
                                                <p:fltVal val="0"/>
                                              </p:val>
                                            </p:tav>
                                            <p:tav tm="100000">
                                              <p:val>
                                                <p:strVal val="#ppt_h"/>
                                              </p:val>
                                            </p:tav>
                                          </p:tavLst>
                                        </p:anim>
                                        <p:animEffect transition="in" filter="fade">
                                          <p:cBhvr>
                                            <p:cTn id="108" dur="500"/>
                                            <p:tgtEl>
                                              <p:spTgt spid="105"/>
                                            </p:tgtEl>
                                          </p:cBhvr>
                                        </p:animEffect>
                                      </p:childTnLst>
                                    </p:cTn>
                                  </p:par>
                                  <p:par>
                                    <p:cTn id="109" presetID="42" presetClass="path" presetSubtype="0" fill="hold" grpId="2" nodeType="withEffect">
                                      <p:stCondLst>
                                        <p:cond delay="400"/>
                                      </p:stCondLst>
                                      <p:childTnLst>
                                        <p:animMotion origin="layout" path="M -3.33333E-6 1.23457E-6 L 0.0625 0.20555 " pathEditMode="relative" rAng="0" ptsTypes="AA">
                                          <p:cBhvr>
                                            <p:cTn id="110" dur="500" spd="-100000" fill="hold"/>
                                            <p:tgtEl>
                                              <p:spTgt spid="105"/>
                                            </p:tgtEl>
                                            <p:attrNameLst>
                                              <p:attrName>ppt_x</p:attrName>
                                              <p:attrName>ppt_y</p:attrName>
                                            </p:attrNameLst>
                                          </p:cBhvr>
                                          <p:rCtr x="3125" y="10278"/>
                                        </p:animMotion>
                                      </p:childTnLst>
                                    </p:cTn>
                                  </p:par>
                                  <p:par>
                                    <p:cTn id="111" presetID="1" presetClass="entr" presetSubtype="0" fill="hold" grpId="0" nodeType="withEffect">
                                      <p:stCondLst>
                                        <p:cond delay="200"/>
                                      </p:stCondLst>
                                      <p:childTnLst>
                                        <p:set>
                                          <p:cBhvr>
                                            <p:cTn id="112" dur="1" fill="hold">
                                              <p:stCondLst>
                                                <p:cond delay="0"/>
                                              </p:stCondLst>
                                            </p:cTn>
                                            <p:tgtEl>
                                              <p:spTgt spid="148"/>
                                            </p:tgtEl>
                                            <p:attrNameLst>
                                              <p:attrName>style.visibility</p:attrName>
                                            </p:attrNameLst>
                                          </p:cBhvr>
                                          <p:to>
                                            <p:strVal val="visible"/>
                                          </p:to>
                                        </p:set>
                                      </p:childTnLst>
                                    </p:cTn>
                                  </p:par>
                                  <p:par>
                                    <p:cTn id="113" presetID="53" presetClass="entr" presetSubtype="16" fill="hold" grpId="1" nodeType="withEffect">
                                      <p:stCondLst>
                                        <p:cond delay="200"/>
                                      </p:stCondLst>
                                      <p:childTnLst>
                                        <p:set>
                                          <p:cBhvr>
                                            <p:cTn id="114" dur="1" fill="hold">
                                              <p:stCondLst>
                                                <p:cond delay="0"/>
                                              </p:stCondLst>
                                            </p:cTn>
                                            <p:tgtEl>
                                              <p:spTgt spid="148"/>
                                            </p:tgtEl>
                                            <p:attrNameLst>
                                              <p:attrName>style.visibility</p:attrName>
                                            </p:attrNameLst>
                                          </p:cBhvr>
                                          <p:to>
                                            <p:strVal val="visible"/>
                                          </p:to>
                                        </p:set>
                                        <p:anim calcmode="lin" valueType="num">
                                          <p:cBhvr>
                                            <p:cTn id="115" dur="500" fill="hold"/>
                                            <p:tgtEl>
                                              <p:spTgt spid="148"/>
                                            </p:tgtEl>
                                            <p:attrNameLst>
                                              <p:attrName>ppt_w</p:attrName>
                                            </p:attrNameLst>
                                          </p:cBhvr>
                                          <p:tavLst>
                                            <p:tav tm="0">
                                              <p:val>
                                                <p:fltVal val="0"/>
                                              </p:val>
                                            </p:tav>
                                            <p:tav tm="100000">
                                              <p:val>
                                                <p:strVal val="#ppt_w"/>
                                              </p:val>
                                            </p:tav>
                                          </p:tavLst>
                                        </p:anim>
                                        <p:anim calcmode="lin" valueType="num">
                                          <p:cBhvr>
                                            <p:cTn id="116" dur="500" fill="hold"/>
                                            <p:tgtEl>
                                              <p:spTgt spid="148"/>
                                            </p:tgtEl>
                                            <p:attrNameLst>
                                              <p:attrName>ppt_h</p:attrName>
                                            </p:attrNameLst>
                                          </p:cBhvr>
                                          <p:tavLst>
                                            <p:tav tm="0">
                                              <p:val>
                                                <p:fltVal val="0"/>
                                              </p:val>
                                            </p:tav>
                                            <p:tav tm="100000">
                                              <p:val>
                                                <p:strVal val="#ppt_h"/>
                                              </p:val>
                                            </p:tav>
                                          </p:tavLst>
                                        </p:anim>
                                        <p:animEffect transition="in" filter="fade">
                                          <p:cBhvr>
                                            <p:cTn id="117" dur="500"/>
                                            <p:tgtEl>
                                              <p:spTgt spid="148"/>
                                            </p:tgtEl>
                                          </p:cBhvr>
                                        </p:animEffect>
                                      </p:childTnLst>
                                    </p:cTn>
                                  </p:par>
                                  <p:par>
                                    <p:cTn id="118" presetID="42" presetClass="path" presetSubtype="0" fill="hold" grpId="2" nodeType="withEffect">
                                      <p:stCondLst>
                                        <p:cond delay="200"/>
                                      </p:stCondLst>
                                      <p:childTnLst>
                                        <p:animMotion origin="layout" path="M 5.55556E-7 -1.97531E-6 L -0.01372 0.35 " pathEditMode="relative" rAng="0" ptsTypes="AA">
                                          <p:cBhvr>
                                            <p:cTn id="119" dur="500" spd="-100000" fill="hold"/>
                                            <p:tgtEl>
                                              <p:spTgt spid="148"/>
                                            </p:tgtEl>
                                            <p:attrNameLst>
                                              <p:attrName>ppt_x</p:attrName>
                                              <p:attrName>ppt_y</p:attrName>
                                            </p:attrNameLst>
                                          </p:cBhvr>
                                          <p:rCtr x="-694" y="17500"/>
                                        </p:animMotion>
                                      </p:childTnLst>
                                    </p:cTn>
                                  </p:par>
                                  <p:par>
                                    <p:cTn id="120" presetID="35" presetClass="path" presetSubtype="0" fill="hold" grpId="2" nodeType="withEffect">
                                      <p:stCondLst>
                                        <p:cond delay="200"/>
                                      </p:stCondLst>
                                      <p:childTnLst>
                                        <p:animMotion origin="layout" path="M 2.5E-6 -3.58025E-6 L 0.16875 -0.04074 " pathEditMode="relative" rAng="0" ptsTypes="AA">
                                          <p:cBhvr>
                                            <p:cTn id="121" dur="500" spd="-100000" fill="hold"/>
                                            <p:tgtEl>
                                              <p:spTgt spid="155"/>
                                            </p:tgtEl>
                                            <p:attrNameLst>
                                              <p:attrName>ppt_x</p:attrName>
                                              <p:attrName>ppt_y</p:attrName>
                                            </p:attrNameLst>
                                          </p:cBhvr>
                                          <p:rCtr x="8438" y="-2037"/>
                                        </p:animMotion>
                                      </p:childTnLst>
                                    </p:cTn>
                                  </p:par>
                                  <p:par>
                                    <p:cTn id="122" presetID="1" presetClass="entr" presetSubtype="0" fill="hold" nodeType="withEffect">
                                      <p:stCondLst>
                                        <p:cond delay="600"/>
                                      </p:stCondLst>
                                      <p:childTnLst>
                                        <p:set>
                                          <p:cBhvr>
                                            <p:cTn id="123" dur="1" fill="hold">
                                              <p:stCondLst>
                                                <p:cond delay="0"/>
                                              </p:stCondLst>
                                            </p:cTn>
                                            <p:tgtEl>
                                              <p:spTgt spid="142"/>
                                            </p:tgtEl>
                                            <p:attrNameLst>
                                              <p:attrName>style.visibility</p:attrName>
                                            </p:attrNameLst>
                                          </p:cBhvr>
                                          <p:to>
                                            <p:strVal val="visible"/>
                                          </p:to>
                                        </p:set>
                                      </p:childTnLst>
                                    </p:cTn>
                                  </p:par>
                                  <p:par>
                                    <p:cTn id="124" presetID="53" presetClass="entr" presetSubtype="16" fill="hold" nodeType="withEffect">
                                      <p:stCondLst>
                                        <p:cond delay="600"/>
                                      </p:stCondLst>
                                      <p:childTnLst>
                                        <p:set>
                                          <p:cBhvr>
                                            <p:cTn id="125" dur="1" fill="hold">
                                              <p:stCondLst>
                                                <p:cond delay="0"/>
                                              </p:stCondLst>
                                            </p:cTn>
                                            <p:tgtEl>
                                              <p:spTgt spid="142"/>
                                            </p:tgtEl>
                                            <p:attrNameLst>
                                              <p:attrName>style.visibility</p:attrName>
                                            </p:attrNameLst>
                                          </p:cBhvr>
                                          <p:to>
                                            <p:strVal val="visible"/>
                                          </p:to>
                                        </p:set>
                                        <p:anim calcmode="lin" valueType="num">
                                          <p:cBhvr>
                                            <p:cTn id="126" dur="500" fill="hold"/>
                                            <p:tgtEl>
                                              <p:spTgt spid="142"/>
                                            </p:tgtEl>
                                            <p:attrNameLst>
                                              <p:attrName>ppt_w</p:attrName>
                                            </p:attrNameLst>
                                          </p:cBhvr>
                                          <p:tavLst>
                                            <p:tav tm="0">
                                              <p:val>
                                                <p:fltVal val="0"/>
                                              </p:val>
                                            </p:tav>
                                            <p:tav tm="100000">
                                              <p:val>
                                                <p:strVal val="#ppt_w"/>
                                              </p:val>
                                            </p:tav>
                                          </p:tavLst>
                                        </p:anim>
                                        <p:anim calcmode="lin" valueType="num">
                                          <p:cBhvr>
                                            <p:cTn id="127" dur="500" fill="hold"/>
                                            <p:tgtEl>
                                              <p:spTgt spid="142"/>
                                            </p:tgtEl>
                                            <p:attrNameLst>
                                              <p:attrName>ppt_h</p:attrName>
                                            </p:attrNameLst>
                                          </p:cBhvr>
                                          <p:tavLst>
                                            <p:tav tm="0">
                                              <p:val>
                                                <p:fltVal val="0"/>
                                              </p:val>
                                            </p:tav>
                                            <p:tav tm="100000">
                                              <p:val>
                                                <p:strVal val="#ppt_h"/>
                                              </p:val>
                                            </p:tav>
                                          </p:tavLst>
                                        </p:anim>
                                        <p:animEffect transition="in" filter="fade">
                                          <p:cBhvr>
                                            <p:cTn id="128" dur="500"/>
                                            <p:tgtEl>
                                              <p:spTgt spid="142"/>
                                            </p:tgtEl>
                                          </p:cBhvr>
                                        </p:animEffect>
                                      </p:childTnLst>
                                    </p:cTn>
                                  </p:par>
                                  <p:par>
                                    <p:cTn id="129" presetID="42" presetClass="path" presetSubtype="0" fill="hold" nodeType="withEffect">
                                      <p:stCondLst>
                                        <p:cond delay="600"/>
                                      </p:stCondLst>
                                      <p:childTnLst>
                                        <p:animMotion origin="layout" path="M -2.22222E-6 4.93827E-6 L -0.04757 0.38549 " pathEditMode="relative" rAng="0" ptsTypes="AA">
                                          <p:cBhvr>
                                            <p:cTn id="130" dur="500" spd="-100000" fill="hold"/>
                                            <p:tgtEl>
                                              <p:spTgt spid="142"/>
                                            </p:tgtEl>
                                            <p:attrNameLst>
                                              <p:attrName>ppt_x</p:attrName>
                                              <p:attrName>ppt_y</p:attrName>
                                            </p:attrNameLst>
                                          </p:cBhvr>
                                          <p:rCtr x="-2378" y="19259"/>
                                        </p:animMotion>
                                      </p:childTnLst>
                                    </p:cTn>
                                  </p:par>
                                  <p:par>
                                    <p:cTn id="131" presetID="1" presetClass="entr" presetSubtype="0" fill="hold" nodeType="withEffect">
                                      <p:stCondLst>
                                        <p:cond delay="0"/>
                                      </p:stCondLst>
                                      <p:childTnLst>
                                        <p:set>
                                          <p:cBhvr>
                                            <p:cTn id="132" dur="1" fill="hold">
                                              <p:stCondLst>
                                                <p:cond delay="0"/>
                                              </p:stCondLst>
                                            </p:cTn>
                                            <p:tgtEl>
                                              <p:spTgt spid="109"/>
                                            </p:tgtEl>
                                            <p:attrNameLst>
                                              <p:attrName>style.visibility</p:attrName>
                                            </p:attrNameLst>
                                          </p:cBhvr>
                                          <p:to>
                                            <p:strVal val="visible"/>
                                          </p:to>
                                        </p:set>
                                      </p:childTnLst>
                                    </p:cTn>
                                  </p:par>
                                  <p:par>
                                    <p:cTn id="133" presetID="42" presetClass="path" presetSubtype="0" fill="hold" nodeType="withEffect">
                                      <p:stCondLst>
                                        <p:cond delay="0"/>
                                      </p:stCondLst>
                                      <p:childTnLst>
                                        <p:animMotion origin="layout" path="M 4.16667E-6 -3.20988E-6 L -0.0875 0.25895 " pathEditMode="relative" rAng="0" ptsTypes="AA">
                                          <p:cBhvr>
                                            <p:cTn id="134" dur="500" spd="-100000" fill="hold"/>
                                            <p:tgtEl>
                                              <p:spTgt spid="109"/>
                                            </p:tgtEl>
                                            <p:attrNameLst>
                                              <p:attrName>ppt_x</p:attrName>
                                              <p:attrName>ppt_y</p:attrName>
                                            </p:attrNameLst>
                                          </p:cBhvr>
                                          <p:rCtr x="-4375" y="12932"/>
                                        </p:animMotion>
                                      </p:childTnLst>
                                    </p:cTn>
                                  </p:par>
                                  <p:par>
                                    <p:cTn id="135" presetID="53" presetClass="entr" presetSubtype="16" fill="hold" nodeType="withEffect">
                                      <p:stCondLst>
                                        <p:cond delay="0"/>
                                      </p:stCondLst>
                                      <p:childTnLst>
                                        <p:set>
                                          <p:cBhvr>
                                            <p:cTn id="136" dur="1" fill="hold">
                                              <p:stCondLst>
                                                <p:cond delay="0"/>
                                              </p:stCondLst>
                                            </p:cTn>
                                            <p:tgtEl>
                                              <p:spTgt spid="109"/>
                                            </p:tgtEl>
                                            <p:attrNameLst>
                                              <p:attrName>style.visibility</p:attrName>
                                            </p:attrNameLst>
                                          </p:cBhvr>
                                          <p:to>
                                            <p:strVal val="visible"/>
                                          </p:to>
                                        </p:set>
                                        <p:anim calcmode="lin" valueType="num">
                                          <p:cBhvr>
                                            <p:cTn id="137" dur="500" fill="hold"/>
                                            <p:tgtEl>
                                              <p:spTgt spid="109"/>
                                            </p:tgtEl>
                                            <p:attrNameLst>
                                              <p:attrName>ppt_w</p:attrName>
                                            </p:attrNameLst>
                                          </p:cBhvr>
                                          <p:tavLst>
                                            <p:tav tm="0">
                                              <p:val>
                                                <p:fltVal val="0"/>
                                              </p:val>
                                            </p:tav>
                                            <p:tav tm="100000">
                                              <p:val>
                                                <p:strVal val="#ppt_w"/>
                                              </p:val>
                                            </p:tav>
                                          </p:tavLst>
                                        </p:anim>
                                        <p:anim calcmode="lin" valueType="num">
                                          <p:cBhvr>
                                            <p:cTn id="138" dur="500" fill="hold"/>
                                            <p:tgtEl>
                                              <p:spTgt spid="109"/>
                                            </p:tgtEl>
                                            <p:attrNameLst>
                                              <p:attrName>ppt_h</p:attrName>
                                            </p:attrNameLst>
                                          </p:cBhvr>
                                          <p:tavLst>
                                            <p:tav tm="0">
                                              <p:val>
                                                <p:fltVal val="0"/>
                                              </p:val>
                                            </p:tav>
                                            <p:tav tm="100000">
                                              <p:val>
                                                <p:strVal val="#ppt_h"/>
                                              </p:val>
                                            </p:tav>
                                          </p:tavLst>
                                        </p:anim>
                                        <p:animEffect transition="in" filter="fade">
                                          <p:cBhvr>
                                            <p:cTn id="139" dur="500"/>
                                            <p:tgtEl>
                                              <p:spTgt spid="109"/>
                                            </p:tgtEl>
                                          </p:cBhvr>
                                        </p:animEffect>
                                      </p:childTnLst>
                                    </p:cTn>
                                  </p:par>
                                  <p:par>
                                    <p:cTn id="140" presetID="1" presetClass="entr" presetSubtype="0" fill="hold" nodeType="withEffect">
                                      <p:stCondLst>
                                        <p:cond delay="400"/>
                                      </p:stCondLst>
                                      <p:childTnLst>
                                        <p:set>
                                          <p:cBhvr>
                                            <p:cTn id="141" dur="1" fill="hold">
                                              <p:stCondLst>
                                                <p:cond delay="0"/>
                                              </p:stCondLst>
                                            </p:cTn>
                                            <p:tgtEl>
                                              <p:spTgt spid="152"/>
                                            </p:tgtEl>
                                            <p:attrNameLst>
                                              <p:attrName>style.visibility</p:attrName>
                                            </p:attrNameLst>
                                          </p:cBhvr>
                                          <p:to>
                                            <p:strVal val="visible"/>
                                          </p:to>
                                        </p:set>
                                      </p:childTnLst>
                                    </p:cTn>
                                  </p:par>
                                  <p:par>
                                    <p:cTn id="142" presetID="53" presetClass="entr" presetSubtype="16" fill="hold" nodeType="withEffect">
                                      <p:stCondLst>
                                        <p:cond delay="400"/>
                                      </p:stCondLst>
                                      <p:childTnLst>
                                        <p:set>
                                          <p:cBhvr>
                                            <p:cTn id="143" dur="1" fill="hold">
                                              <p:stCondLst>
                                                <p:cond delay="0"/>
                                              </p:stCondLst>
                                            </p:cTn>
                                            <p:tgtEl>
                                              <p:spTgt spid="152"/>
                                            </p:tgtEl>
                                            <p:attrNameLst>
                                              <p:attrName>style.visibility</p:attrName>
                                            </p:attrNameLst>
                                          </p:cBhvr>
                                          <p:to>
                                            <p:strVal val="visible"/>
                                          </p:to>
                                        </p:set>
                                        <p:anim calcmode="lin" valueType="num">
                                          <p:cBhvr>
                                            <p:cTn id="144" dur="500" fill="hold"/>
                                            <p:tgtEl>
                                              <p:spTgt spid="152"/>
                                            </p:tgtEl>
                                            <p:attrNameLst>
                                              <p:attrName>ppt_w</p:attrName>
                                            </p:attrNameLst>
                                          </p:cBhvr>
                                          <p:tavLst>
                                            <p:tav tm="0">
                                              <p:val>
                                                <p:fltVal val="0"/>
                                              </p:val>
                                            </p:tav>
                                            <p:tav tm="100000">
                                              <p:val>
                                                <p:strVal val="#ppt_w"/>
                                              </p:val>
                                            </p:tav>
                                          </p:tavLst>
                                        </p:anim>
                                        <p:anim calcmode="lin" valueType="num">
                                          <p:cBhvr>
                                            <p:cTn id="145" dur="500" fill="hold"/>
                                            <p:tgtEl>
                                              <p:spTgt spid="152"/>
                                            </p:tgtEl>
                                            <p:attrNameLst>
                                              <p:attrName>ppt_h</p:attrName>
                                            </p:attrNameLst>
                                          </p:cBhvr>
                                          <p:tavLst>
                                            <p:tav tm="0">
                                              <p:val>
                                                <p:fltVal val="0"/>
                                              </p:val>
                                            </p:tav>
                                            <p:tav tm="100000">
                                              <p:val>
                                                <p:strVal val="#ppt_h"/>
                                              </p:val>
                                            </p:tav>
                                          </p:tavLst>
                                        </p:anim>
                                        <p:animEffect transition="in" filter="fade">
                                          <p:cBhvr>
                                            <p:cTn id="146" dur="500"/>
                                            <p:tgtEl>
                                              <p:spTgt spid="152"/>
                                            </p:tgtEl>
                                          </p:cBhvr>
                                        </p:animEffect>
                                      </p:childTnLst>
                                    </p:cTn>
                                  </p:par>
                                  <p:par>
                                    <p:cTn id="147" presetID="42" presetClass="path" presetSubtype="0" fill="hold" nodeType="withEffect">
                                      <p:stCondLst>
                                        <p:cond delay="400"/>
                                      </p:stCondLst>
                                      <p:childTnLst>
                                        <p:animMotion origin="layout" path="M -4.44444E-6 -4.69136E-6 L -0.18368 0.37439 " pathEditMode="relative" rAng="0" ptsTypes="AA">
                                          <p:cBhvr>
                                            <p:cTn id="148" dur="500" spd="-100000" fill="hold"/>
                                            <p:tgtEl>
                                              <p:spTgt spid="152"/>
                                            </p:tgtEl>
                                            <p:attrNameLst>
                                              <p:attrName>ppt_x</p:attrName>
                                              <p:attrName>ppt_y</p:attrName>
                                            </p:attrNameLst>
                                          </p:cBhvr>
                                          <p:rCtr x="-9184" y="18704"/>
                                        </p:animMotion>
                                      </p:childTnLst>
                                    </p:cTn>
                                  </p:par>
                                  <p:par>
                                    <p:cTn id="149" presetID="1" presetClass="entr" presetSubtype="0" fill="hold" grpId="0" nodeType="withEffect">
                                      <p:stCondLst>
                                        <p:cond delay="600"/>
                                      </p:stCondLst>
                                      <p:childTnLst>
                                        <p:set>
                                          <p:cBhvr>
                                            <p:cTn id="150" dur="1" fill="hold">
                                              <p:stCondLst>
                                                <p:cond delay="0"/>
                                              </p:stCondLst>
                                            </p:cTn>
                                            <p:tgtEl>
                                              <p:spTgt spid="133"/>
                                            </p:tgtEl>
                                            <p:attrNameLst>
                                              <p:attrName>style.visibility</p:attrName>
                                            </p:attrNameLst>
                                          </p:cBhvr>
                                          <p:to>
                                            <p:strVal val="visible"/>
                                          </p:to>
                                        </p:set>
                                      </p:childTnLst>
                                    </p:cTn>
                                  </p:par>
                                  <p:par>
                                    <p:cTn id="151" presetID="53" presetClass="entr" presetSubtype="16" fill="hold" grpId="1" nodeType="withEffect">
                                      <p:stCondLst>
                                        <p:cond delay="600"/>
                                      </p:stCondLst>
                                      <p:childTnLst>
                                        <p:set>
                                          <p:cBhvr>
                                            <p:cTn id="152" dur="1" fill="hold">
                                              <p:stCondLst>
                                                <p:cond delay="0"/>
                                              </p:stCondLst>
                                            </p:cTn>
                                            <p:tgtEl>
                                              <p:spTgt spid="133"/>
                                            </p:tgtEl>
                                            <p:attrNameLst>
                                              <p:attrName>style.visibility</p:attrName>
                                            </p:attrNameLst>
                                          </p:cBhvr>
                                          <p:to>
                                            <p:strVal val="visible"/>
                                          </p:to>
                                        </p:set>
                                        <p:anim calcmode="lin" valueType="num">
                                          <p:cBhvr>
                                            <p:cTn id="153" dur="500" fill="hold"/>
                                            <p:tgtEl>
                                              <p:spTgt spid="133"/>
                                            </p:tgtEl>
                                            <p:attrNameLst>
                                              <p:attrName>ppt_w</p:attrName>
                                            </p:attrNameLst>
                                          </p:cBhvr>
                                          <p:tavLst>
                                            <p:tav tm="0">
                                              <p:val>
                                                <p:fltVal val="0"/>
                                              </p:val>
                                            </p:tav>
                                            <p:tav tm="100000">
                                              <p:val>
                                                <p:strVal val="#ppt_w"/>
                                              </p:val>
                                            </p:tav>
                                          </p:tavLst>
                                        </p:anim>
                                        <p:anim calcmode="lin" valueType="num">
                                          <p:cBhvr>
                                            <p:cTn id="154" dur="500" fill="hold"/>
                                            <p:tgtEl>
                                              <p:spTgt spid="133"/>
                                            </p:tgtEl>
                                            <p:attrNameLst>
                                              <p:attrName>ppt_h</p:attrName>
                                            </p:attrNameLst>
                                          </p:cBhvr>
                                          <p:tavLst>
                                            <p:tav tm="0">
                                              <p:val>
                                                <p:fltVal val="0"/>
                                              </p:val>
                                            </p:tav>
                                            <p:tav tm="100000">
                                              <p:val>
                                                <p:strVal val="#ppt_h"/>
                                              </p:val>
                                            </p:tav>
                                          </p:tavLst>
                                        </p:anim>
                                        <p:animEffect transition="in" filter="fade">
                                          <p:cBhvr>
                                            <p:cTn id="155" dur="500"/>
                                            <p:tgtEl>
                                              <p:spTgt spid="133"/>
                                            </p:tgtEl>
                                          </p:cBhvr>
                                        </p:animEffect>
                                      </p:childTnLst>
                                    </p:cTn>
                                  </p:par>
                                  <p:par>
                                    <p:cTn id="156" presetID="42" presetClass="path" presetSubtype="0" fill="hold" grpId="2" nodeType="withEffect">
                                      <p:stCondLst>
                                        <p:cond delay="600"/>
                                      </p:stCondLst>
                                      <p:childTnLst>
                                        <p:animMotion origin="layout" path="M 8.33333E-7 -2.59259E-6 L -0.19879 0.28334 " pathEditMode="relative" rAng="0" ptsTypes="AA">
                                          <p:cBhvr>
                                            <p:cTn id="157" dur="500" spd="-100000" fill="hold"/>
                                            <p:tgtEl>
                                              <p:spTgt spid="133"/>
                                            </p:tgtEl>
                                            <p:attrNameLst>
                                              <p:attrName>ppt_x</p:attrName>
                                              <p:attrName>ppt_y</p:attrName>
                                            </p:attrNameLst>
                                          </p:cBhvr>
                                          <p:rCtr x="-9948" y="14167"/>
                                        </p:animMotion>
                                      </p:childTnLst>
                                    </p:cTn>
                                  </p:par>
                                </p:childTnLst>
                              </p:cTn>
                            </p:par>
                            <p:par>
                              <p:cTn id="158" fill="hold">
                                <p:stCondLst>
                                  <p:cond delay="200"/>
                                </p:stCondLst>
                                <p:childTnLst>
                                  <p:par>
                                    <p:cTn id="159" presetID="53" presetClass="entr" presetSubtype="16" fill="hold" grpId="0" nodeType="afterEffect">
                                      <p:stCondLst>
                                        <p:cond delay="0"/>
                                      </p:stCondLst>
                                      <p:childTnLst>
                                        <p:set>
                                          <p:cBhvr>
                                            <p:cTn id="160" dur="1" fill="hold">
                                              <p:stCondLst>
                                                <p:cond delay="0"/>
                                              </p:stCondLst>
                                            </p:cTn>
                                            <p:tgtEl>
                                              <p:spTgt spid="85"/>
                                            </p:tgtEl>
                                            <p:attrNameLst>
                                              <p:attrName>style.visibility</p:attrName>
                                            </p:attrNameLst>
                                          </p:cBhvr>
                                          <p:to>
                                            <p:strVal val="visible"/>
                                          </p:to>
                                        </p:set>
                                        <p:anim calcmode="lin" valueType="num">
                                          <p:cBhvr>
                                            <p:cTn id="161" dur="500" fill="hold"/>
                                            <p:tgtEl>
                                              <p:spTgt spid="85"/>
                                            </p:tgtEl>
                                            <p:attrNameLst>
                                              <p:attrName>ppt_w</p:attrName>
                                            </p:attrNameLst>
                                          </p:cBhvr>
                                          <p:tavLst>
                                            <p:tav tm="0">
                                              <p:val>
                                                <p:fltVal val="0"/>
                                              </p:val>
                                            </p:tav>
                                            <p:tav tm="100000">
                                              <p:val>
                                                <p:strVal val="#ppt_w"/>
                                              </p:val>
                                            </p:tav>
                                          </p:tavLst>
                                        </p:anim>
                                        <p:anim calcmode="lin" valueType="num">
                                          <p:cBhvr>
                                            <p:cTn id="162" dur="500" fill="hold"/>
                                            <p:tgtEl>
                                              <p:spTgt spid="85"/>
                                            </p:tgtEl>
                                            <p:attrNameLst>
                                              <p:attrName>ppt_h</p:attrName>
                                            </p:attrNameLst>
                                          </p:cBhvr>
                                          <p:tavLst>
                                            <p:tav tm="0">
                                              <p:val>
                                                <p:fltVal val="0"/>
                                              </p:val>
                                            </p:tav>
                                            <p:tav tm="100000">
                                              <p:val>
                                                <p:strVal val="#ppt_h"/>
                                              </p:val>
                                            </p:tav>
                                          </p:tavLst>
                                        </p:anim>
                                        <p:animEffect transition="in" filter="fade">
                                          <p:cBhvr>
                                            <p:cTn id="163" dur="500"/>
                                            <p:tgtEl>
                                              <p:spTgt spid="85"/>
                                            </p:tgtEl>
                                          </p:cBhvr>
                                        </p:animEffect>
                                      </p:childTnLst>
                                    </p:cTn>
                                  </p:par>
                                  <p:par>
                                    <p:cTn id="164" presetID="53" presetClass="entr" presetSubtype="16" fill="hold" grpId="0" nodeType="withEffect">
                                      <p:stCondLst>
                                        <p:cond delay="400"/>
                                      </p:stCondLst>
                                      <p:childTnLst>
                                        <p:set>
                                          <p:cBhvr>
                                            <p:cTn id="165" dur="1" fill="hold">
                                              <p:stCondLst>
                                                <p:cond delay="0"/>
                                              </p:stCondLst>
                                            </p:cTn>
                                            <p:tgtEl>
                                              <p:spTgt spid="86"/>
                                            </p:tgtEl>
                                            <p:attrNameLst>
                                              <p:attrName>style.visibility</p:attrName>
                                            </p:attrNameLst>
                                          </p:cBhvr>
                                          <p:to>
                                            <p:strVal val="visible"/>
                                          </p:to>
                                        </p:set>
                                        <p:anim calcmode="lin" valueType="num">
                                          <p:cBhvr>
                                            <p:cTn id="166" dur="500" fill="hold"/>
                                            <p:tgtEl>
                                              <p:spTgt spid="86"/>
                                            </p:tgtEl>
                                            <p:attrNameLst>
                                              <p:attrName>ppt_w</p:attrName>
                                            </p:attrNameLst>
                                          </p:cBhvr>
                                          <p:tavLst>
                                            <p:tav tm="0">
                                              <p:val>
                                                <p:fltVal val="0"/>
                                              </p:val>
                                            </p:tav>
                                            <p:tav tm="100000">
                                              <p:val>
                                                <p:strVal val="#ppt_w"/>
                                              </p:val>
                                            </p:tav>
                                          </p:tavLst>
                                        </p:anim>
                                        <p:anim calcmode="lin" valueType="num">
                                          <p:cBhvr>
                                            <p:cTn id="167" dur="500" fill="hold"/>
                                            <p:tgtEl>
                                              <p:spTgt spid="86"/>
                                            </p:tgtEl>
                                            <p:attrNameLst>
                                              <p:attrName>ppt_h</p:attrName>
                                            </p:attrNameLst>
                                          </p:cBhvr>
                                          <p:tavLst>
                                            <p:tav tm="0">
                                              <p:val>
                                                <p:fltVal val="0"/>
                                              </p:val>
                                            </p:tav>
                                            <p:tav tm="100000">
                                              <p:val>
                                                <p:strVal val="#ppt_h"/>
                                              </p:val>
                                            </p:tav>
                                          </p:tavLst>
                                        </p:anim>
                                        <p:animEffect transition="in" filter="fade">
                                          <p:cBhvr>
                                            <p:cTn id="168" dur="500"/>
                                            <p:tgtEl>
                                              <p:spTgt spid="86"/>
                                            </p:tgtEl>
                                          </p:cBhvr>
                                        </p:animEffect>
                                      </p:childTnLst>
                                    </p:cTn>
                                  </p:par>
                                  <p:par>
                                    <p:cTn id="169" presetID="53" presetClass="entr" presetSubtype="16" fill="hold" nodeType="withEffect">
                                      <p:stCondLst>
                                        <p:cond delay="400"/>
                                      </p:stCondLst>
                                      <p:childTnLst>
                                        <p:set>
                                          <p:cBhvr>
                                            <p:cTn id="170" dur="1" fill="hold">
                                              <p:stCondLst>
                                                <p:cond delay="0"/>
                                              </p:stCondLst>
                                            </p:cTn>
                                            <p:tgtEl>
                                              <p:spTgt spid="87"/>
                                            </p:tgtEl>
                                            <p:attrNameLst>
                                              <p:attrName>style.visibility</p:attrName>
                                            </p:attrNameLst>
                                          </p:cBhvr>
                                          <p:to>
                                            <p:strVal val="visible"/>
                                          </p:to>
                                        </p:set>
                                        <p:anim calcmode="lin" valueType="num">
                                          <p:cBhvr>
                                            <p:cTn id="171" dur="500" fill="hold"/>
                                            <p:tgtEl>
                                              <p:spTgt spid="87"/>
                                            </p:tgtEl>
                                            <p:attrNameLst>
                                              <p:attrName>ppt_w</p:attrName>
                                            </p:attrNameLst>
                                          </p:cBhvr>
                                          <p:tavLst>
                                            <p:tav tm="0">
                                              <p:val>
                                                <p:fltVal val="0"/>
                                              </p:val>
                                            </p:tav>
                                            <p:tav tm="100000">
                                              <p:val>
                                                <p:strVal val="#ppt_w"/>
                                              </p:val>
                                            </p:tav>
                                          </p:tavLst>
                                        </p:anim>
                                        <p:anim calcmode="lin" valueType="num">
                                          <p:cBhvr>
                                            <p:cTn id="172" dur="500" fill="hold"/>
                                            <p:tgtEl>
                                              <p:spTgt spid="87"/>
                                            </p:tgtEl>
                                            <p:attrNameLst>
                                              <p:attrName>ppt_h</p:attrName>
                                            </p:attrNameLst>
                                          </p:cBhvr>
                                          <p:tavLst>
                                            <p:tav tm="0">
                                              <p:val>
                                                <p:fltVal val="0"/>
                                              </p:val>
                                            </p:tav>
                                            <p:tav tm="100000">
                                              <p:val>
                                                <p:strVal val="#ppt_h"/>
                                              </p:val>
                                            </p:tav>
                                          </p:tavLst>
                                        </p:anim>
                                        <p:animEffect transition="in" filter="fade">
                                          <p:cBhvr>
                                            <p:cTn id="173" dur="500"/>
                                            <p:tgtEl>
                                              <p:spTgt spid="87"/>
                                            </p:tgtEl>
                                          </p:cBhvr>
                                        </p:animEffect>
                                      </p:childTnLst>
                                    </p:cTn>
                                  </p:par>
                                  <p:par>
                                    <p:cTn id="174" presetID="53" presetClass="entr" presetSubtype="16" fill="hold" nodeType="withEffect">
                                      <p:stCondLst>
                                        <p:cond delay="200"/>
                                      </p:stCondLst>
                                      <p:childTnLst>
                                        <p:set>
                                          <p:cBhvr>
                                            <p:cTn id="175" dur="1" fill="hold">
                                              <p:stCondLst>
                                                <p:cond delay="0"/>
                                              </p:stCondLst>
                                            </p:cTn>
                                            <p:tgtEl>
                                              <p:spTgt spid="90"/>
                                            </p:tgtEl>
                                            <p:attrNameLst>
                                              <p:attrName>style.visibility</p:attrName>
                                            </p:attrNameLst>
                                          </p:cBhvr>
                                          <p:to>
                                            <p:strVal val="visible"/>
                                          </p:to>
                                        </p:set>
                                        <p:anim calcmode="lin" valueType="num">
                                          <p:cBhvr>
                                            <p:cTn id="176" dur="500" fill="hold"/>
                                            <p:tgtEl>
                                              <p:spTgt spid="90"/>
                                            </p:tgtEl>
                                            <p:attrNameLst>
                                              <p:attrName>ppt_w</p:attrName>
                                            </p:attrNameLst>
                                          </p:cBhvr>
                                          <p:tavLst>
                                            <p:tav tm="0">
                                              <p:val>
                                                <p:fltVal val="0"/>
                                              </p:val>
                                            </p:tav>
                                            <p:tav tm="100000">
                                              <p:val>
                                                <p:strVal val="#ppt_w"/>
                                              </p:val>
                                            </p:tav>
                                          </p:tavLst>
                                        </p:anim>
                                        <p:anim calcmode="lin" valueType="num">
                                          <p:cBhvr>
                                            <p:cTn id="177" dur="500" fill="hold"/>
                                            <p:tgtEl>
                                              <p:spTgt spid="90"/>
                                            </p:tgtEl>
                                            <p:attrNameLst>
                                              <p:attrName>ppt_h</p:attrName>
                                            </p:attrNameLst>
                                          </p:cBhvr>
                                          <p:tavLst>
                                            <p:tav tm="0">
                                              <p:val>
                                                <p:fltVal val="0"/>
                                              </p:val>
                                            </p:tav>
                                            <p:tav tm="100000">
                                              <p:val>
                                                <p:strVal val="#ppt_h"/>
                                              </p:val>
                                            </p:tav>
                                          </p:tavLst>
                                        </p:anim>
                                        <p:animEffect transition="in" filter="fade">
                                          <p:cBhvr>
                                            <p:cTn id="178" dur="500"/>
                                            <p:tgtEl>
                                              <p:spTgt spid="90"/>
                                            </p:tgtEl>
                                          </p:cBhvr>
                                        </p:animEffect>
                                      </p:childTnLst>
                                    </p:cTn>
                                  </p:par>
                                  <p:par>
                                    <p:cTn id="179" presetID="53" presetClass="entr" presetSubtype="16" fill="hold" nodeType="withEffect">
                                      <p:stCondLst>
                                        <p:cond delay="400"/>
                                      </p:stCondLst>
                                      <p:childTnLst>
                                        <p:set>
                                          <p:cBhvr>
                                            <p:cTn id="180" dur="1" fill="hold">
                                              <p:stCondLst>
                                                <p:cond delay="0"/>
                                              </p:stCondLst>
                                            </p:cTn>
                                            <p:tgtEl>
                                              <p:spTgt spid="93"/>
                                            </p:tgtEl>
                                            <p:attrNameLst>
                                              <p:attrName>style.visibility</p:attrName>
                                            </p:attrNameLst>
                                          </p:cBhvr>
                                          <p:to>
                                            <p:strVal val="visible"/>
                                          </p:to>
                                        </p:set>
                                        <p:anim calcmode="lin" valueType="num">
                                          <p:cBhvr>
                                            <p:cTn id="181" dur="500" fill="hold"/>
                                            <p:tgtEl>
                                              <p:spTgt spid="93"/>
                                            </p:tgtEl>
                                            <p:attrNameLst>
                                              <p:attrName>ppt_w</p:attrName>
                                            </p:attrNameLst>
                                          </p:cBhvr>
                                          <p:tavLst>
                                            <p:tav tm="0">
                                              <p:val>
                                                <p:fltVal val="0"/>
                                              </p:val>
                                            </p:tav>
                                            <p:tav tm="100000">
                                              <p:val>
                                                <p:strVal val="#ppt_w"/>
                                              </p:val>
                                            </p:tav>
                                          </p:tavLst>
                                        </p:anim>
                                        <p:anim calcmode="lin" valueType="num">
                                          <p:cBhvr>
                                            <p:cTn id="182" dur="500" fill="hold"/>
                                            <p:tgtEl>
                                              <p:spTgt spid="93"/>
                                            </p:tgtEl>
                                            <p:attrNameLst>
                                              <p:attrName>ppt_h</p:attrName>
                                            </p:attrNameLst>
                                          </p:cBhvr>
                                          <p:tavLst>
                                            <p:tav tm="0">
                                              <p:val>
                                                <p:fltVal val="0"/>
                                              </p:val>
                                            </p:tav>
                                            <p:tav tm="100000">
                                              <p:val>
                                                <p:strVal val="#ppt_h"/>
                                              </p:val>
                                            </p:tav>
                                          </p:tavLst>
                                        </p:anim>
                                        <p:animEffect transition="in" filter="fade">
                                          <p:cBhvr>
                                            <p:cTn id="183" dur="500"/>
                                            <p:tgtEl>
                                              <p:spTgt spid="93"/>
                                            </p:tgtEl>
                                          </p:cBhvr>
                                        </p:animEffect>
                                      </p:childTnLst>
                                    </p:cTn>
                                  </p:par>
                                  <p:par>
                                    <p:cTn id="184" presetID="53" presetClass="entr" presetSubtype="16" fill="hold" grpId="0" nodeType="withEffect">
                                      <p:stCondLst>
                                        <p:cond delay="200"/>
                                      </p:stCondLst>
                                      <p:childTnLst>
                                        <p:set>
                                          <p:cBhvr>
                                            <p:cTn id="185" dur="1" fill="hold">
                                              <p:stCondLst>
                                                <p:cond delay="0"/>
                                              </p:stCondLst>
                                            </p:cTn>
                                            <p:tgtEl>
                                              <p:spTgt spid="96"/>
                                            </p:tgtEl>
                                            <p:attrNameLst>
                                              <p:attrName>style.visibility</p:attrName>
                                            </p:attrNameLst>
                                          </p:cBhvr>
                                          <p:to>
                                            <p:strVal val="visible"/>
                                          </p:to>
                                        </p:set>
                                        <p:anim calcmode="lin" valueType="num">
                                          <p:cBhvr>
                                            <p:cTn id="186" dur="500" fill="hold"/>
                                            <p:tgtEl>
                                              <p:spTgt spid="96"/>
                                            </p:tgtEl>
                                            <p:attrNameLst>
                                              <p:attrName>ppt_w</p:attrName>
                                            </p:attrNameLst>
                                          </p:cBhvr>
                                          <p:tavLst>
                                            <p:tav tm="0">
                                              <p:val>
                                                <p:fltVal val="0"/>
                                              </p:val>
                                            </p:tav>
                                            <p:tav tm="100000">
                                              <p:val>
                                                <p:strVal val="#ppt_w"/>
                                              </p:val>
                                            </p:tav>
                                          </p:tavLst>
                                        </p:anim>
                                        <p:anim calcmode="lin" valueType="num">
                                          <p:cBhvr>
                                            <p:cTn id="187" dur="500" fill="hold"/>
                                            <p:tgtEl>
                                              <p:spTgt spid="96"/>
                                            </p:tgtEl>
                                            <p:attrNameLst>
                                              <p:attrName>ppt_h</p:attrName>
                                            </p:attrNameLst>
                                          </p:cBhvr>
                                          <p:tavLst>
                                            <p:tav tm="0">
                                              <p:val>
                                                <p:fltVal val="0"/>
                                              </p:val>
                                            </p:tav>
                                            <p:tav tm="100000">
                                              <p:val>
                                                <p:strVal val="#ppt_h"/>
                                              </p:val>
                                            </p:tav>
                                          </p:tavLst>
                                        </p:anim>
                                        <p:animEffect transition="in" filter="fade">
                                          <p:cBhvr>
                                            <p:cTn id="188" dur="500"/>
                                            <p:tgtEl>
                                              <p:spTgt spid="96"/>
                                            </p:tgtEl>
                                          </p:cBhvr>
                                        </p:animEffect>
                                      </p:childTnLst>
                                    </p:cTn>
                                  </p:par>
                                </p:childTnLst>
                              </p:cTn>
                            </p:par>
                            <p:par>
                              <p:cTn id="189" fill="hold">
                                <p:stCondLst>
                                  <p:cond delay="700"/>
                                </p:stCondLst>
                                <p:childTnLst>
                                  <p:par>
                                    <p:cTn id="190" presetID="2" presetClass="entr" presetSubtype="9" accel="52000" fill="hold" nodeType="afterEffect" p14:presetBounceEnd="48000">
                                      <p:stCondLst>
                                        <p:cond delay="0"/>
                                      </p:stCondLst>
                                      <p:childTnLst>
                                        <p:set>
                                          <p:cBhvr>
                                            <p:cTn id="191" dur="1" fill="hold">
                                              <p:stCondLst>
                                                <p:cond delay="0"/>
                                              </p:stCondLst>
                                            </p:cTn>
                                            <p:tgtEl>
                                              <p:spTgt spid="163"/>
                                            </p:tgtEl>
                                            <p:attrNameLst>
                                              <p:attrName>style.visibility</p:attrName>
                                            </p:attrNameLst>
                                          </p:cBhvr>
                                          <p:to>
                                            <p:strVal val="visible"/>
                                          </p:to>
                                        </p:set>
                                        <p:anim calcmode="lin" valueType="num" p14:bounceEnd="48000">
                                          <p:cBhvr additive="base">
                                            <p:cTn id="192" dur="2000" fill="hold"/>
                                            <p:tgtEl>
                                              <p:spTgt spid="163"/>
                                            </p:tgtEl>
                                            <p:attrNameLst>
                                              <p:attrName>ppt_x</p:attrName>
                                            </p:attrNameLst>
                                          </p:cBhvr>
                                          <p:tavLst>
                                            <p:tav tm="0">
                                              <p:val>
                                                <p:strVal val="0-#ppt_w/2"/>
                                              </p:val>
                                            </p:tav>
                                            <p:tav tm="100000">
                                              <p:val>
                                                <p:strVal val="#ppt_x"/>
                                              </p:val>
                                            </p:tav>
                                          </p:tavLst>
                                        </p:anim>
                                        <p:anim calcmode="lin" valueType="num" p14:bounceEnd="48000">
                                          <p:cBhvr additive="base">
                                            <p:cTn id="193" dur="2000" fill="hold"/>
                                            <p:tgtEl>
                                              <p:spTgt spid="163"/>
                                            </p:tgtEl>
                                            <p:attrNameLst>
                                              <p:attrName>ppt_y</p:attrName>
                                            </p:attrNameLst>
                                          </p:cBhvr>
                                          <p:tavLst>
                                            <p:tav tm="0">
                                              <p:val>
                                                <p:strVal val="0-#ppt_h/2"/>
                                              </p:val>
                                            </p:tav>
                                            <p:tav tm="100000">
                                              <p:val>
                                                <p:strVal val="#ppt_y"/>
                                              </p:val>
                                            </p:tav>
                                          </p:tavLst>
                                        </p:anim>
                                      </p:childTnLst>
                                    </p:cTn>
                                  </p:par>
                                  <p:par>
                                    <p:cTn id="194" presetID="2" presetClass="entr" presetSubtype="12" accel="52000" fill="hold" nodeType="withEffect" p14:presetBounceEnd="48000">
                                      <p:stCondLst>
                                        <p:cond delay="0"/>
                                      </p:stCondLst>
                                      <p:childTnLst>
                                        <p:set>
                                          <p:cBhvr>
                                            <p:cTn id="195" dur="1" fill="hold">
                                              <p:stCondLst>
                                                <p:cond delay="0"/>
                                              </p:stCondLst>
                                            </p:cTn>
                                            <p:tgtEl>
                                              <p:spTgt spid="103"/>
                                            </p:tgtEl>
                                            <p:attrNameLst>
                                              <p:attrName>style.visibility</p:attrName>
                                            </p:attrNameLst>
                                          </p:cBhvr>
                                          <p:to>
                                            <p:strVal val="visible"/>
                                          </p:to>
                                        </p:set>
                                        <p:anim calcmode="lin" valueType="num" p14:bounceEnd="48000">
                                          <p:cBhvr additive="base">
                                            <p:cTn id="196" dur="2000" fill="hold"/>
                                            <p:tgtEl>
                                              <p:spTgt spid="103"/>
                                            </p:tgtEl>
                                            <p:attrNameLst>
                                              <p:attrName>ppt_x</p:attrName>
                                            </p:attrNameLst>
                                          </p:cBhvr>
                                          <p:tavLst>
                                            <p:tav tm="0">
                                              <p:val>
                                                <p:strVal val="0-#ppt_w/2"/>
                                              </p:val>
                                            </p:tav>
                                            <p:tav tm="100000">
                                              <p:val>
                                                <p:strVal val="#ppt_x"/>
                                              </p:val>
                                            </p:tav>
                                          </p:tavLst>
                                        </p:anim>
                                        <p:anim calcmode="lin" valueType="num" p14:bounceEnd="48000">
                                          <p:cBhvr additive="base">
                                            <p:cTn id="197" dur="2000" fill="hold"/>
                                            <p:tgtEl>
                                              <p:spTgt spid="103"/>
                                            </p:tgtEl>
                                            <p:attrNameLst>
                                              <p:attrName>ppt_y</p:attrName>
                                            </p:attrNameLst>
                                          </p:cBhvr>
                                          <p:tavLst>
                                            <p:tav tm="0">
                                              <p:val>
                                                <p:strVal val="1+#ppt_h/2"/>
                                              </p:val>
                                            </p:tav>
                                            <p:tav tm="100000">
                                              <p:val>
                                                <p:strVal val="#ppt_y"/>
                                              </p:val>
                                            </p:tav>
                                          </p:tavLst>
                                        </p:anim>
                                      </p:childTnLst>
                                    </p:cTn>
                                  </p:par>
                                  <p:par>
                                    <p:cTn id="198" presetID="2" presetClass="entr" presetSubtype="3" accel="52000" fill="hold" nodeType="withEffect" p14:presetBounceEnd="48000">
                                      <p:stCondLst>
                                        <p:cond delay="0"/>
                                      </p:stCondLst>
                                      <p:childTnLst>
                                        <p:set>
                                          <p:cBhvr>
                                            <p:cTn id="199" dur="1" fill="hold">
                                              <p:stCondLst>
                                                <p:cond delay="0"/>
                                              </p:stCondLst>
                                            </p:cTn>
                                            <p:tgtEl>
                                              <p:spTgt spid="100"/>
                                            </p:tgtEl>
                                            <p:attrNameLst>
                                              <p:attrName>style.visibility</p:attrName>
                                            </p:attrNameLst>
                                          </p:cBhvr>
                                          <p:to>
                                            <p:strVal val="visible"/>
                                          </p:to>
                                        </p:set>
                                        <p:anim calcmode="lin" valueType="num" p14:bounceEnd="48000">
                                          <p:cBhvr additive="base">
                                            <p:cTn id="200" dur="2000" fill="hold"/>
                                            <p:tgtEl>
                                              <p:spTgt spid="100"/>
                                            </p:tgtEl>
                                            <p:attrNameLst>
                                              <p:attrName>ppt_x</p:attrName>
                                            </p:attrNameLst>
                                          </p:cBhvr>
                                          <p:tavLst>
                                            <p:tav tm="0">
                                              <p:val>
                                                <p:strVal val="1+#ppt_w/2"/>
                                              </p:val>
                                            </p:tav>
                                            <p:tav tm="100000">
                                              <p:val>
                                                <p:strVal val="#ppt_x"/>
                                              </p:val>
                                            </p:tav>
                                          </p:tavLst>
                                        </p:anim>
                                        <p:anim calcmode="lin" valueType="num" p14:bounceEnd="48000">
                                          <p:cBhvr additive="base">
                                            <p:cTn id="201" dur="2000" fill="hold"/>
                                            <p:tgtEl>
                                              <p:spTgt spid="100"/>
                                            </p:tgtEl>
                                            <p:attrNameLst>
                                              <p:attrName>ppt_y</p:attrName>
                                            </p:attrNameLst>
                                          </p:cBhvr>
                                          <p:tavLst>
                                            <p:tav tm="0">
                                              <p:val>
                                                <p:strVal val="0-#ppt_h/2"/>
                                              </p:val>
                                            </p:tav>
                                            <p:tav tm="100000">
                                              <p:val>
                                                <p:strVal val="#ppt_y"/>
                                              </p:val>
                                            </p:tav>
                                          </p:tavLst>
                                        </p:anim>
                                      </p:childTnLst>
                                    </p:cTn>
                                  </p:par>
                                  <p:par>
                                    <p:cTn id="202" presetID="2" presetClass="entr" presetSubtype="6" accel="52000" fill="hold" nodeType="withEffect" p14:presetBounceEnd="48000">
                                      <p:stCondLst>
                                        <p:cond delay="0"/>
                                      </p:stCondLst>
                                      <p:childTnLst>
                                        <p:set>
                                          <p:cBhvr>
                                            <p:cTn id="203" dur="1" fill="hold">
                                              <p:stCondLst>
                                                <p:cond delay="0"/>
                                              </p:stCondLst>
                                            </p:cTn>
                                            <p:tgtEl>
                                              <p:spTgt spid="166"/>
                                            </p:tgtEl>
                                            <p:attrNameLst>
                                              <p:attrName>style.visibility</p:attrName>
                                            </p:attrNameLst>
                                          </p:cBhvr>
                                          <p:to>
                                            <p:strVal val="visible"/>
                                          </p:to>
                                        </p:set>
                                        <p:anim calcmode="lin" valueType="num" p14:bounceEnd="48000">
                                          <p:cBhvr additive="base">
                                            <p:cTn id="204" dur="2000" fill="hold"/>
                                            <p:tgtEl>
                                              <p:spTgt spid="166"/>
                                            </p:tgtEl>
                                            <p:attrNameLst>
                                              <p:attrName>ppt_x</p:attrName>
                                            </p:attrNameLst>
                                          </p:cBhvr>
                                          <p:tavLst>
                                            <p:tav tm="0">
                                              <p:val>
                                                <p:strVal val="1+#ppt_w/2"/>
                                              </p:val>
                                            </p:tav>
                                            <p:tav tm="100000">
                                              <p:val>
                                                <p:strVal val="#ppt_x"/>
                                              </p:val>
                                            </p:tav>
                                          </p:tavLst>
                                        </p:anim>
                                        <p:anim calcmode="lin" valueType="num" p14:bounceEnd="48000">
                                          <p:cBhvr additive="base">
                                            <p:cTn id="205" dur="2000" fill="hold"/>
                                            <p:tgtEl>
                                              <p:spTgt spid="166"/>
                                            </p:tgtEl>
                                            <p:attrNameLst>
                                              <p:attrName>ppt_y</p:attrName>
                                            </p:attrNameLst>
                                          </p:cBhvr>
                                          <p:tavLst>
                                            <p:tav tm="0">
                                              <p:val>
                                                <p:strVal val="1+#ppt_h/2"/>
                                              </p:val>
                                            </p:tav>
                                            <p:tav tm="100000">
                                              <p:val>
                                                <p:strVal val="#ppt_y"/>
                                              </p:val>
                                            </p:tav>
                                          </p:tavLst>
                                        </p:anim>
                                      </p:childTnLst>
                                    </p:cTn>
                                  </p:par>
                                </p:childTnLst>
                              </p:cTn>
                            </p:par>
                            <p:par>
                              <p:cTn id="206" fill="hold">
                                <p:stCondLst>
                                  <p:cond delay="2700"/>
                                </p:stCondLst>
                                <p:childTnLst>
                                  <p:par>
                                    <p:cTn id="207" presetID="21" presetClass="entr" presetSubtype="1" fill="hold" grpId="0" nodeType="afterEffect">
                                      <p:stCondLst>
                                        <p:cond delay="0"/>
                                      </p:stCondLst>
                                      <p:childTnLst>
                                        <p:set>
                                          <p:cBhvr>
                                            <p:cTn id="208" dur="1" fill="hold">
                                              <p:stCondLst>
                                                <p:cond delay="0"/>
                                              </p:stCondLst>
                                            </p:cTn>
                                            <p:tgtEl>
                                              <p:spTgt spid="169"/>
                                            </p:tgtEl>
                                            <p:attrNameLst>
                                              <p:attrName>style.visibility</p:attrName>
                                            </p:attrNameLst>
                                          </p:cBhvr>
                                          <p:to>
                                            <p:strVal val="visible"/>
                                          </p:to>
                                        </p:set>
                                        <p:animEffect transition="in" filter="wheel(1)">
                                          <p:cBhvr>
                                            <p:cTn id="209" dur="1000"/>
                                            <p:tgtEl>
                                              <p:spTgt spid="169"/>
                                            </p:tgtEl>
                                          </p:cBhvr>
                                        </p:animEffect>
                                      </p:childTnLst>
                                    </p:cTn>
                                  </p:par>
                                  <p:par>
                                    <p:cTn id="210" presetID="21" presetClass="entr" presetSubtype="1" fill="hold" grpId="0" nodeType="withEffect">
                                      <p:stCondLst>
                                        <p:cond delay="300"/>
                                      </p:stCondLst>
                                      <p:childTnLst>
                                        <p:set>
                                          <p:cBhvr>
                                            <p:cTn id="211" dur="1" fill="hold">
                                              <p:stCondLst>
                                                <p:cond delay="0"/>
                                              </p:stCondLst>
                                            </p:cTn>
                                            <p:tgtEl>
                                              <p:spTgt spid="170"/>
                                            </p:tgtEl>
                                            <p:attrNameLst>
                                              <p:attrName>style.visibility</p:attrName>
                                            </p:attrNameLst>
                                          </p:cBhvr>
                                          <p:to>
                                            <p:strVal val="visible"/>
                                          </p:to>
                                        </p:set>
                                        <p:animEffect transition="in" filter="wheel(1)">
                                          <p:cBhvr>
                                            <p:cTn id="212" dur="1000"/>
                                            <p:tgtEl>
                                              <p:spTgt spid="170"/>
                                            </p:tgtEl>
                                          </p:cBhvr>
                                        </p:animEffect>
                                      </p:childTnLst>
                                    </p:cTn>
                                  </p:par>
                                  <p:par>
                                    <p:cTn id="213" presetID="21" presetClass="entr" presetSubtype="1" fill="hold" grpId="0" nodeType="withEffect">
                                      <p:stCondLst>
                                        <p:cond delay="600"/>
                                      </p:stCondLst>
                                      <p:childTnLst>
                                        <p:set>
                                          <p:cBhvr>
                                            <p:cTn id="214" dur="1" fill="hold">
                                              <p:stCondLst>
                                                <p:cond delay="0"/>
                                              </p:stCondLst>
                                            </p:cTn>
                                            <p:tgtEl>
                                              <p:spTgt spid="171"/>
                                            </p:tgtEl>
                                            <p:attrNameLst>
                                              <p:attrName>style.visibility</p:attrName>
                                            </p:attrNameLst>
                                          </p:cBhvr>
                                          <p:to>
                                            <p:strVal val="visible"/>
                                          </p:to>
                                        </p:set>
                                        <p:animEffect transition="in" filter="wheel(1)">
                                          <p:cBhvr>
                                            <p:cTn id="215" dur="1000"/>
                                            <p:tgtEl>
                                              <p:spTgt spid="171"/>
                                            </p:tgtEl>
                                          </p:cBhvr>
                                        </p:animEffect>
                                      </p:childTnLst>
                                    </p:cTn>
                                  </p:par>
                                  <p:par>
                                    <p:cTn id="216" presetID="21" presetClass="entr" presetSubtype="1" fill="hold" grpId="0" nodeType="withEffect">
                                      <p:stCondLst>
                                        <p:cond delay="1100"/>
                                      </p:stCondLst>
                                      <p:childTnLst>
                                        <p:set>
                                          <p:cBhvr>
                                            <p:cTn id="217" dur="1" fill="hold">
                                              <p:stCondLst>
                                                <p:cond delay="0"/>
                                              </p:stCondLst>
                                            </p:cTn>
                                            <p:tgtEl>
                                              <p:spTgt spid="172"/>
                                            </p:tgtEl>
                                            <p:attrNameLst>
                                              <p:attrName>style.visibility</p:attrName>
                                            </p:attrNameLst>
                                          </p:cBhvr>
                                          <p:to>
                                            <p:strVal val="visible"/>
                                          </p:to>
                                        </p:set>
                                        <p:animEffect transition="in" filter="wheel(1)">
                                          <p:cBhvr>
                                            <p:cTn id="218" dur="1000"/>
                                            <p:tgtEl>
                                              <p:spTgt spid="172"/>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70"/>
                                            </p:tgtEl>
                                            <p:attrNameLst>
                                              <p:attrName>style.visibility</p:attrName>
                                            </p:attrNameLst>
                                          </p:cBhvr>
                                          <p:to>
                                            <p:strVal val="visible"/>
                                          </p:to>
                                        </p:set>
                                        <p:animEffect transition="in" filter="fade">
                                          <p:cBhvr>
                                            <p:cTn id="22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96" grpId="0" animBg="1"/>
          <p:bldP spid="104" grpId="0" animBg="1"/>
          <p:bldP spid="104" grpId="1" animBg="1"/>
          <p:bldP spid="104" grpId="2" animBg="1"/>
          <p:bldP spid="105" grpId="0" animBg="1"/>
          <p:bldP spid="105" grpId="1" animBg="1"/>
          <p:bldP spid="105" grpId="2" animBg="1"/>
          <p:bldP spid="133" grpId="0" animBg="1"/>
          <p:bldP spid="133" grpId="1" animBg="1"/>
          <p:bldP spid="133" grpId="2" animBg="1"/>
          <p:bldP spid="134" grpId="0" animBg="1"/>
          <p:bldP spid="134" grpId="1" animBg="1"/>
          <p:bldP spid="134" grpId="2" animBg="1"/>
          <p:bldP spid="138" grpId="0" animBg="1"/>
          <p:bldP spid="138" grpId="1" animBg="1"/>
          <p:bldP spid="138" grpId="2" animBg="1"/>
          <p:bldP spid="148" grpId="0" animBg="1"/>
          <p:bldP spid="148" grpId="1" animBg="1"/>
          <p:bldP spid="148" grpId="2" animBg="1"/>
          <p:bldP spid="155" grpId="0" animBg="1"/>
          <p:bldP spid="155" grpId="1" animBg="1"/>
          <p:bldP spid="155" grpId="2" animBg="1"/>
          <p:bldP spid="169" grpId="0"/>
          <p:bldP spid="170" grpId="0"/>
          <p:bldP spid="171" grpId="0"/>
          <p:bldP spid="172"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04"/>
                                            </p:tgtEl>
                                            <p:attrNameLst>
                                              <p:attrName>style.visibility</p:attrName>
                                            </p:attrNameLst>
                                          </p:cBhvr>
                                          <p:to>
                                            <p:strVal val="visible"/>
                                          </p:to>
                                        </p:set>
                                      </p:childTnLst>
                                    </p:cTn>
                                  </p:par>
                                  <p:par>
                                    <p:cTn id="7" presetID="53" presetClass="entr" presetSubtype="16" fill="hold" grpId="1" nodeType="withEffect">
                                      <p:stCondLst>
                                        <p:cond delay="200"/>
                                      </p:stCondLst>
                                      <p:childTnLst>
                                        <p:set>
                                          <p:cBhvr>
                                            <p:cTn id="8" dur="1" fill="hold">
                                              <p:stCondLst>
                                                <p:cond delay="0"/>
                                              </p:stCondLst>
                                            </p:cTn>
                                            <p:tgtEl>
                                              <p:spTgt spid="104"/>
                                            </p:tgtEl>
                                            <p:attrNameLst>
                                              <p:attrName>style.visibility</p:attrName>
                                            </p:attrNameLst>
                                          </p:cBhvr>
                                          <p:to>
                                            <p:strVal val="visible"/>
                                          </p:to>
                                        </p:set>
                                        <p:anim calcmode="lin" valueType="num">
                                          <p:cBhvr>
                                            <p:cTn id="9" dur="500" fill="hold"/>
                                            <p:tgtEl>
                                              <p:spTgt spid="104"/>
                                            </p:tgtEl>
                                            <p:attrNameLst>
                                              <p:attrName>ppt_w</p:attrName>
                                            </p:attrNameLst>
                                          </p:cBhvr>
                                          <p:tavLst>
                                            <p:tav tm="0">
                                              <p:val>
                                                <p:fltVal val="0"/>
                                              </p:val>
                                            </p:tav>
                                            <p:tav tm="100000">
                                              <p:val>
                                                <p:strVal val="#ppt_w"/>
                                              </p:val>
                                            </p:tav>
                                          </p:tavLst>
                                        </p:anim>
                                        <p:anim calcmode="lin" valueType="num">
                                          <p:cBhvr>
                                            <p:cTn id="10" dur="500" fill="hold"/>
                                            <p:tgtEl>
                                              <p:spTgt spid="104"/>
                                            </p:tgtEl>
                                            <p:attrNameLst>
                                              <p:attrName>ppt_h</p:attrName>
                                            </p:attrNameLst>
                                          </p:cBhvr>
                                          <p:tavLst>
                                            <p:tav tm="0">
                                              <p:val>
                                                <p:fltVal val="0"/>
                                              </p:val>
                                            </p:tav>
                                            <p:tav tm="100000">
                                              <p:val>
                                                <p:strVal val="#ppt_h"/>
                                              </p:val>
                                            </p:tav>
                                          </p:tavLst>
                                        </p:anim>
                                        <p:animEffect transition="in" filter="fade">
                                          <p:cBhvr>
                                            <p:cTn id="11" dur="500"/>
                                            <p:tgtEl>
                                              <p:spTgt spid="104"/>
                                            </p:tgtEl>
                                          </p:cBhvr>
                                        </p:animEffect>
                                      </p:childTnLst>
                                    </p:cTn>
                                  </p:par>
                                  <p:par>
                                    <p:cTn id="12" presetID="64" presetClass="path" presetSubtype="0" fill="hold" grpId="2" nodeType="withEffect">
                                      <p:stCondLst>
                                        <p:cond delay="200"/>
                                      </p:stCondLst>
                                      <p:childTnLst>
                                        <p:animMotion origin="layout" path="M -3.33333E-6 -1.35802E-6 L 0.05122 -0.3145 " pathEditMode="relative" rAng="0" ptsTypes="AA">
                                          <p:cBhvr>
                                            <p:cTn id="13" dur="500" spd="-100000" fill="hold"/>
                                            <p:tgtEl>
                                              <p:spTgt spid="104"/>
                                            </p:tgtEl>
                                            <p:attrNameLst>
                                              <p:attrName>ppt_x</p:attrName>
                                              <p:attrName>ppt_y</p:attrName>
                                            </p:attrNameLst>
                                          </p:cBhvr>
                                          <p:rCtr x="2552" y="-15741"/>
                                        </p:animMotion>
                                      </p:childTnLst>
                                    </p:cTn>
                                  </p:par>
                                  <p:par>
                                    <p:cTn id="14" presetID="1" presetClass="entr" presetSubtype="0" fill="hold" nodeType="withEffect">
                                      <p:stCondLst>
                                        <p:cond delay="600"/>
                                      </p:stCondLst>
                                      <p:childTnLst>
                                        <p:set>
                                          <p:cBhvr>
                                            <p:cTn id="15" dur="1" fill="hold">
                                              <p:stCondLst>
                                                <p:cond delay="0"/>
                                              </p:stCondLst>
                                            </p:cTn>
                                            <p:tgtEl>
                                              <p:spTgt spid="106"/>
                                            </p:tgtEl>
                                            <p:attrNameLst>
                                              <p:attrName>style.visibility</p:attrName>
                                            </p:attrNameLst>
                                          </p:cBhvr>
                                          <p:to>
                                            <p:strVal val="visible"/>
                                          </p:to>
                                        </p:set>
                                      </p:childTnLst>
                                    </p:cTn>
                                  </p:par>
                                  <p:par>
                                    <p:cTn id="16" presetID="53" presetClass="entr" presetSubtype="16" fill="hold" nodeType="withEffect">
                                      <p:stCondLst>
                                        <p:cond delay="60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fltVal val="0"/>
                                              </p:val>
                                            </p:tav>
                                            <p:tav tm="100000">
                                              <p:val>
                                                <p:strVal val="#ppt_w"/>
                                              </p:val>
                                            </p:tav>
                                          </p:tavLst>
                                        </p:anim>
                                        <p:anim calcmode="lin" valueType="num">
                                          <p:cBhvr>
                                            <p:cTn id="19" dur="500" fill="hold"/>
                                            <p:tgtEl>
                                              <p:spTgt spid="106"/>
                                            </p:tgtEl>
                                            <p:attrNameLst>
                                              <p:attrName>ppt_h</p:attrName>
                                            </p:attrNameLst>
                                          </p:cBhvr>
                                          <p:tavLst>
                                            <p:tav tm="0">
                                              <p:val>
                                                <p:fltVal val="0"/>
                                              </p:val>
                                            </p:tav>
                                            <p:tav tm="100000">
                                              <p:val>
                                                <p:strVal val="#ppt_h"/>
                                              </p:val>
                                            </p:tav>
                                          </p:tavLst>
                                        </p:anim>
                                        <p:animEffect transition="in" filter="fade">
                                          <p:cBhvr>
                                            <p:cTn id="20" dur="500"/>
                                            <p:tgtEl>
                                              <p:spTgt spid="106"/>
                                            </p:tgtEl>
                                          </p:cBhvr>
                                        </p:animEffect>
                                      </p:childTnLst>
                                    </p:cTn>
                                  </p:par>
                                  <p:par>
                                    <p:cTn id="21" presetID="64" presetClass="path" presetSubtype="0" fill="hold" nodeType="withEffect">
                                      <p:stCondLst>
                                        <p:cond delay="600"/>
                                      </p:stCondLst>
                                      <p:childTnLst>
                                        <p:animMotion origin="layout" path="M -3.33333E-6 -4.5679E-6 L -0.13889 -0.41882 " pathEditMode="relative" rAng="0" ptsTypes="AA">
                                          <p:cBhvr>
                                            <p:cTn id="22" dur="500" spd="-100000" fill="hold"/>
                                            <p:tgtEl>
                                              <p:spTgt spid="106"/>
                                            </p:tgtEl>
                                            <p:attrNameLst>
                                              <p:attrName>ppt_x</p:attrName>
                                              <p:attrName>ppt_y</p:attrName>
                                            </p:attrNameLst>
                                          </p:cBhvr>
                                          <p:rCtr x="-6944" y="-20957"/>
                                        </p:animMotion>
                                      </p:childTnLst>
                                    </p:cTn>
                                  </p:par>
                                  <p:par>
                                    <p:cTn id="23" presetID="1" presetClass="entr" presetSubtype="0" fill="hold" nodeType="withEffect">
                                      <p:stCondLst>
                                        <p:cond delay="200"/>
                                      </p:stCondLst>
                                      <p:childTnLst>
                                        <p:set>
                                          <p:cBhvr>
                                            <p:cTn id="24" dur="1" fill="hold">
                                              <p:stCondLst>
                                                <p:cond delay="0"/>
                                              </p:stCondLst>
                                            </p:cTn>
                                            <p:tgtEl>
                                              <p:spTgt spid="118"/>
                                            </p:tgtEl>
                                            <p:attrNameLst>
                                              <p:attrName>style.visibility</p:attrName>
                                            </p:attrNameLst>
                                          </p:cBhvr>
                                          <p:to>
                                            <p:strVal val="visible"/>
                                          </p:to>
                                        </p:set>
                                      </p:childTnLst>
                                    </p:cTn>
                                  </p:par>
                                  <p:par>
                                    <p:cTn id="25" presetID="53" presetClass="entr" presetSubtype="16" fill="hold" nodeType="withEffect">
                                      <p:stCondLst>
                                        <p:cond delay="20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par>
                                    <p:cTn id="30" presetID="64" presetClass="path" presetSubtype="0" fill="hold" nodeType="withEffect">
                                      <p:stCondLst>
                                        <p:cond delay="200"/>
                                      </p:stCondLst>
                                      <p:childTnLst>
                                        <p:animMotion origin="layout" path="M 2.77778E-6 -3.45679E-6 L -0.0125 -0.41666 " pathEditMode="relative" rAng="0" ptsTypes="AA">
                                          <p:cBhvr>
                                            <p:cTn id="31" dur="500" spd="-100000" fill="hold"/>
                                            <p:tgtEl>
                                              <p:spTgt spid="118"/>
                                            </p:tgtEl>
                                            <p:attrNameLst>
                                              <p:attrName>ppt_x</p:attrName>
                                              <p:attrName>ppt_y</p:attrName>
                                            </p:attrNameLst>
                                          </p:cBhvr>
                                          <p:rCtr x="-625" y="-20833"/>
                                        </p:animMotion>
                                      </p:childTnLst>
                                    </p:cTn>
                                  </p:par>
                                  <p:par>
                                    <p:cTn id="32" presetID="1" presetClass="entr" presetSubtype="0" fill="hold" grpId="0" nodeType="withEffect">
                                      <p:stCondLst>
                                        <p:cond delay="600"/>
                                      </p:stCondLst>
                                      <p:childTnLst>
                                        <p:set>
                                          <p:cBhvr>
                                            <p:cTn id="33" dur="1" fill="hold">
                                              <p:stCondLst>
                                                <p:cond delay="0"/>
                                              </p:stCondLst>
                                            </p:cTn>
                                            <p:tgtEl>
                                              <p:spTgt spid="134"/>
                                            </p:tgtEl>
                                            <p:attrNameLst>
                                              <p:attrName>style.visibility</p:attrName>
                                            </p:attrNameLst>
                                          </p:cBhvr>
                                          <p:to>
                                            <p:strVal val="visible"/>
                                          </p:to>
                                        </p:set>
                                      </p:childTnLst>
                                    </p:cTn>
                                  </p:par>
                                  <p:par>
                                    <p:cTn id="34" presetID="53" presetClass="entr" presetSubtype="16" fill="hold" grpId="1" nodeType="withEffect">
                                      <p:stCondLst>
                                        <p:cond delay="600"/>
                                      </p:stCondLst>
                                      <p:childTnLst>
                                        <p:set>
                                          <p:cBhvr>
                                            <p:cTn id="35" dur="1" fill="hold">
                                              <p:stCondLst>
                                                <p:cond delay="0"/>
                                              </p:stCondLst>
                                            </p:cTn>
                                            <p:tgtEl>
                                              <p:spTgt spid="134"/>
                                            </p:tgtEl>
                                            <p:attrNameLst>
                                              <p:attrName>style.visibility</p:attrName>
                                            </p:attrNameLst>
                                          </p:cBhvr>
                                          <p:to>
                                            <p:strVal val="visible"/>
                                          </p:to>
                                        </p:set>
                                        <p:anim calcmode="lin" valueType="num">
                                          <p:cBhvr>
                                            <p:cTn id="36" dur="500" fill="hold"/>
                                            <p:tgtEl>
                                              <p:spTgt spid="134"/>
                                            </p:tgtEl>
                                            <p:attrNameLst>
                                              <p:attrName>ppt_w</p:attrName>
                                            </p:attrNameLst>
                                          </p:cBhvr>
                                          <p:tavLst>
                                            <p:tav tm="0">
                                              <p:val>
                                                <p:fltVal val="0"/>
                                              </p:val>
                                            </p:tav>
                                            <p:tav tm="100000">
                                              <p:val>
                                                <p:strVal val="#ppt_w"/>
                                              </p:val>
                                            </p:tav>
                                          </p:tavLst>
                                        </p:anim>
                                        <p:anim calcmode="lin" valueType="num">
                                          <p:cBhvr>
                                            <p:cTn id="37" dur="500" fill="hold"/>
                                            <p:tgtEl>
                                              <p:spTgt spid="134"/>
                                            </p:tgtEl>
                                            <p:attrNameLst>
                                              <p:attrName>ppt_h</p:attrName>
                                            </p:attrNameLst>
                                          </p:cBhvr>
                                          <p:tavLst>
                                            <p:tav tm="0">
                                              <p:val>
                                                <p:fltVal val="0"/>
                                              </p:val>
                                            </p:tav>
                                            <p:tav tm="100000">
                                              <p:val>
                                                <p:strVal val="#ppt_h"/>
                                              </p:val>
                                            </p:tav>
                                          </p:tavLst>
                                        </p:anim>
                                        <p:animEffect transition="in" filter="fade">
                                          <p:cBhvr>
                                            <p:cTn id="38" dur="500"/>
                                            <p:tgtEl>
                                              <p:spTgt spid="134"/>
                                            </p:tgtEl>
                                          </p:cBhvr>
                                        </p:animEffect>
                                      </p:childTnLst>
                                    </p:cTn>
                                  </p:par>
                                  <p:par>
                                    <p:cTn id="39" presetID="64" presetClass="path" presetSubtype="0" fill="hold" grpId="2" nodeType="withEffect">
                                      <p:stCondLst>
                                        <p:cond delay="600"/>
                                      </p:stCondLst>
                                      <p:childTnLst>
                                        <p:animMotion origin="layout" path="M 1.38889E-6 4.5679E-6 L -0.10382 -0.27871 " pathEditMode="relative" rAng="0" ptsTypes="AA">
                                          <p:cBhvr>
                                            <p:cTn id="40" dur="500" spd="-100000" fill="hold"/>
                                            <p:tgtEl>
                                              <p:spTgt spid="134"/>
                                            </p:tgtEl>
                                            <p:attrNameLst>
                                              <p:attrName>ppt_x</p:attrName>
                                              <p:attrName>ppt_y</p:attrName>
                                            </p:attrNameLst>
                                          </p:cBhvr>
                                          <p:rCtr x="-5191" y="-13951"/>
                                        </p:animMotion>
                                      </p:childTnLst>
                                    </p:cTn>
                                  </p:par>
                                  <p:par>
                                    <p:cTn id="41" presetID="1" presetClass="entr" presetSubtype="0" fill="hold" nodeType="withEffect">
                                      <p:stCondLst>
                                        <p:cond delay="400"/>
                                      </p:stCondLst>
                                      <p:childTnLst>
                                        <p:set>
                                          <p:cBhvr>
                                            <p:cTn id="42" dur="1" fill="hold">
                                              <p:stCondLst>
                                                <p:cond delay="0"/>
                                              </p:stCondLst>
                                            </p:cTn>
                                            <p:tgtEl>
                                              <p:spTgt spid="135"/>
                                            </p:tgtEl>
                                            <p:attrNameLst>
                                              <p:attrName>style.visibility</p:attrName>
                                            </p:attrNameLst>
                                          </p:cBhvr>
                                          <p:to>
                                            <p:strVal val="visible"/>
                                          </p:to>
                                        </p:set>
                                      </p:childTnLst>
                                    </p:cTn>
                                  </p:par>
                                  <p:par>
                                    <p:cTn id="43" presetID="53" presetClass="entr" presetSubtype="16" fill="hold" nodeType="withEffect">
                                      <p:stCondLst>
                                        <p:cond delay="400"/>
                                      </p:stCondLst>
                                      <p:childTnLst>
                                        <p:set>
                                          <p:cBhvr>
                                            <p:cTn id="44" dur="1" fill="hold">
                                              <p:stCondLst>
                                                <p:cond delay="0"/>
                                              </p:stCondLst>
                                            </p:cTn>
                                            <p:tgtEl>
                                              <p:spTgt spid="135"/>
                                            </p:tgtEl>
                                            <p:attrNameLst>
                                              <p:attrName>style.visibility</p:attrName>
                                            </p:attrNameLst>
                                          </p:cBhvr>
                                          <p:to>
                                            <p:strVal val="visible"/>
                                          </p:to>
                                        </p:set>
                                        <p:anim calcmode="lin" valueType="num">
                                          <p:cBhvr>
                                            <p:cTn id="45" dur="500" fill="hold"/>
                                            <p:tgtEl>
                                              <p:spTgt spid="135"/>
                                            </p:tgtEl>
                                            <p:attrNameLst>
                                              <p:attrName>ppt_w</p:attrName>
                                            </p:attrNameLst>
                                          </p:cBhvr>
                                          <p:tavLst>
                                            <p:tav tm="0">
                                              <p:val>
                                                <p:fltVal val="0"/>
                                              </p:val>
                                            </p:tav>
                                            <p:tav tm="100000">
                                              <p:val>
                                                <p:strVal val="#ppt_w"/>
                                              </p:val>
                                            </p:tav>
                                          </p:tavLst>
                                        </p:anim>
                                        <p:anim calcmode="lin" valueType="num">
                                          <p:cBhvr>
                                            <p:cTn id="46" dur="500" fill="hold"/>
                                            <p:tgtEl>
                                              <p:spTgt spid="135"/>
                                            </p:tgtEl>
                                            <p:attrNameLst>
                                              <p:attrName>ppt_h</p:attrName>
                                            </p:attrNameLst>
                                          </p:cBhvr>
                                          <p:tavLst>
                                            <p:tav tm="0">
                                              <p:val>
                                                <p:fltVal val="0"/>
                                              </p:val>
                                            </p:tav>
                                            <p:tav tm="100000">
                                              <p:val>
                                                <p:strVal val="#ppt_h"/>
                                              </p:val>
                                            </p:tav>
                                          </p:tavLst>
                                        </p:anim>
                                        <p:animEffect transition="in" filter="fade">
                                          <p:cBhvr>
                                            <p:cTn id="47" dur="500"/>
                                            <p:tgtEl>
                                              <p:spTgt spid="135"/>
                                            </p:tgtEl>
                                          </p:cBhvr>
                                        </p:animEffect>
                                      </p:childTnLst>
                                    </p:cTn>
                                  </p:par>
                                  <p:par>
                                    <p:cTn id="48" presetID="64" presetClass="path" presetSubtype="0" fill="hold" nodeType="withEffect">
                                      <p:stCondLst>
                                        <p:cond delay="400"/>
                                      </p:stCondLst>
                                      <p:childTnLst>
                                        <p:animMotion origin="layout" path="M 3.05556E-6 7.40741E-7 L -0.18993 -0.35895 " pathEditMode="relative" rAng="0" ptsTypes="AA">
                                          <p:cBhvr>
                                            <p:cTn id="49" dur="500" spd="-100000" fill="hold"/>
                                            <p:tgtEl>
                                              <p:spTgt spid="135"/>
                                            </p:tgtEl>
                                            <p:attrNameLst>
                                              <p:attrName>ppt_x</p:attrName>
                                              <p:attrName>ppt_y</p:attrName>
                                            </p:attrNameLst>
                                          </p:cBhvr>
                                          <p:rCtr x="-9497" y="-17963"/>
                                        </p:animMotion>
                                      </p:childTnLst>
                                    </p:cTn>
                                  </p:par>
                                  <p:par>
                                    <p:cTn id="50" presetID="1" presetClass="entr" presetSubtype="0" fill="hold" grpId="0" nodeType="withEffect">
                                      <p:stCondLst>
                                        <p:cond delay="200"/>
                                      </p:stCondLst>
                                      <p:childTnLst>
                                        <p:set>
                                          <p:cBhvr>
                                            <p:cTn id="51" dur="1" fill="hold">
                                              <p:stCondLst>
                                                <p:cond delay="0"/>
                                              </p:stCondLst>
                                            </p:cTn>
                                            <p:tgtEl>
                                              <p:spTgt spid="138"/>
                                            </p:tgtEl>
                                            <p:attrNameLst>
                                              <p:attrName>style.visibility</p:attrName>
                                            </p:attrNameLst>
                                          </p:cBhvr>
                                          <p:to>
                                            <p:strVal val="visible"/>
                                          </p:to>
                                        </p:set>
                                      </p:childTnLst>
                                    </p:cTn>
                                  </p:par>
                                  <p:par>
                                    <p:cTn id="52" presetID="53" presetClass="entr" presetSubtype="16" fill="hold" grpId="1" nodeType="withEffect">
                                      <p:stCondLst>
                                        <p:cond delay="200"/>
                                      </p:stCondLst>
                                      <p:childTnLst>
                                        <p:set>
                                          <p:cBhvr>
                                            <p:cTn id="53" dur="1" fill="hold">
                                              <p:stCondLst>
                                                <p:cond delay="0"/>
                                              </p:stCondLst>
                                            </p:cTn>
                                            <p:tgtEl>
                                              <p:spTgt spid="138"/>
                                            </p:tgtEl>
                                            <p:attrNameLst>
                                              <p:attrName>style.visibility</p:attrName>
                                            </p:attrNameLst>
                                          </p:cBhvr>
                                          <p:to>
                                            <p:strVal val="visible"/>
                                          </p:to>
                                        </p:set>
                                        <p:anim calcmode="lin" valueType="num">
                                          <p:cBhvr>
                                            <p:cTn id="54" dur="500" fill="hold"/>
                                            <p:tgtEl>
                                              <p:spTgt spid="138"/>
                                            </p:tgtEl>
                                            <p:attrNameLst>
                                              <p:attrName>ppt_w</p:attrName>
                                            </p:attrNameLst>
                                          </p:cBhvr>
                                          <p:tavLst>
                                            <p:tav tm="0">
                                              <p:val>
                                                <p:fltVal val="0"/>
                                              </p:val>
                                            </p:tav>
                                            <p:tav tm="100000">
                                              <p:val>
                                                <p:strVal val="#ppt_w"/>
                                              </p:val>
                                            </p:tav>
                                          </p:tavLst>
                                        </p:anim>
                                        <p:anim calcmode="lin" valueType="num">
                                          <p:cBhvr>
                                            <p:cTn id="55" dur="500" fill="hold"/>
                                            <p:tgtEl>
                                              <p:spTgt spid="138"/>
                                            </p:tgtEl>
                                            <p:attrNameLst>
                                              <p:attrName>ppt_h</p:attrName>
                                            </p:attrNameLst>
                                          </p:cBhvr>
                                          <p:tavLst>
                                            <p:tav tm="0">
                                              <p:val>
                                                <p:fltVal val="0"/>
                                              </p:val>
                                            </p:tav>
                                            <p:tav tm="100000">
                                              <p:val>
                                                <p:strVal val="#ppt_h"/>
                                              </p:val>
                                            </p:tav>
                                          </p:tavLst>
                                        </p:anim>
                                        <p:animEffect transition="in" filter="fade">
                                          <p:cBhvr>
                                            <p:cTn id="56" dur="500"/>
                                            <p:tgtEl>
                                              <p:spTgt spid="138"/>
                                            </p:tgtEl>
                                          </p:cBhvr>
                                        </p:animEffect>
                                      </p:childTnLst>
                                    </p:cTn>
                                  </p:par>
                                  <p:par>
                                    <p:cTn id="57" presetID="64" presetClass="path" presetSubtype="0" fill="hold" grpId="2" nodeType="withEffect">
                                      <p:stCondLst>
                                        <p:cond delay="200"/>
                                      </p:stCondLst>
                                      <p:childTnLst>
                                        <p:animMotion origin="layout" path="M 1.94444E-6 7.40741E-7 L 0.1526 -0.4034 " pathEditMode="relative" rAng="0" ptsTypes="AA">
                                          <p:cBhvr>
                                            <p:cTn id="58" dur="500" spd="-100000" fill="hold"/>
                                            <p:tgtEl>
                                              <p:spTgt spid="138"/>
                                            </p:tgtEl>
                                            <p:attrNameLst>
                                              <p:attrName>ppt_x</p:attrName>
                                              <p:attrName>ppt_y</p:attrName>
                                            </p:attrNameLst>
                                          </p:cBhvr>
                                          <p:rCtr x="7622" y="-20185"/>
                                        </p:animMotion>
                                      </p:childTnLst>
                                    </p:cTn>
                                  </p:par>
                                  <p:par>
                                    <p:cTn id="59" presetID="1" presetClass="entr" presetSubtype="0" fill="hold"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53" presetClass="entr" presetSubtype="16" fill="hold" nodeType="withEffect">
                                      <p:stCondLst>
                                        <p:cond delay="0"/>
                                      </p:stCondLst>
                                      <p:childTnLst>
                                        <p:set>
                                          <p:cBhvr>
                                            <p:cTn id="62" dur="1" fill="hold">
                                              <p:stCondLst>
                                                <p:cond delay="0"/>
                                              </p:stCondLst>
                                            </p:cTn>
                                            <p:tgtEl>
                                              <p:spTgt spid="139"/>
                                            </p:tgtEl>
                                            <p:attrNameLst>
                                              <p:attrName>style.visibility</p:attrName>
                                            </p:attrNameLst>
                                          </p:cBhvr>
                                          <p:to>
                                            <p:strVal val="visible"/>
                                          </p:to>
                                        </p:set>
                                        <p:anim calcmode="lin" valueType="num">
                                          <p:cBhvr>
                                            <p:cTn id="63" dur="500" fill="hold"/>
                                            <p:tgtEl>
                                              <p:spTgt spid="139"/>
                                            </p:tgtEl>
                                            <p:attrNameLst>
                                              <p:attrName>ppt_w</p:attrName>
                                            </p:attrNameLst>
                                          </p:cBhvr>
                                          <p:tavLst>
                                            <p:tav tm="0">
                                              <p:val>
                                                <p:fltVal val="0"/>
                                              </p:val>
                                            </p:tav>
                                            <p:tav tm="100000">
                                              <p:val>
                                                <p:strVal val="#ppt_w"/>
                                              </p:val>
                                            </p:tav>
                                          </p:tavLst>
                                        </p:anim>
                                        <p:anim calcmode="lin" valueType="num">
                                          <p:cBhvr>
                                            <p:cTn id="64" dur="500" fill="hold"/>
                                            <p:tgtEl>
                                              <p:spTgt spid="139"/>
                                            </p:tgtEl>
                                            <p:attrNameLst>
                                              <p:attrName>ppt_h</p:attrName>
                                            </p:attrNameLst>
                                          </p:cBhvr>
                                          <p:tavLst>
                                            <p:tav tm="0">
                                              <p:val>
                                                <p:fltVal val="0"/>
                                              </p:val>
                                            </p:tav>
                                            <p:tav tm="100000">
                                              <p:val>
                                                <p:strVal val="#ppt_h"/>
                                              </p:val>
                                            </p:tav>
                                          </p:tavLst>
                                        </p:anim>
                                        <p:animEffect transition="in" filter="fade">
                                          <p:cBhvr>
                                            <p:cTn id="65" dur="500"/>
                                            <p:tgtEl>
                                              <p:spTgt spid="139"/>
                                            </p:tgtEl>
                                          </p:cBhvr>
                                        </p:animEffect>
                                      </p:childTnLst>
                                    </p:cTn>
                                  </p:par>
                                  <p:par>
                                    <p:cTn id="66" presetID="64" presetClass="path" presetSubtype="0" fill="hold" nodeType="withEffect">
                                      <p:stCondLst>
                                        <p:cond delay="0"/>
                                      </p:stCondLst>
                                      <p:childTnLst>
                                        <p:animMotion origin="layout" path="M 2.22222E-6 1.23457E-6 L -0.05122 -0.2787 " pathEditMode="relative" rAng="0" ptsTypes="AA">
                                          <p:cBhvr>
                                            <p:cTn id="67" dur="500" spd="-100000" fill="hold"/>
                                            <p:tgtEl>
                                              <p:spTgt spid="139"/>
                                            </p:tgtEl>
                                            <p:attrNameLst>
                                              <p:attrName>ppt_x</p:attrName>
                                              <p:attrName>ppt_y</p:attrName>
                                            </p:attrNameLst>
                                          </p:cBhvr>
                                          <p:rCtr x="-2569" y="-13951"/>
                                        </p:animMotion>
                                      </p:childTnLst>
                                    </p:cTn>
                                  </p:par>
                                  <p:par>
                                    <p:cTn id="68" presetID="1" presetClass="entr" presetSubtype="0" fill="hold" nodeType="withEffect">
                                      <p:stCondLst>
                                        <p:cond delay="400"/>
                                      </p:stCondLst>
                                      <p:childTnLst>
                                        <p:set>
                                          <p:cBhvr>
                                            <p:cTn id="69" dur="1" fill="hold">
                                              <p:stCondLst>
                                                <p:cond delay="0"/>
                                              </p:stCondLst>
                                            </p:cTn>
                                            <p:tgtEl>
                                              <p:spTgt spid="130"/>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64" presetClass="path" presetSubtype="0" fill="hold" nodeType="withEffect">
                                      <p:stCondLst>
                                        <p:cond delay="400"/>
                                      </p:stCondLst>
                                      <p:childTnLst>
                                        <p:animMotion origin="layout" path="M -1.38889E-6 3.82716E-6 L 0.13021 -0.1926 " pathEditMode="relative" rAng="0" ptsTypes="AA">
                                          <p:cBhvr>
                                            <p:cTn id="76" dur="500" spd="-100000" fill="hold"/>
                                            <p:tgtEl>
                                              <p:spTgt spid="130"/>
                                            </p:tgtEl>
                                            <p:attrNameLst>
                                              <p:attrName>ppt_x</p:attrName>
                                              <p:attrName>ppt_y</p:attrName>
                                            </p:attrNameLst>
                                          </p:cBhvr>
                                          <p:rCtr x="6510" y="-9630"/>
                                        </p:animMotion>
                                      </p:childTnLst>
                                    </p:cTn>
                                  </p:par>
                                  <p:par>
                                    <p:cTn id="77" presetID="1" presetClass="entr" presetSubtype="0" fill="hold" grpId="0" nodeType="withEffect">
                                      <p:stCondLst>
                                        <p:cond delay="200"/>
                                      </p:stCondLst>
                                      <p:childTnLst>
                                        <p:set>
                                          <p:cBhvr>
                                            <p:cTn id="78" dur="1" fill="hold">
                                              <p:stCondLst>
                                                <p:cond delay="0"/>
                                              </p:stCondLst>
                                            </p:cTn>
                                            <p:tgtEl>
                                              <p:spTgt spid="155"/>
                                            </p:tgtEl>
                                            <p:attrNameLst>
                                              <p:attrName>style.visibility</p:attrName>
                                            </p:attrNameLst>
                                          </p:cBhvr>
                                          <p:to>
                                            <p:strVal val="visible"/>
                                          </p:to>
                                        </p:set>
                                      </p:childTnLst>
                                    </p:cTn>
                                  </p:par>
                                  <p:par>
                                    <p:cTn id="79" presetID="53" presetClass="entr" presetSubtype="16" fill="hold" grpId="1" nodeType="withEffect">
                                      <p:stCondLst>
                                        <p:cond delay="200"/>
                                      </p:stCondLst>
                                      <p:childTnLst>
                                        <p:set>
                                          <p:cBhvr>
                                            <p:cTn id="80" dur="1" fill="hold">
                                              <p:stCondLst>
                                                <p:cond delay="0"/>
                                              </p:stCondLst>
                                            </p:cTn>
                                            <p:tgtEl>
                                              <p:spTgt spid="155"/>
                                            </p:tgtEl>
                                            <p:attrNameLst>
                                              <p:attrName>style.visibility</p:attrName>
                                            </p:attrNameLst>
                                          </p:cBhvr>
                                          <p:to>
                                            <p:strVal val="visible"/>
                                          </p:to>
                                        </p:set>
                                        <p:anim calcmode="lin" valueType="num">
                                          <p:cBhvr>
                                            <p:cTn id="81" dur="500" fill="hold"/>
                                            <p:tgtEl>
                                              <p:spTgt spid="155"/>
                                            </p:tgtEl>
                                            <p:attrNameLst>
                                              <p:attrName>ppt_w</p:attrName>
                                            </p:attrNameLst>
                                          </p:cBhvr>
                                          <p:tavLst>
                                            <p:tav tm="0">
                                              <p:val>
                                                <p:fltVal val="0"/>
                                              </p:val>
                                            </p:tav>
                                            <p:tav tm="100000">
                                              <p:val>
                                                <p:strVal val="#ppt_w"/>
                                              </p:val>
                                            </p:tav>
                                          </p:tavLst>
                                        </p:anim>
                                        <p:anim calcmode="lin" valueType="num">
                                          <p:cBhvr>
                                            <p:cTn id="82" dur="500" fill="hold"/>
                                            <p:tgtEl>
                                              <p:spTgt spid="155"/>
                                            </p:tgtEl>
                                            <p:attrNameLst>
                                              <p:attrName>ppt_h</p:attrName>
                                            </p:attrNameLst>
                                          </p:cBhvr>
                                          <p:tavLst>
                                            <p:tav tm="0">
                                              <p:val>
                                                <p:fltVal val="0"/>
                                              </p:val>
                                            </p:tav>
                                            <p:tav tm="100000">
                                              <p:val>
                                                <p:strVal val="#ppt_h"/>
                                              </p:val>
                                            </p:tav>
                                          </p:tavLst>
                                        </p:anim>
                                        <p:animEffect transition="in" filter="fade">
                                          <p:cBhvr>
                                            <p:cTn id="83" dur="500"/>
                                            <p:tgtEl>
                                              <p:spTgt spid="155"/>
                                            </p:tgtEl>
                                          </p:cBhvr>
                                        </p:animEffect>
                                      </p:childTnLst>
                                    </p:cTn>
                                  </p:par>
                                  <p:par>
                                    <p:cTn id="84" presetID="1" presetClass="entr" presetSubtype="0" fill="hold" nodeType="withEffect">
                                      <p:stCondLst>
                                        <p:cond delay="200"/>
                                      </p:stCondLst>
                                      <p:childTnLst>
                                        <p:set>
                                          <p:cBhvr>
                                            <p:cTn id="85" dur="1" fill="hold">
                                              <p:stCondLst>
                                                <p:cond delay="0"/>
                                              </p:stCondLst>
                                            </p:cTn>
                                            <p:tgtEl>
                                              <p:spTgt spid="149"/>
                                            </p:tgtEl>
                                            <p:attrNameLst>
                                              <p:attrName>style.visibility</p:attrName>
                                            </p:attrNameLst>
                                          </p:cBhvr>
                                          <p:to>
                                            <p:strVal val="visible"/>
                                          </p:to>
                                        </p:set>
                                      </p:childTnLst>
                                    </p:cTn>
                                  </p:par>
                                  <p:par>
                                    <p:cTn id="86" presetID="53" presetClass="entr" presetSubtype="16" fill="hold" nodeType="withEffect">
                                      <p:stCondLst>
                                        <p:cond delay="200"/>
                                      </p:stCondLst>
                                      <p:childTnLst>
                                        <p:set>
                                          <p:cBhvr>
                                            <p:cTn id="87" dur="1" fill="hold">
                                              <p:stCondLst>
                                                <p:cond delay="0"/>
                                              </p:stCondLst>
                                            </p:cTn>
                                            <p:tgtEl>
                                              <p:spTgt spid="149"/>
                                            </p:tgtEl>
                                            <p:attrNameLst>
                                              <p:attrName>style.visibility</p:attrName>
                                            </p:attrNameLst>
                                          </p:cBhvr>
                                          <p:to>
                                            <p:strVal val="visible"/>
                                          </p:to>
                                        </p:set>
                                        <p:anim calcmode="lin" valueType="num">
                                          <p:cBhvr>
                                            <p:cTn id="88" dur="500" fill="hold"/>
                                            <p:tgtEl>
                                              <p:spTgt spid="149"/>
                                            </p:tgtEl>
                                            <p:attrNameLst>
                                              <p:attrName>ppt_w</p:attrName>
                                            </p:attrNameLst>
                                          </p:cBhvr>
                                          <p:tavLst>
                                            <p:tav tm="0">
                                              <p:val>
                                                <p:fltVal val="0"/>
                                              </p:val>
                                            </p:tav>
                                            <p:tav tm="100000">
                                              <p:val>
                                                <p:strVal val="#ppt_w"/>
                                              </p:val>
                                            </p:tav>
                                          </p:tavLst>
                                        </p:anim>
                                        <p:anim calcmode="lin" valueType="num">
                                          <p:cBhvr>
                                            <p:cTn id="89" dur="500" fill="hold"/>
                                            <p:tgtEl>
                                              <p:spTgt spid="149"/>
                                            </p:tgtEl>
                                            <p:attrNameLst>
                                              <p:attrName>ppt_h</p:attrName>
                                            </p:attrNameLst>
                                          </p:cBhvr>
                                          <p:tavLst>
                                            <p:tav tm="0">
                                              <p:val>
                                                <p:fltVal val="0"/>
                                              </p:val>
                                            </p:tav>
                                            <p:tav tm="100000">
                                              <p:val>
                                                <p:strVal val="#ppt_h"/>
                                              </p:val>
                                            </p:tav>
                                          </p:tavLst>
                                        </p:anim>
                                        <p:animEffect transition="in" filter="fade">
                                          <p:cBhvr>
                                            <p:cTn id="90" dur="500"/>
                                            <p:tgtEl>
                                              <p:spTgt spid="149"/>
                                            </p:tgtEl>
                                          </p:cBhvr>
                                        </p:animEffect>
                                      </p:childTnLst>
                                    </p:cTn>
                                  </p:par>
                                  <p:par>
                                    <p:cTn id="91" presetID="42" presetClass="path" presetSubtype="0" fill="hold" nodeType="withEffect">
                                      <p:stCondLst>
                                        <p:cond delay="200"/>
                                      </p:stCondLst>
                                      <p:childTnLst>
                                        <p:animMotion origin="layout" path="M 5.55556E-7 -4.5679E-6 L 0.14375 0.17223 " pathEditMode="relative" rAng="0" ptsTypes="AA">
                                          <p:cBhvr>
                                            <p:cTn id="92" dur="500" spd="-100000" fill="hold"/>
                                            <p:tgtEl>
                                              <p:spTgt spid="149"/>
                                            </p:tgtEl>
                                            <p:attrNameLst>
                                              <p:attrName>ppt_x</p:attrName>
                                              <p:attrName>ppt_y</p:attrName>
                                            </p:attrNameLst>
                                          </p:cBhvr>
                                          <p:rCtr x="7187" y="8611"/>
                                        </p:animMotion>
                                      </p:childTnLst>
                                    </p:cTn>
                                  </p:par>
                                  <p:par>
                                    <p:cTn id="93" presetID="1" presetClass="entr" presetSubtype="0" fill="hold" nodeType="withEffect">
                                      <p:stCondLst>
                                        <p:cond delay="600"/>
                                      </p:stCondLst>
                                      <p:childTnLst>
                                        <p:set>
                                          <p:cBhvr>
                                            <p:cTn id="94" dur="1" fill="hold">
                                              <p:stCondLst>
                                                <p:cond delay="0"/>
                                              </p:stCondLst>
                                            </p:cTn>
                                            <p:tgtEl>
                                              <p:spTgt spid="145"/>
                                            </p:tgtEl>
                                            <p:attrNameLst>
                                              <p:attrName>style.visibility</p:attrName>
                                            </p:attrNameLst>
                                          </p:cBhvr>
                                          <p:to>
                                            <p:strVal val="visible"/>
                                          </p:to>
                                        </p:set>
                                      </p:childTnLst>
                                    </p:cTn>
                                  </p:par>
                                  <p:par>
                                    <p:cTn id="95" presetID="53" presetClass="entr" presetSubtype="16" fill="hold" nodeType="withEffect">
                                      <p:stCondLst>
                                        <p:cond delay="600"/>
                                      </p:stCondLst>
                                      <p:childTnLst>
                                        <p:set>
                                          <p:cBhvr>
                                            <p:cTn id="96" dur="1" fill="hold">
                                              <p:stCondLst>
                                                <p:cond delay="0"/>
                                              </p:stCondLst>
                                            </p:cTn>
                                            <p:tgtEl>
                                              <p:spTgt spid="145"/>
                                            </p:tgtEl>
                                            <p:attrNameLst>
                                              <p:attrName>style.visibility</p:attrName>
                                            </p:attrNameLst>
                                          </p:cBhvr>
                                          <p:to>
                                            <p:strVal val="visible"/>
                                          </p:to>
                                        </p:set>
                                        <p:anim calcmode="lin" valueType="num">
                                          <p:cBhvr>
                                            <p:cTn id="97" dur="500" fill="hold"/>
                                            <p:tgtEl>
                                              <p:spTgt spid="145"/>
                                            </p:tgtEl>
                                            <p:attrNameLst>
                                              <p:attrName>ppt_w</p:attrName>
                                            </p:attrNameLst>
                                          </p:cBhvr>
                                          <p:tavLst>
                                            <p:tav tm="0">
                                              <p:val>
                                                <p:fltVal val="0"/>
                                              </p:val>
                                            </p:tav>
                                            <p:tav tm="100000">
                                              <p:val>
                                                <p:strVal val="#ppt_w"/>
                                              </p:val>
                                            </p:tav>
                                          </p:tavLst>
                                        </p:anim>
                                        <p:anim calcmode="lin" valueType="num">
                                          <p:cBhvr>
                                            <p:cTn id="98" dur="500" fill="hold"/>
                                            <p:tgtEl>
                                              <p:spTgt spid="145"/>
                                            </p:tgtEl>
                                            <p:attrNameLst>
                                              <p:attrName>ppt_h</p:attrName>
                                            </p:attrNameLst>
                                          </p:cBhvr>
                                          <p:tavLst>
                                            <p:tav tm="0">
                                              <p:val>
                                                <p:fltVal val="0"/>
                                              </p:val>
                                            </p:tav>
                                            <p:tav tm="100000">
                                              <p:val>
                                                <p:strVal val="#ppt_h"/>
                                              </p:val>
                                            </p:tav>
                                          </p:tavLst>
                                        </p:anim>
                                        <p:animEffect transition="in" filter="fade">
                                          <p:cBhvr>
                                            <p:cTn id="99" dur="500"/>
                                            <p:tgtEl>
                                              <p:spTgt spid="145"/>
                                            </p:tgtEl>
                                          </p:cBhvr>
                                        </p:animEffect>
                                      </p:childTnLst>
                                    </p:cTn>
                                  </p:par>
                                  <p:par>
                                    <p:cTn id="100" presetID="42" presetClass="path" presetSubtype="0" fill="hold" nodeType="withEffect">
                                      <p:stCondLst>
                                        <p:cond delay="600"/>
                                      </p:stCondLst>
                                      <p:childTnLst>
                                        <p:animMotion origin="layout" path="M -2.77778E-7 3.20988E-6 L 0.13507 0.28333 " pathEditMode="relative" rAng="0" ptsTypes="AA">
                                          <p:cBhvr>
                                            <p:cTn id="101" dur="500" spd="-100000" fill="hold"/>
                                            <p:tgtEl>
                                              <p:spTgt spid="145"/>
                                            </p:tgtEl>
                                            <p:attrNameLst>
                                              <p:attrName>ppt_x</p:attrName>
                                              <p:attrName>ppt_y</p:attrName>
                                            </p:attrNameLst>
                                          </p:cBhvr>
                                          <p:rCtr x="6753" y="14167"/>
                                        </p:animMotion>
                                      </p:childTnLst>
                                    </p:cTn>
                                  </p:par>
                                  <p:par>
                                    <p:cTn id="102" presetID="1" presetClass="entr" presetSubtype="0" fill="hold" grpId="0" nodeType="withEffect">
                                      <p:stCondLst>
                                        <p:cond delay="400"/>
                                      </p:stCondLst>
                                      <p:childTnLst>
                                        <p:set>
                                          <p:cBhvr>
                                            <p:cTn id="103" dur="1" fill="hold">
                                              <p:stCondLst>
                                                <p:cond delay="0"/>
                                              </p:stCondLst>
                                            </p:cTn>
                                            <p:tgtEl>
                                              <p:spTgt spid="105"/>
                                            </p:tgtEl>
                                            <p:attrNameLst>
                                              <p:attrName>style.visibility</p:attrName>
                                            </p:attrNameLst>
                                          </p:cBhvr>
                                          <p:to>
                                            <p:strVal val="visible"/>
                                          </p:to>
                                        </p:set>
                                      </p:childTnLst>
                                    </p:cTn>
                                  </p:par>
                                  <p:par>
                                    <p:cTn id="104" presetID="53" presetClass="entr" presetSubtype="16" fill="hold" grpId="1" nodeType="withEffect">
                                      <p:stCondLst>
                                        <p:cond delay="400"/>
                                      </p:stCondLst>
                                      <p:childTnLst>
                                        <p:set>
                                          <p:cBhvr>
                                            <p:cTn id="105" dur="1" fill="hold">
                                              <p:stCondLst>
                                                <p:cond delay="0"/>
                                              </p:stCondLst>
                                            </p:cTn>
                                            <p:tgtEl>
                                              <p:spTgt spid="105"/>
                                            </p:tgtEl>
                                            <p:attrNameLst>
                                              <p:attrName>style.visibility</p:attrName>
                                            </p:attrNameLst>
                                          </p:cBhvr>
                                          <p:to>
                                            <p:strVal val="visible"/>
                                          </p:to>
                                        </p:set>
                                        <p:anim calcmode="lin" valueType="num">
                                          <p:cBhvr>
                                            <p:cTn id="106" dur="500" fill="hold"/>
                                            <p:tgtEl>
                                              <p:spTgt spid="105"/>
                                            </p:tgtEl>
                                            <p:attrNameLst>
                                              <p:attrName>ppt_w</p:attrName>
                                            </p:attrNameLst>
                                          </p:cBhvr>
                                          <p:tavLst>
                                            <p:tav tm="0">
                                              <p:val>
                                                <p:fltVal val="0"/>
                                              </p:val>
                                            </p:tav>
                                            <p:tav tm="100000">
                                              <p:val>
                                                <p:strVal val="#ppt_w"/>
                                              </p:val>
                                            </p:tav>
                                          </p:tavLst>
                                        </p:anim>
                                        <p:anim calcmode="lin" valueType="num">
                                          <p:cBhvr>
                                            <p:cTn id="107" dur="500" fill="hold"/>
                                            <p:tgtEl>
                                              <p:spTgt spid="105"/>
                                            </p:tgtEl>
                                            <p:attrNameLst>
                                              <p:attrName>ppt_h</p:attrName>
                                            </p:attrNameLst>
                                          </p:cBhvr>
                                          <p:tavLst>
                                            <p:tav tm="0">
                                              <p:val>
                                                <p:fltVal val="0"/>
                                              </p:val>
                                            </p:tav>
                                            <p:tav tm="100000">
                                              <p:val>
                                                <p:strVal val="#ppt_h"/>
                                              </p:val>
                                            </p:tav>
                                          </p:tavLst>
                                        </p:anim>
                                        <p:animEffect transition="in" filter="fade">
                                          <p:cBhvr>
                                            <p:cTn id="108" dur="500"/>
                                            <p:tgtEl>
                                              <p:spTgt spid="105"/>
                                            </p:tgtEl>
                                          </p:cBhvr>
                                        </p:animEffect>
                                      </p:childTnLst>
                                    </p:cTn>
                                  </p:par>
                                  <p:par>
                                    <p:cTn id="109" presetID="42" presetClass="path" presetSubtype="0" fill="hold" grpId="2" nodeType="withEffect">
                                      <p:stCondLst>
                                        <p:cond delay="400"/>
                                      </p:stCondLst>
                                      <p:childTnLst>
                                        <p:animMotion origin="layout" path="M -3.33333E-6 1.23457E-6 L 0.0625 0.20555 " pathEditMode="relative" rAng="0" ptsTypes="AA">
                                          <p:cBhvr>
                                            <p:cTn id="110" dur="500" spd="-100000" fill="hold"/>
                                            <p:tgtEl>
                                              <p:spTgt spid="105"/>
                                            </p:tgtEl>
                                            <p:attrNameLst>
                                              <p:attrName>ppt_x</p:attrName>
                                              <p:attrName>ppt_y</p:attrName>
                                            </p:attrNameLst>
                                          </p:cBhvr>
                                          <p:rCtr x="3125" y="10278"/>
                                        </p:animMotion>
                                      </p:childTnLst>
                                    </p:cTn>
                                  </p:par>
                                  <p:par>
                                    <p:cTn id="111" presetID="1" presetClass="entr" presetSubtype="0" fill="hold" grpId="0" nodeType="withEffect">
                                      <p:stCondLst>
                                        <p:cond delay="200"/>
                                      </p:stCondLst>
                                      <p:childTnLst>
                                        <p:set>
                                          <p:cBhvr>
                                            <p:cTn id="112" dur="1" fill="hold">
                                              <p:stCondLst>
                                                <p:cond delay="0"/>
                                              </p:stCondLst>
                                            </p:cTn>
                                            <p:tgtEl>
                                              <p:spTgt spid="148"/>
                                            </p:tgtEl>
                                            <p:attrNameLst>
                                              <p:attrName>style.visibility</p:attrName>
                                            </p:attrNameLst>
                                          </p:cBhvr>
                                          <p:to>
                                            <p:strVal val="visible"/>
                                          </p:to>
                                        </p:set>
                                      </p:childTnLst>
                                    </p:cTn>
                                  </p:par>
                                  <p:par>
                                    <p:cTn id="113" presetID="53" presetClass="entr" presetSubtype="16" fill="hold" grpId="1" nodeType="withEffect">
                                      <p:stCondLst>
                                        <p:cond delay="200"/>
                                      </p:stCondLst>
                                      <p:childTnLst>
                                        <p:set>
                                          <p:cBhvr>
                                            <p:cTn id="114" dur="1" fill="hold">
                                              <p:stCondLst>
                                                <p:cond delay="0"/>
                                              </p:stCondLst>
                                            </p:cTn>
                                            <p:tgtEl>
                                              <p:spTgt spid="148"/>
                                            </p:tgtEl>
                                            <p:attrNameLst>
                                              <p:attrName>style.visibility</p:attrName>
                                            </p:attrNameLst>
                                          </p:cBhvr>
                                          <p:to>
                                            <p:strVal val="visible"/>
                                          </p:to>
                                        </p:set>
                                        <p:anim calcmode="lin" valueType="num">
                                          <p:cBhvr>
                                            <p:cTn id="115" dur="500" fill="hold"/>
                                            <p:tgtEl>
                                              <p:spTgt spid="148"/>
                                            </p:tgtEl>
                                            <p:attrNameLst>
                                              <p:attrName>ppt_w</p:attrName>
                                            </p:attrNameLst>
                                          </p:cBhvr>
                                          <p:tavLst>
                                            <p:tav tm="0">
                                              <p:val>
                                                <p:fltVal val="0"/>
                                              </p:val>
                                            </p:tav>
                                            <p:tav tm="100000">
                                              <p:val>
                                                <p:strVal val="#ppt_w"/>
                                              </p:val>
                                            </p:tav>
                                          </p:tavLst>
                                        </p:anim>
                                        <p:anim calcmode="lin" valueType="num">
                                          <p:cBhvr>
                                            <p:cTn id="116" dur="500" fill="hold"/>
                                            <p:tgtEl>
                                              <p:spTgt spid="148"/>
                                            </p:tgtEl>
                                            <p:attrNameLst>
                                              <p:attrName>ppt_h</p:attrName>
                                            </p:attrNameLst>
                                          </p:cBhvr>
                                          <p:tavLst>
                                            <p:tav tm="0">
                                              <p:val>
                                                <p:fltVal val="0"/>
                                              </p:val>
                                            </p:tav>
                                            <p:tav tm="100000">
                                              <p:val>
                                                <p:strVal val="#ppt_h"/>
                                              </p:val>
                                            </p:tav>
                                          </p:tavLst>
                                        </p:anim>
                                        <p:animEffect transition="in" filter="fade">
                                          <p:cBhvr>
                                            <p:cTn id="117" dur="500"/>
                                            <p:tgtEl>
                                              <p:spTgt spid="148"/>
                                            </p:tgtEl>
                                          </p:cBhvr>
                                        </p:animEffect>
                                      </p:childTnLst>
                                    </p:cTn>
                                  </p:par>
                                  <p:par>
                                    <p:cTn id="118" presetID="42" presetClass="path" presetSubtype="0" fill="hold" grpId="2" nodeType="withEffect">
                                      <p:stCondLst>
                                        <p:cond delay="200"/>
                                      </p:stCondLst>
                                      <p:childTnLst>
                                        <p:animMotion origin="layout" path="M 5.55556E-7 -1.97531E-6 L -0.01372 0.35 " pathEditMode="relative" rAng="0" ptsTypes="AA">
                                          <p:cBhvr>
                                            <p:cTn id="119" dur="500" spd="-100000" fill="hold"/>
                                            <p:tgtEl>
                                              <p:spTgt spid="148"/>
                                            </p:tgtEl>
                                            <p:attrNameLst>
                                              <p:attrName>ppt_x</p:attrName>
                                              <p:attrName>ppt_y</p:attrName>
                                            </p:attrNameLst>
                                          </p:cBhvr>
                                          <p:rCtr x="-694" y="17500"/>
                                        </p:animMotion>
                                      </p:childTnLst>
                                    </p:cTn>
                                  </p:par>
                                  <p:par>
                                    <p:cTn id="120" presetID="35" presetClass="path" presetSubtype="0" fill="hold" grpId="2" nodeType="withEffect">
                                      <p:stCondLst>
                                        <p:cond delay="200"/>
                                      </p:stCondLst>
                                      <p:childTnLst>
                                        <p:animMotion origin="layout" path="M 2.5E-6 -3.58025E-6 L 0.16875 -0.04074 " pathEditMode="relative" rAng="0" ptsTypes="AA">
                                          <p:cBhvr>
                                            <p:cTn id="121" dur="500" spd="-100000" fill="hold"/>
                                            <p:tgtEl>
                                              <p:spTgt spid="155"/>
                                            </p:tgtEl>
                                            <p:attrNameLst>
                                              <p:attrName>ppt_x</p:attrName>
                                              <p:attrName>ppt_y</p:attrName>
                                            </p:attrNameLst>
                                          </p:cBhvr>
                                          <p:rCtr x="8438" y="-2037"/>
                                        </p:animMotion>
                                      </p:childTnLst>
                                    </p:cTn>
                                  </p:par>
                                  <p:par>
                                    <p:cTn id="122" presetID="1" presetClass="entr" presetSubtype="0" fill="hold" nodeType="withEffect">
                                      <p:stCondLst>
                                        <p:cond delay="600"/>
                                      </p:stCondLst>
                                      <p:childTnLst>
                                        <p:set>
                                          <p:cBhvr>
                                            <p:cTn id="123" dur="1" fill="hold">
                                              <p:stCondLst>
                                                <p:cond delay="0"/>
                                              </p:stCondLst>
                                            </p:cTn>
                                            <p:tgtEl>
                                              <p:spTgt spid="142"/>
                                            </p:tgtEl>
                                            <p:attrNameLst>
                                              <p:attrName>style.visibility</p:attrName>
                                            </p:attrNameLst>
                                          </p:cBhvr>
                                          <p:to>
                                            <p:strVal val="visible"/>
                                          </p:to>
                                        </p:set>
                                      </p:childTnLst>
                                    </p:cTn>
                                  </p:par>
                                  <p:par>
                                    <p:cTn id="124" presetID="53" presetClass="entr" presetSubtype="16" fill="hold" nodeType="withEffect">
                                      <p:stCondLst>
                                        <p:cond delay="600"/>
                                      </p:stCondLst>
                                      <p:childTnLst>
                                        <p:set>
                                          <p:cBhvr>
                                            <p:cTn id="125" dur="1" fill="hold">
                                              <p:stCondLst>
                                                <p:cond delay="0"/>
                                              </p:stCondLst>
                                            </p:cTn>
                                            <p:tgtEl>
                                              <p:spTgt spid="142"/>
                                            </p:tgtEl>
                                            <p:attrNameLst>
                                              <p:attrName>style.visibility</p:attrName>
                                            </p:attrNameLst>
                                          </p:cBhvr>
                                          <p:to>
                                            <p:strVal val="visible"/>
                                          </p:to>
                                        </p:set>
                                        <p:anim calcmode="lin" valueType="num">
                                          <p:cBhvr>
                                            <p:cTn id="126" dur="500" fill="hold"/>
                                            <p:tgtEl>
                                              <p:spTgt spid="142"/>
                                            </p:tgtEl>
                                            <p:attrNameLst>
                                              <p:attrName>ppt_w</p:attrName>
                                            </p:attrNameLst>
                                          </p:cBhvr>
                                          <p:tavLst>
                                            <p:tav tm="0">
                                              <p:val>
                                                <p:fltVal val="0"/>
                                              </p:val>
                                            </p:tav>
                                            <p:tav tm="100000">
                                              <p:val>
                                                <p:strVal val="#ppt_w"/>
                                              </p:val>
                                            </p:tav>
                                          </p:tavLst>
                                        </p:anim>
                                        <p:anim calcmode="lin" valueType="num">
                                          <p:cBhvr>
                                            <p:cTn id="127" dur="500" fill="hold"/>
                                            <p:tgtEl>
                                              <p:spTgt spid="142"/>
                                            </p:tgtEl>
                                            <p:attrNameLst>
                                              <p:attrName>ppt_h</p:attrName>
                                            </p:attrNameLst>
                                          </p:cBhvr>
                                          <p:tavLst>
                                            <p:tav tm="0">
                                              <p:val>
                                                <p:fltVal val="0"/>
                                              </p:val>
                                            </p:tav>
                                            <p:tav tm="100000">
                                              <p:val>
                                                <p:strVal val="#ppt_h"/>
                                              </p:val>
                                            </p:tav>
                                          </p:tavLst>
                                        </p:anim>
                                        <p:animEffect transition="in" filter="fade">
                                          <p:cBhvr>
                                            <p:cTn id="128" dur="500"/>
                                            <p:tgtEl>
                                              <p:spTgt spid="142"/>
                                            </p:tgtEl>
                                          </p:cBhvr>
                                        </p:animEffect>
                                      </p:childTnLst>
                                    </p:cTn>
                                  </p:par>
                                  <p:par>
                                    <p:cTn id="129" presetID="42" presetClass="path" presetSubtype="0" fill="hold" nodeType="withEffect">
                                      <p:stCondLst>
                                        <p:cond delay="600"/>
                                      </p:stCondLst>
                                      <p:childTnLst>
                                        <p:animMotion origin="layout" path="M -2.22222E-6 4.93827E-6 L -0.04757 0.38549 " pathEditMode="relative" rAng="0" ptsTypes="AA">
                                          <p:cBhvr>
                                            <p:cTn id="130" dur="500" spd="-100000" fill="hold"/>
                                            <p:tgtEl>
                                              <p:spTgt spid="142"/>
                                            </p:tgtEl>
                                            <p:attrNameLst>
                                              <p:attrName>ppt_x</p:attrName>
                                              <p:attrName>ppt_y</p:attrName>
                                            </p:attrNameLst>
                                          </p:cBhvr>
                                          <p:rCtr x="-2378" y="19259"/>
                                        </p:animMotion>
                                      </p:childTnLst>
                                    </p:cTn>
                                  </p:par>
                                  <p:par>
                                    <p:cTn id="131" presetID="1" presetClass="entr" presetSubtype="0" fill="hold" nodeType="withEffect">
                                      <p:stCondLst>
                                        <p:cond delay="0"/>
                                      </p:stCondLst>
                                      <p:childTnLst>
                                        <p:set>
                                          <p:cBhvr>
                                            <p:cTn id="132" dur="1" fill="hold">
                                              <p:stCondLst>
                                                <p:cond delay="0"/>
                                              </p:stCondLst>
                                            </p:cTn>
                                            <p:tgtEl>
                                              <p:spTgt spid="109"/>
                                            </p:tgtEl>
                                            <p:attrNameLst>
                                              <p:attrName>style.visibility</p:attrName>
                                            </p:attrNameLst>
                                          </p:cBhvr>
                                          <p:to>
                                            <p:strVal val="visible"/>
                                          </p:to>
                                        </p:set>
                                      </p:childTnLst>
                                    </p:cTn>
                                  </p:par>
                                  <p:par>
                                    <p:cTn id="133" presetID="42" presetClass="path" presetSubtype="0" fill="hold" nodeType="withEffect">
                                      <p:stCondLst>
                                        <p:cond delay="0"/>
                                      </p:stCondLst>
                                      <p:childTnLst>
                                        <p:animMotion origin="layout" path="M 4.16667E-6 -3.20988E-6 L -0.0875 0.25895 " pathEditMode="relative" rAng="0" ptsTypes="AA">
                                          <p:cBhvr>
                                            <p:cTn id="134" dur="500" spd="-100000" fill="hold"/>
                                            <p:tgtEl>
                                              <p:spTgt spid="109"/>
                                            </p:tgtEl>
                                            <p:attrNameLst>
                                              <p:attrName>ppt_x</p:attrName>
                                              <p:attrName>ppt_y</p:attrName>
                                            </p:attrNameLst>
                                          </p:cBhvr>
                                          <p:rCtr x="-4375" y="12932"/>
                                        </p:animMotion>
                                      </p:childTnLst>
                                    </p:cTn>
                                  </p:par>
                                  <p:par>
                                    <p:cTn id="135" presetID="53" presetClass="entr" presetSubtype="16" fill="hold" nodeType="withEffect">
                                      <p:stCondLst>
                                        <p:cond delay="0"/>
                                      </p:stCondLst>
                                      <p:childTnLst>
                                        <p:set>
                                          <p:cBhvr>
                                            <p:cTn id="136" dur="1" fill="hold">
                                              <p:stCondLst>
                                                <p:cond delay="0"/>
                                              </p:stCondLst>
                                            </p:cTn>
                                            <p:tgtEl>
                                              <p:spTgt spid="109"/>
                                            </p:tgtEl>
                                            <p:attrNameLst>
                                              <p:attrName>style.visibility</p:attrName>
                                            </p:attrNameLst>
                                          </p:cBhvr>
                                          <p:to>
                                            <p:strVal val="visible"/>
                                          </p:to>
                                        </p:set>
                                        <p:anim calcmode="lin" valueType="num">
                                          <p:cBhvr>
                                            <p:cTn id="137" dur="500" fill="hold"/>
                                            <p:tgtEl>
                                              <p:spTgt spid="109"/>
                                            </p:tgtEl>
                                            <p:attrNameLst>
                                              <p:attrName>ppt_w</p:attrName>
                                            </p:attrNameLst>
                                          </p:cBhvr>
                                          <p:tavLst>
                                            <p:tav tm="0">
                                              <p:val>
                                                <p:fltVal val="0"/>
                                              </p:val>
                                            </p:tav>
                                            <p:tav tm="100000">
                                              <p:val>
                                                <p:strVal val="#ppt_w"/>
                                              </p:val>
                                            </p:tav>
                                          </p:tavLst>
                                        </p:anim>
                                        <p:anim calcmode="lin" valueType="num">
                                          <p:cBhvr>
                                            <p:cTn id="138" dur="500" fill="hold"/>
                                            <p:tgtEl>
                                              <p:spTgt spid="109"/>
                                            </p:tgtEl>
                                            <p:attrNameLst>
                                              <p:attrName>ppt_h</p:attrName>
                                            </p:attrNameLst>
                                          </p:cBhvr>
                                          <p:tavLst>
                                            <p:tav tm="0">
                                              <p:val>
                                                <p:fltVal val="0"/>
                                              </p:val>
                                            </p:tav>
                                            <p:tav tm="100000">
                                              <p:val>
                                                <p:strVal val="#ppt_h"/>
                                              </p:val>
                                            </p:tav>
                                          </p:tavLst>
                                        </p:anim>
                                        <p:animEffect transition="in" filter="fade">
                                          <p:cBhvr>
                                            <p:cTn id="139" dur="500"/>
                                            <p:tgtEl>
                                              <p:spTgt spid="109"/>
                                            </p:tgtEl>
                                          </p:cBhvr>
                                        </p:animEffect>
                                      </p:childTnLst>
                                    </p:cTn>
                                  </p:par>
                                  <p:par>
                                    <p:cTn id="140" presetID="1" presetClass="entr" presetSubtype="0" fill="hold" nodeType="withEffect">
                                      <p:stCondLst>
                                        <p:cond delay="400"/>
                                      </p:stCondLst>
                                      <p:childTnLst>
                                        <p:set>
                                          <p:cBhvr>
                                            <p:cTn id="141" dur="1" fill="hold">
                                              <p:stCondLst>
                                                <p:cond delay="0"/>
                                              </p:stCondLst>
                                            </p:cTn>
                                            <p:tgtEl>
                                              <p:spTgt spid="152"/>
                                            </p:tgtEl>
                                            <p:attrNameLst>
                                              <p:attrName>style.visibility</p:attrName>
                                            </p:attrNameLst>
                                          </p:cBhvr>
                                          <p:to>
                                            <p:strVal val="visible"/>
                                          </p:to>
                                        </p:set>
                                      </p:childTnLst>
                                    </p:cTn>
                                  </p:par>
                                  <p:par>
                                    <p:cTn id="142" presetID="53" presetClass="entr" presetSubtype="16" fill="hold" nodeType="withEffect">
                                      <p:stCondLst>
                                        <p:cond delay="400"/>
                                      </p:stCondLst>
                                      <p:childTnLst>
                                        <p:set>
                                          <p:cBhvr>
                                            <p:cTn id="143" dur="1" fill="hold">
                                              <p:stCondLst>
                                                <p:cond delay="0"/>
                                              </p:stCondLst>
                                            </p:cTn>
                                            <p:tgtEl>
                                              <p:spTgt spid="152"/>
                                            </p:tgtEl>
                                            <p:attrNameLst>
                                              <p:attrName>style.visibility</p:attrName>
                                            </p:attrNameLst>
                                          </p:cBhvr>
                                          <p:to>
                                            <p:strVal val="visible"/>
                                          </p:to>
                                        </p:set>
                                        <p:anim calcmode="lin" valueType="num">
                                          <p:cBhvr>
                                            <p:cTn id="144" dur="500" fill="hold"/>
                                            <p:tgtEl>
                                              <p:spTgt spid="152"/>
                                            </p:tgtEl>
                                            <p:attrNameLst>
                                              <p:attrName>ppt_w</p:attrName>
                                            </p:attrNameLst>
                                          </p:cBhvr>
                                          <p:tavLst>
                                            <p:tav tm="0">
                                              <p:val>
                                                <p:fltVal val="0"/>
                                              </p:val>
                                            </p:tav>
                                            <p:tav tm="100000">
                                              <p:val>
                                                <p:strVal val="#ppt_w"/>
                                              </p:val>
                                            </p:tav>
                                          </p:tavLst>
                                        </p:anim>
                                        <p:anim calcmode="lin" valueType="num">
                                          <p:cBhvr>
                                            <p:cTn id="145" dur="500" fill="hold"/>
                                            <p:tgtEl>
                                              <p:spTgt spid="152"/>
                                            </p:tgtEl>
                                            <p:attrNameLst>
                                              <p:attrName>ppt_h</p:attrName>
                                            </p:attrNameLst>
                                          </p:cBhvr>
                                          <p:tavLst>
                                            <p:tav tm="0">
                                              <p:val>
                                                <p:fltVal val="0"/>
                                              </p:val>
                                            </p:tav>
                                            <p:tav tm="100000">
                                              <p:val>
                                                <p:strVal val="#ppt_h"/>
                                              </p:val>
                                            </p:tav>
                                          </p:tavLst>
                                        </p:anim>
                                        <p:animEffect transition="in" filter="fade">
                                          <p:cBhvr>
                                            <p:cTn id="146" dur="500"/>
                                            <p:tgtEl>
                                              <p:spTgt spid="152"/>
                                            </p:tgtEl>
                                          </p:cBhvr>
                                        </p:animEffect>
                                      </p:childTnLst>
                                    </p:cTn>
                                  </p:par>
                                  <p:par>
                                    <p:cTn id="147" presetID="42" presetClass="path" presetSubtype="0" fill="hold" nodeType="withEffect">
                                      <p:stCondLst>
                                        <p:cond delay="400"/>
                                      </p:stCondLst>
                                      <p:childTnLst>
                                        <p:animMotion origin="layout" path="M -4.44444E-6 -4.69136E-6 L -0.18368 0.37439 " pathEditMode="relative" rAng="0" ptsTypes="AA">
                                          <p:cBhvr>
                                            <p:cTn id="148" dur="500" spd="-100000" fill="hold"/>
                                            <p:tgtEl>
                                              <p:spTgt spid="152"/>
                                            </p:tgtEl>
                                            <p:attrNameLst>
                                              <p:attrName>ppt_x</p:attrName>
                                              <p:attrName>ppt_y</p:attrName>
                                            </p:attrNameLst>
                                          </p:cBhvr>
                                          <p:rCtr x="-9184" y="18704"/>
                                        </p:animMotion>
                                      </p:childTnLst>
                                    </p:cTn>
                                  </p:par>
                                  <p:par>
                                    <p:cTn id="149" presetID="1" presetClass="entr" presetSubtype="0" fill="hold" grpId="0" nodeType="withEffect">
                                      <p:stCondLst>
                                        <p:cond delay="600"/>
                                      </p:stCondLst>
                                      <p:childTnLst>
                                        <p:set>
                                          <p:cBhvr>
                                            <p:cTn id="150" dur="1" fill="hold">
                                              <p:stCondLst>
                                                <p:cond delay="0"/>
                                              </p:stCondLst>
                                            </p:cTn>
                                            <p:tgtEl>
                                              <p:spTgt spid="133"/>
                                            </p:tgtEl>
                                            <p:attrNameLst>
                                              <p:attrName>style.visibility</p:attrName>
                                            </p:attrNameLst>
                                          </p:cBhvr>
                                          <p:to>
                                            <p:strVal val="visible"/>
                                          </p:to>
                                        </p:set>
                                      </p:childTnLst>
                                    </p:cTn>
                                  </p:par>
                                  <p:par>
                                    <p:cTn id="151" presetID="53" presetClass="entr" presetSubtype="16" fill="hold" grpId="1" nodeType="withEffect">
                                      <p:stCondLst>
                                        <p:cond delay="600"/>
                                      </p:stCondLst>
                                      <p:childTnLst>
                                        <p:set>
                                          <p:cBhvr>
                                            <p:cTn id="152" dur="1" fill="hold">
                                              <p:stCondLst>
                                                <p:cond delay="0"/>
                                              </p:stCondLst>
                                            </p:cTn>
                                            <p:tgtEl>
                                              <p:spTgt spid="133"/>
                                            </p:tgtEl>
                                            <p:attrNameLst>
                                              <p:attrName>style.visibility</p:attrName>
                                            </p:attrNameLst>
                                          </p:cBhvr>
                                          <p:to>
                                            <p:strVal val="visible"/>
                                          </p:to>
                                        </p:set>
                                        <p:anim calcmode="lin" valueType="num">
                                          <p:cBhvr>
                                            <p:cTn id="153" dur="500" fill="hold"/>
                                            <p:tgtEl>
                                              <p:spTgt spid="133"/>
                                            </p:tgtEl>
                                            <p:attrNameLst>
                                              <p:attrName>ppt_w</p:attrName>
                                            </p:attrNameLst>
                                          </p:cBhvr>
                                          <p:tavLst>
                                            <p:tav tm="0">
                                              <p:val>
                                                <p:fltVal val="0"/>
                                              </p:val>
                                            </p:tav>
                                            <p:tav tm="100000">
                                              <p:val>
                                                <p:strVal val="#ppt_w"/>
                                              </p:val>
                                            </p:tav>
                                          </p:tavLst>
                                        </p:anim>
                                        <p:anim calcmode="lin" valueType="num">
                                          <p:cBhvr>
                                            <p:cTn id="154" dur="500" fill="hold"/>
                                            <p:tgtEl>
                                              <p:spTgt spid="133"/>
                                            </p:tgtEl>
                                            <p:attrNameLst>
                                              <p:attrName>ppt_h</p:attrName>
                                            </p:attrNameLst>
                                          </p:cBhvr>
                                          <p:tavLst>
                                            <p:tav tm="0">
                                              <p:val>
                                                <p:fltVal val="0"/>
                                              </p:val>
                                            </p:tav>
                                            <p:tav tm="100000">
                                              <p:val>
                                                <p:strVal val="#ppt_h"/>
                                              </p:val>
                                            </p:tav>
                                          </p:tavLst>
                                        </p:anim>
                                        <p:animEffect transition="in" filter="fade">
                                          <p:cBhvr>
                                            <p:cTn id="155" dur="500"/>
                                            <p:tgtEl>
                                              <p:spTgt spid="133"/>
                                            </p:tgtEl>
                                          </p:cBhvr>
                                        </p:animEffect>
                                      </p:childTnLst>
                                    </p:cTn>
                                  </p:par>
                                  <p:par>
                                    <p:cTn id="156" presetID="42" presetClass="path" presetSubtype="0" fill="hold" grpId="2" nodeType="withEffect">
                                      <p:stCondLst>
                                        <p:cond delay="600"/>
                                      </p:stCondLst>
                                      <p:childTnLst>
                                        <p:animMotion origin="layout" path="M 8.33333E-7 -2.59259E-6 L -0.19879 0.28334 " pathEditMode="relative" rAng="0" ptsTypes="AA">
                                          <p:cBhvr>
                                            <p:cTn id="157" dur="500" spd="-100000" fill="hold"/>
                                            <p:tgtEl>
                                              <p:spTgt spid="133"/>
                                            </p:tgtEl>
                                            <p:attrNameLst>
                                              <p:attrName>ppt_x</p:attrName>
                                              <p:attrName>ppt_y</p:attrName>
                                            </p:attrNameLst>
                                          </p:cBhvr>
                                          <p:rCtr x="-9948" y="14167"/>
                                        </p:animMotion>
                                      </p:childTnLst>
                                    </p:cTn>
                                  </p:par>
                                </p:childTnLst>
                              </p:cTn>
                            </p:par>
                            <p:par>
                              <p:cTn id="158" fill="hold">
                                <p:stCondLst>
                                  <p:cond delay="200"/>
                                </p:stCondLst>
                                <p:childTnLst>
                                  <p:par>
                                    <p:cTn id="159" presetID="53" presetClass="entr" presetSubtype="16" fill="hold" grpId="0" nodeType="afterEffect">
                                      <p:stCondLst>
                                        <p:cond delay="0"/>
                                      </p:stCondLst>
                                      <p:childTnLst>
                                        <p:set>
                                          <p:cBhvr>
                                            <p:cTn id="160" dur="1" fill="hold">
                                              <p:stCondLst>
                                                <p:cond delay="0"/>
                                              </p:stCondLst>
                                            </p:cTn>
                                            <p:tgtEl>
                                              <p:spTgt spid="85"/>
                                            </p:tgtEl>
                                            <p:attrNameLst>
                                              <p:attrName>style.visibility</p:attrName>
                                            </p:attrNameLst>
                                          </p:cBhvr>
                                          <p:to>
                                            <p:strVal val="visible"/>
                                          </p:to>
                                        </p:set>
                                        <p:anim calcmode="lin" valueType="num">
                                          <p:cBhvr>
                                            <p:cTn id="161" dur="500" fill="hold"/>
                                            <p:tgtEl>
                                              <p:spTgt spid="85"/>
                                            </p:tgtEl>
                                            <p:attrNameLst>
                                              <p:attrName>ppt_w</p:attrName>
                                            </p:attrNameLst>
                                          </p:cBhvr>
                                          <p:tavLst>
                                            <p:tav tm="0">
                                              <p:val>
                                                <p:fltVal val="0"/>
                                              </p:val>
                                            </p:tav>
                                            <p:tav tm="100000">
                                              <p:val>
                                                <p:strVal val="#ppt_w"/>
                                              </p:val>
                                            </p:tav>
                                          </p:tavLst>
                                        </p:anim>
                                        <p:anim calcmode="lin" valueType="num">
                                          <p:cBhvr>
                                            <p:cTn id="162" dur="500" fill="hold"/>
                                            <p:tgtEl>
                                              <p:spTgt spid="85"/>
                                            </p:tgtEl>
                                            <p:attrNameLst>
                                              <p:attrName>ppt_h</p:attrName>
                                            </p:attrNameLst>
                                          </p:cBhvr>
                                          <p:tavLst>
                                            <p:tav tm="0">
                                              <p:val>
                                                <p:fltVal val="0"/>
                                              </p:val>
                                            </p:tav>
                                            <p:tav tm="100000">
                                              <p:val>
                                                <p:strVal val="#ppt_h"/>
                                              </p:val>
                                            </p:tav>
                                          </p:tavLst>
                                        </p:anim>
                                        <p:animEffect transition="in" filter="fade">
                                          <p:cBhvr>
                                            <p:cTn id="163" dur="500"/>
                                            <p:tgtEl>
                                              <p:spTgt spid="85"/>
                                            </p:tgtEl>
                                          </p:cBhvr>
                                        </p:animEffect>
                                      </p:childTnLst>
                                    </p:cTn>
                                  </p:par>
                                  <p:par>
                                    <p:cTn id="164" presetID="53" presetClass="entr" presetSubtype="16" fill="hold" grpId="0" nodeType="withEffect">
                                      <p:stCondLst>
                                        <p:cond delay="400"/>
                                      </p:stCondLst>
                                      <p:childTnLst>
                                        <p:set>
                                          <p:cBhvr>
                                            <p:cTn id="165" dur="1" fill="hold">
                                              <p:stCondLst>
                                                <p:cond delay="0"/>
                                              </p:stCondLst>
                                            </p:cTn>
                                            <p:tgtEl>
                                              <p:spTgt spid="86"/>
                                            </p:tgtEl>
                                            <p:attrNameLst>
                                              <p:attrName>style.visibility</p:attrName>
                                            </p:attrNameLst>
                                          </p:cBhvr>
                                          <p:to>
                                            <p:strVal val="visible"/>
                                          </p:to>
                                        </p:set>
                                        <p:anim calcmode="lin" valueType="num">
                                          <p:cBhvr>
                                            <p:cTn id="166" dur="500" fill="hold"/>
                                            <p:tgtEl>
                                              <p:spTgt spid="86"/>
                                            </p:tgtEl>
                                            <p:attrNameLst>
                                              <p:attrName>ppt_w</p:attrName>
                                            </p:attrNameLst>
                                          </p:cBhvr>
                                          <p:tavLst>
                                            <p:tav tm="0">
                                              <p:val>
                                                <p:fltVal val="0"/>
                                              </p:val>
                                            </p:tav>
                                            <p:tav tm="100000">
                                              <p:val>
                                                <p:strVal val="#ppt_w"/>
                                              </p:val>
                                            </p:tav>
                                          </p:tavLst>
                                        </p:anim>
                                        <p:anim calcmode="lin" valueType="num">
                                          <p:cBhvr>
                                            <p:cTn id="167" dur="500" fill="hold"/>
                                            <p:tgtEl>
                                              <p:spTgt spid="86"/>
                                            </p:tgtEl>
                                            <p:attrNameLst>
                                              <p:attrName>ppt_h</p:attrName>
                                            </p:attrNameLst>
                                          </p:cBhvr>
                                          <p:tavLst>
                                            <p:tav tm="0">
                                              <p:val>
                                                <p:fltVal val="0"/>
                                              </p:val>
                                            </p:tav>
                                            <p:tav tm="100000">
                                              <p:val>
                                                <p:strVal val="#ppt_h"/>
                                              </p:val>
                                            </p:tav>
                                          </p:tavLst>
                                        </p:anim>
                                        <p:animEffect transition="in" filter="fade">
                                          <p:cBhvr>
                                            <p:cTn id="168" dur="500"/>
                                            <p:tgtEl>
                                              <p:spTgt spid="86"/>
                                            </p:tgtEl>
                                          </p:cBhvr>
                                        </p:animEffect>
                                      </p:childTnLst>
                                    </p:cTn>
                                  </p:par>
                                  <p:par>
                                    <p:cTn id="169" presetID="53" presetClass="entr" presetSubtype="16" fill="hold" nodeType="withEffect">
                                      <p:stCondLst>
                                        <p:cond delay="400"/>
                                      </p:stCondLst>
                                      <p:childTnLst>
                                        <p:set>
                                          <p:cBhvr>
                                            <p:cTn id="170" dur="1" fill="hold">
                                              <p:stCondLst>
                                                <p:cond delay="0"/>
                                              </p:stCondLst>
                                            </p:cTn>
                                            <p:tgtEl>
                                              <p:spTgt spid="87"/>
                                            </p:tgtEl>
                                            <p:attrNameLst>
                                              <p:attrName>style.visibility</p:attrName>
                                            </p:attrNameLst>
                                          </p:cBhvr>
                                          <p:to>
                                            <p:strVal val="visible"/>
                                          </p:to>
                                        </p:set>
                                        <p:anim calcmode="lin" valueType="num">
                                          <p:cBhvr>
                                            <p:cTn id="171" dur="500" fill="hold"/>
                                            <p:tgtEl>
                                              <p:spTgt spid="87"/>
                                            </p:tgtEl>
                                            <p:attrNameLst>
                                              <p:attrName>ppt_w</p:attrName>
                                            </p:attrNameLst>
                                          </p:cBhvr>
                                          <p:tavLst>
                                            <p:tav tm="0">
                                              <p:val>
                                                <p:fltVal val="0"/>
                                              </p:val>
                                            </p:tav>
                                            <p:tav tm="100000">
                                              <p:val>
                                                <p:strVal val="#ppt_w"/>
                                              </p:val>
                                            </p:tav>
                                          </p:tavLst>
                                        </p:anim>
                                        <p:anim calcmode="lin" valueType="num">
                                          <p:cBhvr>
                                            <p:cTn id="172" dur="500" fill="hold"/>
                                            <p:tgtEl>
                                              <p:spTgt spid="87"/>
                                            </p:tgtEl>
                                            <p:attrNameLst>
                                              <p:attrName>ppt_h</p:attrName>
                                            </p:attrNameLst>
                                          </p:cBhvr>
                                          <p:tavLst>
                                            <p:tav tm="0">
                                              <p:val>
                                                <p:fltVal val="0"/>
                                              </p:val>
                                            </p:tav>
                                            <p:tav tm="100000">
                                              <p:val>
                                                <p:strVal val="#ppt_h"/>
                                              </p:val>
                                            </p:tav>
                                          </p:tavLst>
                                        </p:anim>
                                        <p:animEffect transition="in" filter="fade">
                                          <p:cBhvr>
                                            <p:cTn id="173" dur="500"/>
                                            <p:tgtEl>
                                              <p:spTgt spid="87"/>
                                            </p:tgtEl>
                                          </p:cBhvr>
                                        </p:animEffect>
                                      </p:childTnLst>
                                    </p:cTn>
                                  </p:par>
                                  <p:par>
                                    <p:cTn id="174" presetID="53" presetClass="entr" presetSubtype="16" fill="hold" nodeType="withEffect">
                                      <p:stCondLst>
                                        <p:cond delay="200"/>
                                      </p:stCondLst>
                                      <p:childTnLst>
                                        <p:set>
                                          <p:cBhvr>
                                            <p:cTn id="175" dur="1" fill="hold">
                                              <p:stCondLst>
                                                <p:cond delay="0"/>
                                              </p:stCondLst>
                                            </p:cTn>
                                            <p:tgtEl>
                                              <p:spTgt spid="90"/>
                                            </p:tgtEl>
                                            <p:attrNameLst>
                                              <p:attrName>style.visibility</p:attrName>
                                            </p:attrNameLst>
                                          </p:cBhvr>
                                          <p:to>
                                            <p:strVal val="visible"/>
                                          </p:to>
                                        </p:set>
                                        <p:anim calcmode="lin" valueType="num">
                                          <p:cBhvr>
                                            <p:cTn id="176" dur="500" fill="hold"/>
                                            <p:tgtEl>
                                              <p:spTgt spid="90"/>
                                            </p:tgtEl>
                                            <p:attrNameLst>
                                              <p:attrName>ppt_w</p:attrName>
                                            </p:attrNameLst>
                                          </p:cBhvr>
                                          <p:tavLst>
                                            <p:tav tm="0">
                                              <p:val>
                                                <p:fltVal val="0"/>
                                              </p:val>
                                            </p:tav>
                                            <p:tav tm="100000">
                                              <p:val>
                                                <p:strVal val="#ppt_w"/>
                                              </p:val>
                                            </p:tav>
                                          </p:tavLst>
                                        </p:anim>
                                        <p:anim calcmode="lin" valueType="num">
                                          <p:cBhvr>
                                            <p:cTn id="177" dur="500" fill="hold"/>
                                            <p:tgtEl>
                                              <p:spTgt spid="90"/>
                                            </p:tgtEl>
                                            <p:attrNameLst>
                                              <p:attrName>ppt_h</p:attrName>
                                            </p:attrNameLst>
                                          </p:cBhvr>
                                          <p:tavLst>
                                            <p:tav tm="0">
                                              <p:val>
                                                <p:fltVal val="0"/>
                                              </p:val>
                                            </p:tav>
                                            <p:tav tm="100000">
                                              <p:val>
                                                <p:strVal val="#ppt_h"/>
                                              </p:val>
                                            </p:tav>
                                          </p:tavLst>
                                        </p:anim>
                                        <p:animEffect transition="in" filter="fade">
                                          <p:cBhvr>
                                            <p:cTn id="178" dur="500"/>
                                            <p:tgtEl>
                                              <p:spTgt spid="90"/>
                                            </p:tgtEl>
                                          </p:cBhvr>
                                        </p:animEffect>
                                      </p:childTnLst>
                                    </p:cTn>
                                  </p:par>
                                  <p:par>
                                    <p:cTn id="179" presetID="53" presetClass="entr" presetSubtype="16" fill="hold" nodeType="withEffect">
                                      <p:stCondLst>
                                        <p:cond delay="400"/>
                                      </p:stCondLst>
                                      <p:childTnLst>
                                        <p:set>
                                          <p:cBhvr>
                                            <p:cTn id="180" dur="1" fill="hold">
                                              <p:stCondLst>
                                                <p:cond delay="0"/>
                                              </p:stCondLst>
                                            </p:cTn>
                                            <p:tgtEl>
                                              <p:spTgt spid="93"/>
                                            </p:tgtEl>
                                            <p:attrNameLst>
                                              <p:attrName>style.visibility</p:attrName>
                                            </p:attrNameLst>
                                          </p:cBhvr>
                                          <p:to>
                                            <p:strVal val="visible"/>
                                          </p:to>
                                        </p:set>
                                        <p:anim calcmode="lin" valueType="num">
                                          <p:cBhvr>
                                            <p:cTn id="181" dur="500" fill="hold"/>
                                            <p:tgtEl>
                                              <p:spTgt spid="93"/>
                                            </p:tgtEl>
                                            <p:attrNameLst>
                                              <p:attrName>ppt_w</p:attrName>
                                            </p:attrNameLst>
                                          </p:cBhvr>
                                          <p:tavLst>
                                            <p:tav tm="0">
                                              <p:val>
                                                <p:fltVal val="0"/>
                                              </p:val>
                                            </p:tav>
                                            <p:tav tm="100000">
                                              <p:val>
                                                <p:strVal val="#ppt_w"/>
                                              </p:val>
                                            </p:tav>
                                          </p:tavLst>
                                        </p:anim>
                                        <p:anim calcmode="lin" valueType="num">
                                          <p:cBhvr>
                                            <p:cTn id="182" dur="500" fill="hold"/>
                                            <p:tgtEl>
                                              <p:spTgt spid="93"/>
                                            </p:tgtEl>
                                            <p:attrNameLst>
                                              <p:attrName>ppt_h</p:attrName>
                                            </p:attrNameLst>
                                          </p:cBhvr>
                                          <p:tavLst>
                                            <p:tav tm="0">
                                              <p:val>
                                                <p:fltVal val="0"/>
                                              </p:val>
                                            </p:tav>
                                            <p:tav tm="100000">
                                              <p:val>
                                                <p:strVal val="#ppt_h"/>
                                              </p:val>
                                            </p:tav>
                                          </p:tavLst>
                                        </p:anim>
                                        <p:animEffect transition="in" filter="fade">
                                          <p:cBhvr>
                                            <p:cTn id="183" dur="500"/>
                                            <p:tgtEl>
                                              <p:spTgt spid="93"/>
                                            </p:tgtEl>
                                          </p:cBhvr>
                                        </p:animEffect>
                                      </p:childTnLst>
                                    </p:cTn>
                                  </p:par>
                                  <p:par>
                                    <p:cTn id="184" presetID="53" presetClass="entr" presetSubtype="16" fill="hold" grpId="0" nodeType="withEffect">
                                      <p:stCondLst>
                                        <p:cond delay="200"/>
                                      </p:stCondLst>
                                      <p:childTnLst>
                                        <p:set>
                                          <p:cBhvr>
                                            <p:cTn id="185" dur="1" fill="hold">
                                              <p:stCondLst>
                                                <p:cond delay="0"/>
                                              </p:stCondLst>
                                            </p:cTn>
                                            <p:tgtEl>
                                              <p:spTgt spid="96"/>
                                            </p:tgtEl>
                                            <p:attrNameLst>
                                              <p:attrName>style.visibility</p:attrName>
                                            </p:attrNameLst>
                                          </p:cBhvr>
                                          <p:to>
                                            <p:strVal val="visible"/>
                                          </p:to>
                                        </p:set>
                                        <p:anim calcmode="lin" valueType="num">
                                          <p:cBhvr>
                                            <p:cTn id="186" dur="500" fill="hold"/>
                                            <p:tgtEl>
                                              <p:spTgt spid="96"/>
                                            </p:tgtEl>
                                            <p:attrNameLst>
                                              <p:attrName>ppt_w</p:attrName>
                                            </p:attrNameLst>
                                          </p:cBhvr>
                                          <p:tavLst>
                                            <p:tav tm="0">
                                              <p:val>
                                                <p:fltVal val="0"/>
                                              </p:val>
                                            </p:tav>
                                            <p:tav tm="100000">
                                              <p:val>
                                                <p:strVal val="#ppt_w"/>
                                              </p:val>
                                            </p:tav>
                                          </p:tavLst>
                                        </p:anim>
                                        <p:anim calcmode="lin" valueType="num">
                                          <p:cBhvr>
                                            <p:cTn id="187" dur="500" fill="hold"/>
                                            <p:tgtEl>
                                              <p:spTgt spid="96"/>
                                            </p:tgtEl>
                                            <p:attrNameLst>
                                              <p:attrName>ppt_h</p:attrName>
                                            </p:attrNameLst>
                                          </p:cBhvr>
                                          <p:tavLst>
                                            <p:tav tm="0">
                                              <p:val>
                                                <p:fltVal val="0"/>
                                              </p:val>
                                            </p:tav>
                                            <p:tav tm="100000">
                                              <p:val>
                                                <p:strVal val="#ppt_h"/>
                                              </p:val>
                                            </p:tav>
                                          </p:tavLst>
                                        </p:anim>
                                        <p:animEffect transition="in" filter="fade">
                                          <p:cBhvr>
                                            <p:cTn id="188" dur="500"/>
                                            <p:tgtEl>
                                              <p:spTgt spid="96"/>
                                            </p:tgtEl>
                                          </p:cBhvr>
                                        </p:animEffect>
                                      </p:childTnLst>
                                    </p:cTn>
                                  </p:par>
                                </p:childTnLst>
                              </p:cTn>
                            </p:par>
                            <p:par>
                              <p:cTn id="189" fill="hold">
                                <p:stCondLst>
                                  <p:cond delay="700"/>
                                </p:stCondLst>
                                <p:childTnLst>
                                  <p:par>
                                    <p:cTn id="190" presetID="2" presetClass="entr" presetSubtype="9" accel="52000" fill="hold" nodeType="afterEffect">
                                      <p:stCondLst>
                                        <p:cond delay="0"/>
                                      </p:stCondLst>
                                      <p:childTnLst>
                                        <p:set>
                                          <p:cBhvr>
                                            <p:cTn id="191" dur="1" fill="hold">
                                              <p:stCondLst>
                                                <p:cond delay="0"/>
                                              </p:stCondLst>
                                            </p:cTn>
                                            <p:tgtEl>
                                              <p:spTgt spid="163"/>
                                            </p:tgtEl>
                                            <p:attrNameLst>
                                              <p:attrName>style.visibility</p:attrName>
                                            </p:attrNameLst>
                                          </p:cBhvr>
                                          <p:to>
                                            <p:strVal val="visible"/>
                                          </p:to>
                                        </p:set>
                                        <p:anim calcmode="lin" valueType="num">
                                          <p:cBhvr additive="base">
                                            <p:cTn id="192" dur="2000" fill="hold"/>
                                            <p:tgtEl>
                                              <p:spTgt spid="163"/>
                                            </p:tgtEl>
                                            <p:attrNameLst>
                                              <p:attrName>ppt_x</p:attrName>
                                            </p:attrNameLst>
                                          </p:cBhvr>
                                          <p:tavLst>
                                            <p:tav tm="0">
                                              <p:val>
                                                <p:strVal val="0-#ppt_w/2"/>
                                              </p:val>
                                            </p:tav>
                                            <p:tav tm="100000">
                                              <p:val>
                                                <p:strVal val="#ppt_x"/>
                                              </p:val>
                                            </p:tav>
                                          </p:tavLst>
                                        </p:anim>
                                        <p:anim calcmode="lin" valueType="num">
                                          <p:cBhvr additive="base">
                                            <p:cTn id="193" dur="2000" fill="hold"/>
                                            <p:tgtEl>
                                              <p:spTgt spid="163"/>
                                            </p:tgtEl>
                                            <p:attrNameLst>
                                              <p:attrName>ppt_y</p:attrName>
                                            </p:attrNameLst>
                                          </p:cBhvr>
                                          <p:tavLst>
                                            <p:tav tm="0">
                                              <p:val>
                                                <p:strVal val="0-#ppt_h/2"/>
                                              </p:val>
                                            </p:tav>
                                            <p:tav tm="100000">
                                              <p:val>
                                                <p:strVal val="#ppt_y"/>
                                              </p:val>
                                            </p:tav>
                                          </p:tavLst>
                                        </p:anim>
                                      </p:childTnLst>
                                    </p:cTn>
                                  </p:par>
                                  <p:par>
                                    <p:cTn id="194" presetID="2" presetClass="entr" presetSubtype="12" accel="52000" fill="hold" nodeType="withEffect">
                                      <p:stCondLst>
                                        <p:cond delay="0"/>
                                      </p:stCondLst>
                                      <p:childTnLst>
                                        <p:set>
                                          <p:cBhvr>
                                            <p:cTn id="195" dur="1" fill="hold">
                                              <p:stCondLst>
                                                <p:cond delay="0"/>
                                              </p:stCondLst>
                                            </p:cTn>
                                            <p:tgtEl>
                                              <p:spTgt spid="103"/>
                                            </p:tgtEl>
                                            <p:attrNameLst>
                                              <p:attrName>style.visibility</p:attrName>
                                            </p:attrNameLst>
                                          </p:cBhvr>
                                          <p:to>
                                            <p:strVal val="visible"/>
                                          </p:to>
                                        </p:set>
                                        <p:anim calcmode="lin" valueType="num">
                                          <p:cBhvr additive="base">
                                            <p:cTn id="196" dur="2000" fill="hold"/>
                                            <p:tgtEl>
                                              <p:spTgt spid="103"/>
                                            </p:tgtEl>
                                            <p:attrNameLst>
                                              <p:attrName>ppt_x</p:attrName>
                                            </p:attrNameLst>
                                          </p:cBhvr>
                                          <p:tavLst>
                                            <p:tav tm="0">
                                              <p:val>
                                                <p:strVal val="0-#ppt_w/2"/>
                                              </p:val>
                                            </p:tav>
                                            <p:tav tm="100000">
                                              <p:val>
                                                <p:strVal val="#ppt_x"/>
                                              </p:val>
                                            </p:tav>
                                          </p:tavLst>
                                        </p:anim>
                                        <p:anim calcmode="lin" valueType="num">
                                          <p:cBhvr additive="base">
                                            <p:cTn id="197" dur="2000" fill="hold"/>
                                            <p:tgtEl>
                                              <p:spTgt spid="103"/>
                                            </p:tgtEl>
                                            <p:attrNameLst>
                                              <p:attrName>ppt_y</p:attrName>
                                            </p:attrNameLst>
                                          </p:cBhvr>
                                          <p:tavLst>
                                            <p:tav tm="0">
                                              <p:val>
                                                <p:strVal val="1+#ppt_h/2"/>
                                              </p:val>
                                            </p:tav>
                                            <p:tav tm="100000">
                                              <p:val>
                                                <p:strVal val="#ppt_y"/>
                                              </p:val>
                                            </p:tav>
                                          </p:tavLst>
                                        </p:anim>
                                      </p:childTnLst>
                                    </p:cTn>
                                  </p:par>
                                  <p:par>
                                    <p:cTn id="198" presetID="2" presetClass="entr" presetSubtype="3" accel="52000" fill="hold" nodeType="withEffect">
                                      <p:stCondLst>
                                        <p:cond delay="0"/>
                                      </p:stCondLst>
                                      <p:childTnLst>
                                        <p:set>
                                          <p:cBhvr>
                                            <p:cTn id="199" dur="1" fill="hold">
                                              <p:stCondLst>
                                                <p:cond delay="0"/>
                                              </p:stCondLst>
                                            </p:cTn>
                                            <p:tgtEl>
                                              <p:spTgt spid="100"/>
                                            </p:tgtEl>
                                            <p:attrNameLst>
                                              <p:attrName>style.visibility</p:attrName>
                                            </p:attrNameLst>
                                          </p:cBhvr>
                                          <p:to>
                                            <p:strVal val="visible"/>
                                          </p:to>
                                        </p:set>
                                        <p:anim calcmode="lin" valueType="num">
                                          <p:cBhvr additive="base">
                                            <p:cTn id="200" dur="2000" fill="hold"/>
                                            <p:tgtEl>
                                              <p:spTgt spid="100"/>
                                            </p:tgtEl>
                                            <p:attrNameLst>
                                              <p:attrName>ppt_x</p:attrName>
                                            </p:attrNameLst>
                                          </p:cBhvr>
                                          <p:tavLst>
                                            <p:tav tm="0">
                                              <p:val>
                                                <p:strVal val="1+#ppt_w/2"/>
                                              </p:val>
                                            </p:tav>
                                            <p:tav tm="100000">
                                              <p:val>
                                                <p:strVal val="#ppt_x"/>
                                              </p:val>
                                            </p:tav>
                                          </p:tavLst>
                                        </p:anim>
                                        <p:anim calcmode="lin" valueType="num">
                                          <p:cBhvr additive="base">
                                            <p:cTn id="201" dur="2000" fill="hold"/>
                                            <p:tgtEl>
                                              <p:spTgt spid="100"/>
                                            </p:tgtEl>
                                            <p:attrNameLst>
                                              <p:attrName>ppt_y</p:attrName>
                                            </p:attrNameLst>
                                          </p:cBhvr>
                                          <p:tavLst>
                                            <p:tav tm="0">
                                              <p:val>
                                                <p:strVal val="0-#ppt_h/2"/>
                                              </p:val>
                                            </p:tav>
                                            <p:tav tm="100000">
                                              <p:val>
                                                <p:strVal val="#ppt_y"/>
                                              </p:val>
                                            </p:tav>
                                          </p:tavLst>
                                        </p:anim>
                                      </p:childTnLst>
                                    </p:cTn>
                                  </p:par>
                                  <p:par>
                                    <p:cTn id="202" presetID="2" presetClass="entr" presetSubtype="6" accel="52000" fill="hold" nodeType="withEffect">
                                      <p:stCondLst>
                                        <p:cond delay="0"/>
                                      </p:stCondLst>
                                      <p:childTnLst>
                                        <p:set>
                                          <p:cBhvr>
                                            <p:cTn id="203" dur="1" fill="hold">
                                              <p:stCondLst>
                                                <p:cond delay="0"/>
                                              </p:stCondLst>
                                            </p:cTn>
                                            <p:tgtEl>
                                              <p:spTgt spid="166"/>
                                            </p:tgtEl>
                                            <p:attrNameLst>
                                              <p:attrName>style.visibility</p:attrName>
                                            </p:attrNameLst>
                                          </p:cBhvr>
                                          <p:to>
                                            <p:strVal val="visible"/>
                                          </p:to>
                                        </p:set>
                                        <p:anim calcmode="lin" valueType="num">
                                          <p:cBhvr additive="base">
                                            <p:cTn id="204" dur="2000" fill="hold"/>
                                            <p:tgtEl>
                                              <p:spTgt spid="166"/>
                                            </p:tgtEl>
                                            <p:attrNameLst>
                                              <p:attrName>ppt_x</p:attrName>
                                            </p:attrNameLst>
                                          </p:cBhvr>
                                          <p:tavLst>
                                            <p:tav tm="0">
                                              <p:val>
                                                <p:strVal val="1+#ppt_w/2"/>
                                              </p:val>
                                            </p:tav>
                                            <p:tav tm="100000">
                                              <p:val>
                                                <p:strVal val="#ppt_x"/>
                                              </p:val>
                                            </p:tav>
                                          </p:tavLst>
                                        </p:anim>
                                        <p:anim calcmode="lin" valueType="num">
                                          <p:cBhvr additive="base">
                                            <p:cTn id="205" dur="2000" fill="hold"/>
                                            <p:tgtEl>
                                              <p:spTgt spid="166"/>
                                            </p:tgtEl>
                                            <p:attrNameLst>
                                              <p:attrName>ppt_y</p:attrName>
                                            </p:attrNameLst>
                                          </p:cBhvr>
                                          <p:tavLst>
                                            <p:tav tm="0">
                                              <p:val>
                                                <p:strVal val="1+#ppt_h/2"/>
                                              </p:val>
                                            </p:tav>
                                            <p:tav tm="100000">
                                              <p:val>
                                                <p:strVal val="#ppt_y"/>
                                              </p:val>
                                            </p:tav>
                                          </p:tavLst>
                                        </p:anim>
                                      </p:childTnLst>
                                    </p:cTn>
                                  </p:par>
                                </p:childTnLst>
                              </p:cTn>
                            </p:par>
                            <p:par>
                              <p:cTn id="206" fill="hold">
                                <p:stCondLst>
                                  <p:cond delay="2700"/>
                                </p:stCondLst>
                                <p:childTnLst>
                                  <p:par>
                                    <p:cTn id="207" presetID="21" presetClass="entr" presetSubtype="1" fill="hold" grpId="0" nodeType="afterEffect">
                                      <p:stCondLst>
                                        <p:cond delay="0"/>
                                      </p:stCondLst>
                                      <p:childTnLst>
                                        <p:set>
                                          <p:cBhvr>
                                            <p:cTn id="208" dur="1" fill="hold">
                                              <p:stCondLst>
                                                <p:cond delay="0"/>
                                              </p:stCondLst>
                                            </p:cTn>
                                            <p:tgtEl>
                                              <p:spTgt spid="169"/>
                                            </p:tgtEl>
                                            <p:attrNameLst>
                                              <p:attrName>style.visibility</p:attrName>
                                            </p:attrNameLst>
                                          </p:cBhvr>
                                          <p:to>
                                            <p:strVal val="visible"/>
                                          </p:to>
                                        </p:set>
                                        <p:animEffect transition="in" filter="wheel(1)">
                                          <p:cBhvr>
                                            <p:cTn id="209" dur="1000"/>
                                            <p:tgtEl>
                                              <p:spTgt spid="169"/>
                                            </p:tgtEl>
                                          </p:cBhvr>
                                        </p:animEffect>
                                      </p:childTnLst>
                                    </p:cTn>
                                  </p:par>
                                  <p:par>
                                    <p:cTn id="210" presetID="21" presetClass="entr" presetSubtype="1" fill="hold" grpId="0" nodeType="withEffect">
                                      <p:stCondLst>
                                        <p:cond delay="300"/>
                                      </p:stCondLst>
                                      <p:childTnLst>
                                        <p:set>
                                          <p:cBhvr>
                                            <p:cTn id="211" dur="1" fill="hold">
                                              <p:stCondLst>
                                                <p:cond delay="0"/>
                                              </p:stCondLst>
                                            </p:cTn>
                                            <p:tgtEl>
                                              <p:spTgt spid="170"/>
                                            </p:tgtEl>
                                            <p:attrNameLst>
                                              <p:attrName>style.visibility</p:attrName>
                                            </p:attrNameLst>
                                          </p:cBhvr>
                                          <p:to>
                                            <p:strVal val="visible"/>
                                          </p:to>
                                        </p:set>
                                        <p:animEffect transition="in" filter="wheel(1)">
                                          <p:cBhvr>
                                            <p:cTn id="212" dur="1000"/>
                                            <p:tgtEl>
                                              <p:spTgt spid="170"/>
                                            </p:tgtEl>
                                          </p:cBhvr>
                                        </p:animEffect>
                                      </p:childTnLst>
                                    </p:cTn>
                                  </p:par>
                                  <p:par>
                                    <p:cTn id="213" presetID="21" presetClass="entr" presetSubtype="1" fill="hold" grpId="0" nodeType="withEffect">
                                      <p:stCondLst>
                                        <p:cond delay="600"/>
                                      </p:stCondLst>
                                      <p:childTnLst>
                                        <p:set>
                                          <p:cBhvr>
                                            <p:cTn id="214" dur="1" fill="hold">
                                              <p:stCondLst>
                                                <p:cond delay="0"/>
                                              </p:stCondLst>
                                            </p:cTn>
                                            <p:tgtEl>
                                              <p:spTgt spid="171"/>
                                            </p:tgtEl>
                                            <p:attrNameLst>
                                              <p:attrName>style.visibility</p:attrName>
                                            </p:attrNameLst>
                                          </p:cBhvr>
                                          <p:to>
                                            <p:strVal val="visible"/>
                                          </p:to>
                                        </p:set>
                                        <p:animEffect transition="in" filter="wheel(1)">
                                          <p:cBhvr>
                                            <p:cTn id="215" dur="1000"/>
                                            <p:tgtEl>
                                              <p:spTgt spid="171"/>
                                            </p:tgtEl>
                                          </p:cBhvr>
                                        </p:animEffect>
                                      </p:childTnLst>
                                    </p:cTn>
                                  </p:par>
                                  <p:par>
                                    <p:cTn id="216" presetID="21" presetClass="entr" presetSubtype="1" fill="hold" grpId="0" nodeType="withEffect">
                                      <p:stCondLst>
                                        <p:cond delay="1100"/>
                                      </p:stCondLst>
                                      <p:childTnLst>
                                        <p:set>
                                          <p:cBhvr>
                                            <p:cTn id="217" dur="1" fill="hold">
                                              <p:stCondLst>
                                                <p:cond delay="0"/>
                                              </p:stCondLst>
                                            </p:cTn>
                                            <p:tgtEl>
                                              <p:spTgt spid="172"/>
                                            </p:tgtEl>
                                            <p:attrNameLst>
                                              <p:attrName>style.visibility</p:attrName>
                                            </p:attrNameLst>
                                          </p:cBhvr>
                                          <p:to>
                                            <p:strVal val="visible"/>
                                          </p:to>
                                        </p:set>
                                        <p:animEffect transition="in" filter="wheel(1)">
                                          <p:cBhvr>
                                            <p:cTn id="218" dur="1000"/>
                                            <p:tgtEl>
                                              <p:spTgt spid="172"/>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70"/>
                                            </p:tgtEl>
                                            <p:attrNameLst>
                                              <p:attrName>style.visibility</p:attrName>
                                            </p:attrNameLst>
                                          </p:cBhvr>
                                          <p:to>
                                            <p:strVal val="visible"/>
                                          </p:to>
                                        </p:set>
                                        <p:animEffect transition="in" filter="fade">
                                          <p:cBhvr>
                                            <p:cTn id="22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96" grpId="0" animBg="1"/>
          <p:bldP spid="104" grpId="0" animBg="1"/>
          <p:bldP spid="104" grpId="1" animBg="1"/>
          <p:bldP spid="104" grpId="2" animBg="1"/>
          <p:bldP spid="105" grpId="0" animBg="1"/>
          <p:bldP spid="105" grpId="1" animBg="1"/>
          <p:bldP spid="105" grpId="2" animBg="1"/>
          <p:bldP spid="133" grpId="0" animBg="1"/>
          <p:bldP spid="133" grpId="1" animBg="1"/>
          <p:bldP spid="133" grpId="2" animBg="1"/>
          <p:bldP spid="134" grpId="0" animBg="1"/>
          <p:bldP spid="134" grpId="1" animBg="1"/>
          <p:bldP spid="134" grpId="2" animBg="1"/>
          <p:bldP spid="138" grpId="0" animBg="1"/>
          <p:bldP spid="138" grpId="1" animBg="1"/>
          <p:bldP spid="138" grpId="2" animBg="1"/>
          <p:bldP spid="148" grpId="0" animBg="1"/>
          <p:bldP spid="148" grpId="1" animBg="1"/>
          <p:bldP spid="148" grpId="2" animBg="1"/>
          <p:bldP spid="155" grpId="0" animBg="1"/>
          <p:bldP spid="155" grpId="1" animBg="1"/>
          <p:bldP spid="155" grpId="2" animBg="1"/>
          <p:bldP spid="169" grpId="0"/>
          <p:bldP spid="170" grpId="0"/>
          <p:bldP spid="171" grpId="0"/>
          <p:bldP spid="172" grpId="0"/>
          <p:bldP spid="7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64686" y="195486"/>
            <a:ext cx="1767154" cy="377030"/>
          </a:xfrm>
          <a:prstGeom prst="rect">
            <a:avLst/>
          </a:prstGeom>
        </p:spPr>
        <p:txBody>
          <a:bodyPr/>
          <a:lstStyle/>
          <a:p>
            <a:pPr algn="l"/>
            <a:r>
              <a:rPr lang="en-US" altLang="zh-CN" dirty="0"/>
              <a:t>2015</a:t>
            </a:r>
            <a:r>
              <a:rPr lang="zh-CN" altLang="en-US" dirty="0"/>
              <a:t>工作回顾</a:t>
            </a:r>
          </a:p>
        </p:txBody>
      </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89" name="五边形 88"/>
          <p:cNvSpPr/>
          <p:nvPr/>
        </p:nvSpPr>
        <p:spPr>
          <a:xfrm>
            <a:off x="710113" y="1275642"/>
            <a:ext cx="7894223"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01</a:t>
            </a:r>
            <a:endParaRPr lang="zh-CN" altLang="en-US" sz="1600">
              <a:latin typeface="+mj-lt"/>
            </a:endParaRPr>
          </a:p>
        </p:txBody>
      </p:sp>
      <p:sp>
        <p:nvSpPr>
          <p:cNvPr id="90" name="五边形 89"/>
          <p:cNvSpPr/>
          <p:nvPr/>
        </p:nvSpPr>
        <p:spPr>
          <a:xfrm>
            <a:off x="2683668" y="1628524"/>
            <a:ext cx="5920668"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02</a:t>
            </a:r>
            <a:endParaRPr lang="zh-CN" altLang="en-US" sz="1600">
              <a:latin typeface="+mj-lt"/>
            </a:endParaRPr>
          </a:p>
        </p:txBody>
      </p:sp>
      <p:sp>
        <p:nvSpPr>
          <p:cNvPr id="91" name="五边形 90"/>
          <p:cNvSpPr/>
          <p:nvPr/>
        </p:nvSpPr>
        <p:spPr>
          <a:xfrm>
            <a:off x="4657223" y="1981406"/>
            <a:ext cx="3947111"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03</a:t>
            </a:r>
            <a:endParaRPr lang="zh-CN" altLang="en-US" sz="1600">
              <a:latin typeface="+mj-lt"/>
            </a:endParaRPr>
          </a:p>
        </p:txBody>
      </p:sp>
      <p:sp>
        <p:nvSpPr>
          <p:cNvPr id="92" name="五边形 91"/>
          <p:cNvSpPr/>
          <p:nvPr/>
        </p:nvSpPr>
        <p:spPr>
          <a:xfrm>
            <a:off x="6630779" y="2334289"/>
            <a:ext cx="1973555"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04</a:t>
            </a:r>
            <a:endParaRPr lang="zh-CN" altLang="en-US" sz="1600">
              <a:latin typeface="+mj-lt"/>
            </a:endParaRPr>
          </a:p>
        </p:txBody>
      </p:sp>
      <p:sp>
        <p:nvSpPr>
          <p:cNvPr id="93" name="矩形 92"/>
          <p:cNvSpPr/>
          <p:nvPr/>
        </p:nvSpPr>
        <p:spPr>
          <a:xfrm>
            <a:off x="665107" y="2286139"/>
            <a:ext cx="1890208" cy="2031325"/>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这里输入简单的文字概述里输入简单文字概述这里输入简单的文字概述里输入简单文字概述这里输入简单的文字概述里输入简单文字概述这里输入简单的文字概述里输入简单文字概述这里输入简单的文字概述</a:t>
            </a:r>
            <a:endParaRPr lang="zh-CN" altLang="en-US" sz="1050" dirty="0">
              <a:latin typeface="微软雅黑" panose="020B0503020204020204" pitchFamily="34" charset="-122"/>
              <a:ea typeface="微软雅黑" panose="020B0503020204020204" pitchFamily="34" charset="-122"/>
            </a:endParaRPr>
          </a:p>
        </p:txBody>
      </p:sp>
      <p:sp>
        <p:nvSpPr>
          <p:cNvPr id="94" name="矩形 93"/>
          <p:cNvSpPr/>
          <p:nvPr/>
        </p:nvSpPr>
        <p:spPr>
          <a:xfrm>
            <a:off x="665106" y="1892272"/>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在此输入你的文本容</a:t>
            </a:r>
          </a:p>
        </p:txBody>
      </p:sp>
      <p:sp>
        <p:nvSpPr>
          <p:cNvPr id="181" name="矩形 180"/>
          <p:cNvSpPr/>
          <p:nvPr/>
        </p:nvSpPr>
        <p:spPr>
          <a:xfrm>
            <a:off x="4670553" y="2793971"/>
            <a:ext cx="1890208" cy="1546577"/>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a:t>
            </a:r>
            <a:endParaRPr lang="zh-CN" altLang="en-US" sz="1050" dirty="0">
              <a:latin typeface="微软雅黑" panose="020B0503020204020204" pitchFamily="34" charset="-122"/>
              <a:ea typeface="微软雅黑" panose="020B0503020204020204" pitchFamily="34" charset="-122"/>
            </a:endParaRPr>
          </a:p>
        </p:txBody>
      </p:sp>
      <p:sp>
        <p:nvSpPr>
          <p:cNvPr id="182" name="矩形 181"/>
          <p:cNvSpPr/>
          <p:nvPr/>
        </p:nvSpPr>
        <p:spPr>
          <a:xfrm>
            <a:off x="4670552" y="2470079"/>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sp>
        <p:nvSpPr>
          <p:cNvPr id="183" name="矩形 182"/>
          <p:cNvSpPr/>
          <p:nvPr/>
        </p:nvSpPr>
        <p:spPr>
          <a:xfrm>
            <a:off x="2645328" y="2540055"/>
            <a:ext cx="1890208" cy="1788951"/>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这里输入简单的文字概述里输入简单文字概述这里输入简单的文字概述里输入简单文字概述这里输入简单的文字概述里输入简单文字概述这里输入简单的文字概述里输入简单文字概述</a:t>
            </a:r>
            <a:endParaRPr lang="zh-CN" altLang="en-US" sz="1050" dirty="0">
              <a:latin typeface="微软雅黑" panose="020B0503020204020204" pitchFamily="34" charset="-122"/>
              <a:ea typeface="微软雅黑" panose="020B0503020204020204" pitchFamily="34" charset="-122"/>
            </a:endParaRPr>
          </a:p>
        </p:txBody>
      </p:sp>
      <p:sp>
        <p:nvSpPr>
          <p:cNvPr id="184" name="矩形 183"/>
          <p:cNvSpPr/>
          <p:nvPr/>
        </p:nvSpPr>
        <p:spPr>
          <a:xfrm>
            <a:off x="2645327" y="2207307"/>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sp>
        <p:nvSpPr>
          <p:cNvPr id="185" name="矩形 184"/>
          <p:cNvSpPr/>
          <p:nvPr/>
        </p:nvSpPr>
        <p:spPr>
          <a:xfrm>
            <a:off x="6605768" y="3047886"/>
            <a:ext cx="1890208" cy="1304203"/>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a:t>
            </a:r>
            <a:endParaRPr lang="zh-CN" altLang="en-US" sz="1050" dirty="0">
              <a:latin typeface="微软雅黑" panose="020B0503020204020204" pitchFamily="34" charset="-122"/>
              <a:ea typeface="微软雅黑" panose="020B0503020204020204" pitchFamily="34" charset="-122"/>
            </a:endParaRPr>
          </a:p>
        </p:txBody>
      </p:sp>
      <p:sp>
        <p:nvSpPr>
          <p:cNvPr id="186" name="矩形 185"/>
          <p:cNvSpPr/>
          <p:nvPr/>
        </p:nvSpPr>
        <p:spPr>
          <a:xfrm>
            <a:off x="6605767" y="2747367"/>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cxnSp>
        <p:nvCxnSpPr>
          <p:cNvPr id="187" name="直接连接符 186"/>
          <p:cNvCxnSpPr/>
          <p:nvPr/>
        </p:nvCxnSpPr>
        <p:spPr>
          <a:xfrm>
            <a:off x="2555316" y="2687649"/>
            <a:ext cx="0" cy="1402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4580541" y="3055144"/>
            <a:ext cx="0" cy="10351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6560761" y="3347968"/>
            <a:ext cx="0" cy="7422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500"/>
                                        <p:tgtEl>
                                          <p:spTgt spid="89"/>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p:cTn id="14" dur="500" fill="hold"/>
                                        <p:tgtEl>
                                          <p:spTgt spid="94"/>
                                        </p:tgtEl>
                                        <p:attrNameLst>
                                          <p:attrName>ppt_w</p:attrName>
                                        </p:attrNameLst>
                                      </p:cBhvr>
                                      <p:tavLst>
                                        <p:tav tm="0">
                                          <p:val>
                                            <p:fltVal val="0"/>
                                          </p:val>
                                        </p:tav>
                                        <p:tav tm="100000">
                                          <p:val>
                                            <p:strVal val="#ppt_w"/>
                                          </p:val>
                                        </p:tav>
                                      </p:tavLst>
                                    </p:anim>
                                    <p:anim calcmode="lin" valueType="num">
                                      <p:cBhvr>
                                        <p:cTn id="15" dur="500" fill="hold"/>
                                        <p:tgtEl>
                                          <p:spTgt spid="94"/>
                                        </p:tgtEl>
                                        <p:attrNameLst>
                                          <p:attrName>ppt_h</p:attrName>
                                        </p:attrNameLst>
                                      </p:cBhvr>
                                      <p:tavLst>
                                        <p:tav tm="0">
                                          <p:val>
                                            <p:fltVal val="0"/>
                                          </p:val>
                                        </p:tav>
                                        <p:tav tm="100000">
                                          <p:val>
                                            <p:strVal val="#ppt_h"/>
                                          </p:val>
                                        </p:tav>
                                      </p:tavLst>
                                    </p:anim>
                                    <p:animEffect transition="in" filter="fade">
                                      <p:cBhvr>
                                        <p:cTn id="16" dur="500"/>
                                        <p:tgtEl>
                                          <p:spTgt spid="9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1000"/>
                                        <p:tgtEl>
                                          <p:spTgt spid="93"/>
                                        </p:tgtEl>
                                      </p:cBhvr>
                                    </p:animEffect>
                                    <p:anim calcmode="lin" valueType="num">
                                      <p:cBhvr>
                                        <p:cTn id="21" dur="1000" fill="hold"/>
                                        <p:tgtEl>
                                          <p:spTgt spid="93"/>
                                        </p:tgtEl>
                                        <p:attrNameLst>
                                          <p:attrName>ppt_x</p:attrName>
                                        </p:attrNameLst>
                                      </p:cBhvr>
                                      <p:tavLst>
                                        <p:tav tm="0">
                                          <p:val>
                                            <p:strVal val="#ppt_x"/>
                                          </p:val>
                                        </p:tav>
                                        <p:tav tm="100000">
                                          <p:val>
                                            <p:strVal val="#ppt_x"/>
                                          </p:val>
                                        </p:tav>
                                      </p:tavLst>
                                    </p:anim>
                                    <p:anim calcmode="lin" valueType="num">
                                      <p:cBhvr>
                                        <p:cTn id="22" dur="1000" fill="hold"/>
                                        <p:tgtEl>
                                          <p:spTgt spid="9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left)">
                                      <p:cBhvr>
                                        <p:cTn id="26" dur="500"/>
                                        <p:tgtEl>
                                          <p:spTgt spid="90"/>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84"/>
                                        </p:tgtEl>
                                        <p:attrNameLst>
                                          <p:attrName>style.visibility</p:attrName>
                                        </p:attrNameLst>
                                      </p:cBhvr>
                                      <p:to>
                                        <p:strVal val="visible"/>
                                      </p:to>
                                    </p:set>
                                    <p:anim calcmode="lin" valueType="num">
                                      <p:cBhvr>
                                        <p:cTn id="30" dur="500" fill="hold"/>
                                        <p:tgtEl>
                                          <p:spTgt spid="184"/>
                                        </p:tgtEl>
                                        <p:attrNameLst>
                                          <p:attrName>ppt_w</p:attrName>
                                        </p:attrNameLst>
                                      </p:cBhvr>
                                      <p:tavLst>
                                        <p:tav tm="0">
                                          <p:val>
                                            <p:fltVal val="0"/>
                                          </p:val>
                                        </p:tav>
                                        <p:tav tm="100000">
                                          <p:val>
                                            <p:strVal val="#ppt_w"/>
                                          </p:val>
                                        </p:tav>
                                      </p:tavLst>
                                    </p:anim>
                                    <p:anim calcmode="lin" valueType="num">
                                      <p:cBhvr>
                                        <p:cTn id="31" dur="500" fill="hold"/>
                                        <p:tgtEl>
                                          <p:spTgt spid="184"/>
                                        </p:tgtEl>
                                        <p:attrNameLst>
                                          <p:attrName>ppt_h</p:attrName>
                                        </p:attrNameLst>
                                      </p:cBhvr>
                                      <p:tavLst>
                                        <p:tav tm="0">
                                          <p:val>
                                            <p:fltVal val="0"/>
                                          </p:val>
                                        </p:tav>
                                        <p:tav tm="100000">
                                          <p:val>
                                            <p:strVal val="#ppt_h"/>
                                          </p:val>
                                        </p:tav>
                                      </p:tavLst>
                                    </p:anim>
                                    <p:animEffect transition="in" filter="fade">
                                      <p:cBhvr>
                                        <p:cTn id="32" dur="500"/>
                                        <p:tgtEl>
                                          <p:spTgt spid="184"/>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83"/>
                                        </p:tgtEl>
                                        <p:attrNameLst>
                                          <p:attrName>style.visibility</p:attrName>
                                        </p:attrNameLst>
                                      </p:cBhvr>
                                      <p:to>
                                        <p:strVal val="visible"/>
                                      </p:to>
                                    </p:set>
                                    <p:animEffect transition="in" filter="fade">
                                      <p:cBhvr>
                                        <p:cTn id="36" dur="1000"/>
                                        <p:tgtEl>
                                          <p:spTgt spid="183"/>
                                        </p:tgtEl>
                                      </p:cBhvr>
                                    </p:animEffect>
                                    <p:anim calcmode="lin" valueType="num">
                                      <p:cBhvr>
                                        <p:cTn id="37" dur="1000" fill="hold"/>
                                        <p:tgtEl>
                                          <p:spTgt spid="183"/>
                                        </p:tgtEl>
                                        <p:attrNameLst>
                                          <p:attrName>ppt_x</p:attrName>
                                        </p:attrNameLst>
                                      </p:cBhvr>
                                      <p:tavLst>
                                        <p:tav tm="0">
                                          <p:val>
                                            <p:strVal val="#ppt_x"/>
                                          </p:val>
                                        </p:tav>
                                        <p:tav tm="100000">
                                          <p:val>
                                            <p:strVal val="#ppt_x"/>
                                          </p:val>
                                        </p:tav>
                                      </p:tavLst>
                                    </p:anim>
                                    <p:anim calcmode="lin" valueType="num">
                                      <p:cBhvr>
                                        <p:cTn id="38" dur="1000" fill="hold"/>
                                        <p:tgtEl>
                                          <p:spTgt spid="183"/>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
                                        <p:tgtEl>
                                          <p:spTgt spid="91"/>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182"/>
                                        </p:tgtEl>
                                        <p:attrNameLst>
                                          <p:attrName>style.visibility</p:attrName>
                                        </p:attrNameLst>
                                      </p:cBhvr>
                                      <p:to>
                                        <p:strVal val="visible"/>
                                      </p:to>
                                    </p:set>
                                    <p:anim calcmode="lin" valueType="num">
                                      <p:cBhvr>
                                        <p:cTn id="46" dur="500" fill="hold"/>
                                        <p:tgtEl>
                                          <p:spTgt spid="182"/>
                                        </p:tgtEl>
                                        <p:attrNameLst>
                                          <p:attrName>ppt_w</p:attrName>
                                        </p:attrNameLst>
                                      </p:cBhvr>
                                      <p:tavLst>
                                        <p:tav tm="0">
                                          <p:val>
                                            <p:fltVal val="0"/>
                                          </p:val>
                                        </p:tav>
                                        <p:tav tm="100000">
                                          <p:val>
                                            <p:strVal val="#ppt_w"/>
                                          </p:val>
                                        </p:tav>
                                      </p:tavLst>
                                    </p:anim>
                                    <p:anim calcmode="lin" valueType="num">
                                      <p:cBhvr>
                                        <p:cTn id="47" dur="500" fill="hold"/>
                                        <p:tgtEl>
                                          <p:spTgt spid="182"/>
                                        </p:tgtEl>
                                        <p:attrNameLst>
                                          <p:attrName>ppt_h</p:attrName>
                                        </p:attrNameLst>
                                      </p:cBhvr>
                                      <p:tavLst>
                                        <p:tav tm="0">
                                          <p:val>
                                            <p:fltVal val="0"/>
                                          </p:val>
                                        </p:tav>
                                        <p:tav tm="100000">
                                          <p:val>
                                            <p:strVal val="#ppt_h"/>
                                          </p:val>
                                        </p:tav>
                                      </p:tavLst>
                                    </p:anim>
                                    <p:animEffect transition="in" filter="fade">
                                      <p:cBhvr>
                                        <p:cTn id="48" dur="500"/>
                                        <p:tgtEl>
                                          <p:spTgt spid="182"/>
                                        </p:tgtEl>
                                      </p:cBhvr>
                                    </p:animEffect>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1000"/>
                                        <p:tgtEl>
                                          <p:spTgt spid="181"/>
                                        </p:tgtEl>
                                      </p:cBhvr>
                                    </p:animEffect>
                                    <p:anim calcmode="lin" valueType="num">
                                      <p:cBhvr>
                                        <p:cTn id="53" dur="1000" fill="hold"/>
                                        <p:tgtEl>
                                          <p:spTgt spid="181"/>
                                        </p:tgtEl>
                                        <p:attrNameLst>
                                          <p:attrName>ppt_x</p:attrName>
                                        </p:attrNameLst>
                                      </p:cBhvr>
                                      <p:tavLst>
                                        <p:tav tm="0">
                                          <p:val>
                                            <p:strVal val="#ppt_x"/>
                                          </p:val>
                                        </p:tav>
                                        <p:tav tm="100000">
                                          <p:val>
                                            <p:strVal val="#ppt_x"/>
                                          </p:val>
                                        </p:tav>
                                      </p:tavLst>
                                    </p:anim>
                                    <p:anim calcmode="lin" valueType="num">
                                      <p:cBhvr>
                                        <p:cTn id="54" dur="1000" fill="hold"/>
                                        <p:tgtEl>
                                          <p:spTgt spid="181"/>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wipe(left)">
                                      <p:cBhvr>
                                        <p:cTn id="58" dur="500"/>
                                        <p:tgtEl>
                                          <p:spTgt spid="92"/>
                                        </p:tgtEl>
                                      </p:cBhvr>
                                    </p:animEffect>
                                  </p:childTnLst>
                                </p:cTn>
                              </p:par>
                            </p:childTnLst>
                          </p:cTn>
                        </p:par>
                        <p:par>
                          <p:cTn id="59" fill="hold">
                            <p:stCondLst>
                              <p:cond delay="6500"/>
                            </p:stCondLst>
                            <p:childTnLst>
                              <p:par>
                                <p:cTn id="60" presetID="53" presetClass="entr" presetSubtype="16" fill="hold" grpId="0" nodeType="afterEffect">
                                  <p:stCondLst>
                                    <p:cond delay="0"/>
                                  </p:stCondLst>
                                  <p:childTnLst>
                                    <p:set>
                                      <p:cBhvr>
                                        <p:cTn id="61" dur="1" fill="hold">
                                          <p:stCondLst>
                                            <p:cond delay="0"/>
                                          </p:stCondLst>
                                        </p:cTn>
                                        <p:tgtEl>
                                          <p:spTgt spid="186"/>
                                        </p:tgtEl>
                                        <p:attrNameLst>
                                          <p:attrName>style.visibility</p:attrName>
                                        </p:attrNameLst>
                                      </p:cBhvr>
                                      <p:to>
                                        <p:strVal val="visible"/>
                                      </p:to>
                                    </p:set>
                                    <p:anim calcmode="lin" valueType="num">
                                      <p:cBhvr>
                                        <p:cTn id="62" dur="500" fill="hold"/>
                                        <p:tgtEl>
                                          <p:spTgt spid="186"/>
                                        </p:tgtEl>
                                        <p:attrNameLst>
                                          <p:attrName>ppt_w</p:attrName>
                                        </p:attrNameLst>
                                      </p:cBhvr>
                                      <p:tavLst>
                                        <p:tav tm="0">
                                          <p:val>
                                            <p:fltVal val="0"/>
                                          </p:val>
                                        </p:tav>
                                        <p:tav tm="100000">
                                          <p:val>
                                            <p:strVal val="#ppt_w"/>
                                          </p:val>
                                        </p:tav>
                                      </p:tavLst>
                                    </p:anim>
                                    <p:anim calcmode="lin" valueType="num">
                                      <p:cBhvr>
                                        <p:cTn id="63" dur="500" fill="hold"/>
                                        <p:tgtEl>
                                          <p:spTgt spid="186"/>
                                        </p:tgtEl>
                                        <p:attrNameLst>
                                          <p:attrName>ppt_h</p:attrName>
                                        </p:attrNameLst>
                                      </p:cBhvr>
                                      <p:tavLst>
                                        <p:tav tm="0">
                                          <p:val>
                                            <p:fltVal val="0"/>
                                          </p:val>
                                        </p:tav>
                                        <p:tav tm="100000">
                                          <p:val>
                                            <p:strVal val="#ppt_h"/>
                                          </p:val>
                                        </p:tav>
                                      </p:tavLst>
                                    </p:anim>
                                    <p:animEffect transition="in" filter="fade">
                                      <p:cBhvr>
                                        <p:cTn id="64" dur="500"/>
                                        <p:tgtEl>
                                          <p:spTgt spid="186"/>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185"/>
                                        </p:tgtEl>
                                        <p:attrNameLst>
                                          <p:attrName>style.visibility</p:attrName>
                                        </p:attrNameLst>
                                      </p:cBhvr>
                                      <p:to>
                                        <p:strVal val="visible"/>
                                      </p:to>
                                    </p:set>
                                    <p:animEffect transition="in" filter="fade">
                                      <p:cBhvr>
                                        <p:cTn id="68" dur="1000"/>
                                        <p:tgtEl>
                                          <p:spTgt spid="185"/>
                                        </p:tgtEl>
                                      </p:cBhvr>
                                    </p:animEffect>
                                    <p:anim calcmode="lin" valueType="num">
                                      <p:cBhvr>
                                        <p:cTn id="69" dur="1000" fill="hold"/>
                                        <p:tgtEl>
                                          <p:spTgt spid="185"/>
                                        </p:tgtEl>
                                        <p:attrNameLst>
                                          <p:attrName>ppt_x</p:attrName>
                                        </p:attrNameLst>
                                      </p:cBhvr>
                                      <p:tavLst>
                                        <p:tav tm="0">
                                          <p:val>
                                            <p:strVal val="#ppt_x"/>
                                          </p:val>
                                        </p:tav>
                                        <p:tav tm="100000">
                                          <p:val>
                                            <p:strVal val="#ppt_x"/>
                                          </p:val>
                                        </p:tav>
                                      </p:tavLst>
                                    </p:anim>
                                    <p:anim calcmode="lin" valueType="num">
                                      <p:cBhvr>
                                        <p:cTn id="70" dur="1000" fill="hold"/>
                                        <p:tgtEl>
                                          <p:spTgt spid="185"/>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 presetClass="entr" presetSubtype="0" fill="hold" nodeType="afterEffect">
                                  <p:stCondLst>
                                    <p:cond delay="0"/>
                                  </p:stCondLst>
                                  <p:childTnLst>
                                    <p:set>
                                      <p:cBhvr>
                                        <p:cTn id="73" dur="1" fill="hold">
                                          <p:stCondLst>
                                            <p:cond delay="0"/>
                                          </p:stCondLst>
                                        </p:cTn>
                                        <p:tgtEl>
                                          <p:spTgt spid="187"/>
                                        </p:tgtEl>
                                        <p:attrNameLst>
                                          <p:attrName>style.visibility</p:attrName>
                                        </p:attrNameLst>
                                      </p:cBhvr>
                                      <p:to>
                                        <p:strVal val="visible"/>
                                      </p:to>
                                    </p:set>
                                  </p:childTnLst>
                                </p:cTn>
                              </p:par>
                            </p:childTnLst>
                          </p:cTn>
                        </p:par>
                        <p:par>
                          <p:cTn id="74" fill="hold">
                            <p:stCondLst>
                              <p:cond delay="8000"/>
                            </p:stCondLst>
                            <p:childTnLst>
                              <p:par>
                                <p:cTn id="75" presetID="1" presetClass="entr" presetSubtype="0" fill="hold" nodeType="afterEffect">
                                  <p:stCondLst>
                                    <p:cond delay="0"/>
                                  </p:stCondLst>
                                  <p:childTnLst>
                                    <p:set>
                                      <p:cBhvr>
                                        <p:cTn id="76" dur="1" fill="hold">
                                          <p:stCondLst>
                                            <p:cond delay="0"/>
                                          </p:stCondLst>
                                        </p:cTn>
                                        <p:tgtEl>
                                          <p:spTgt spid="188"/>
                                        </p:tgtEl>
                                        <p:attrNameLst>
                                          <p:attrName>style.visibility</p:attrName>
                                        </p:attrNameLst>
                                      </p:cBhvr>
                                      <p:to>
                                        <p:strVal val="visible"/>
                                      </p:to>
                                    </p:set>
                                  </p:childTnLst>
                                </p:cTn>
                              </p:par>
                            </p:childTnLst>
                          </p:cTn>
                        </p:par>
                        <p:par>
                          <p:cTn id="77" fill="hold">
                            <p:stCondLst>
                              <p:cond delay="8000"/>
                            </p:stCondLst>
                            <p:childTnLst>
                              <p:par>
                                <p:cTn id="78" presetID="1" presetClass="entr" presetSubtype="0" fill="hold" nodeType="afterEffect">
                                  <p:stCondLst>
                                    <p:cond delay="0"/>
                                  </p:stCondLst>
                                  <p:childTnLst>
                                    <p:set>
                                      <p:cBhvr>
                                        <p:cTn id="79"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89" grpId="0" animBg="1"/>
      <p:bldP spid="90" grpId="0" animBg="1"/>
      <p:bldP spid="91" grpId="0" animBg="1"/>
      <p:bldP spid="92" grpId="0" animBg="1"/>
      <p:bldP spid="93" grpId="0"/>
      <p:bldP spid="94" grpId="0"/>
      <p:bldP spid="181" grpId="0"/>
      <p:bldP spid="182" grpId="0"/>
      <p:bldP spid="183" grpId="0"/>
      <p:bldP spid="184" grpId="0"/>
      <p:bldP spid="185" grpId="0"/>
      <p:bldP spid="18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03648" y="195486"/>
            <a:ext cx="1767154" cy="377030"/>
          </a:xfrm>
          <a:prstGeom prst="rect">
            <a:avLst/>
          </a:prstGeom>
        </p:spPr>
        <p:txBody>
          <a:bodyPr/>
          <a:lstStyle/>
          <a:p>
            <a:pPr algn="l"/>
            <a:r>
              <a:rPr lang="en-US" altLang="zh-CN" dirty="0">
                <a:solidFill>
                  <a:schemeClr val="tx1"/>
                </a:solidFill>
              </a:rPr>
              <a:t>2015</a:t>
            </a:r>
            <a:r>
              <a:rPr lang="zh-CN" altLang="en-US" dirty="0">
                <a:solidFill>
                  <a:schemeClr val="tx1"/>
                </a:solidFill>
              </a:rPr>
              <a:t>工作概述</a:t>
            </a:r>
          </a:p>
        </p:txBody>
      </p:sp>
      <p:sp>
        <p:nvSpPr>
          <p:cNvPr id="75" name="矩形 160"/>
          <p:cNvSpPr>
            <a:spLocks noChangeArrowheads="1"/>
          </p:cNvSpPr>
          <p:nvPr/>
        </p:nvSpPr>
        <p:spPr bwMode="auto">
          <a:xfrm flipH="1">
            <a:off x="-756592" y="1176566"/>
            <a:ext cx="11161240"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1" fmla="*/ 0 w 7260238"/>
              <a:gd name="connsiteY0-2" fmla="*/ 0 h 3090960"/>
              <a:gd name="connsiteX1-3" fmla="*/ 7260238 w 7260238"/>
              <a:gd name="connsiteY1-4" fmla="*/ 0 h 3090960"/>
              <a:gd name="connsiteX2-5" fmla="*/ 7260238 w 7260238"/>
              <a:gd name="connsiteY2-6" fmla="*/ 3090960 h 3090960"/>
              <a:gd name="connsiteX3-7" fmla="*/ 666205 w 7260238"/>
              <a:gd name="connsiteY3-8" fmla="*/ 3090960 h 3090960"/>
              <a:gd name="connsiteX4-9" fmla="*/ 0 w 7260238"/>
              <a:gd name="connsiteY4-10" fmla="*/ 0 h 309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60238" h="3090960">
                <a:moveTo>
                  <a:pt x="0" y="0"/>
                </a:moveTo>
                <a:lnTo>
                  <a:pt x="7260238" y="0"/>
                </a:lnTo>
                <a:lnTo>
                  <a:pt x="7260238" y="3090960"/>
                </a:lnTo>
                <a:lnTo>
                  <a:pt x="666205" y="3090960"/>
                </a:lnTo>
                <a:lnTo>
                  <a:pt x="0" y="0"/>
                </a:lnTo>
                <a:close/>
              </a:path>
            </a:pathLst>
          </a:custGeom>
          <a:solidFill>
            <a:schemeClr val="accent1">
              <a:alpha val="24000"/>
            </a:schemeClr>
          </a:solidFill>
          <a:ln w="12700" cmpd="sng">
            <a:solidFill>
              <a:schemeClr val="accent1"/>
            </a:solidFill>
            <a:miter lim="800000"/>
          </a:ln>
        </p:spPr>
        <p:txBody>
          <a:bodyPr anchor="ctr"/>
          <a:lstStyle/>
          <a:p>
            <a:pPr algn="ctr">
              <a:defRPr/>
            </a:pPr>
            <a:endParaRPr lang="zh-CN" altLang="en-US" b="1" dirty="0">
              <a:solidFill>
                <a:srgbClr val="FFC000"/>
              </a:solidFill>
              <a:latin typeface="+mn-ea"/>
              <a:ea typeface="+mn-ea"/>
            </a:endParaRPr>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339502"/>
            <a:ext cx="5220072" cy="3570530"/>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477" y="1324988"/>
            <a:ext cx="783102" cy="676012"/>
          </a:xfrm>
          <a:prstGeom prst="rect">
            <a:avLst/>
          </a:prstGeom>
        </p:spPr>
      </p:pic>
      <p:sp>
        <p:nvSpPr>
          <p:cNvPr id="78" name="矩形 77"/>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a:solidFill>
                  <a:schemeClr val="accent6"/>
                </a:solidFill>
                <a:latin typeface="微软雅黑" panose="020B0503020204020204" pitchFamily="34" charset="-122"/>
                <a:ea typeface="微软雅黑" panose="020B0503020204020204" pitchFamily="34" charset="-122"/>
                <a:sym typeface="Arial" panose="020B0604020202020204" pitchFamily="34" charset="0"/>
              </a:rPr>
              <a:t>本年度工作叙述</a:t>
            </a:r>
          </a:p>
        </p:txBody>
      </p:sp>
      <p:grpSp>
        <p:nvGrpSpPr>
          <p:cNvPr id="79" name="组合 78"/>
          <p:cNvGrpSpPr/>
          <p:nvPr/>
        </p:nvGrpSpPr>
        <p:grpSpPr>
          <a:xfrm flipH="1">
            <a:off x="363558" y="1858448"/>
            <a:ext cx="4572000" cy="857822"/>
            <a:chOff x="-107776" y="1594012"/>
            <a:chExt cx="4572000" cy="857822"/>
          </a:xfrm>
        </p:grpSpPr>
        <p:sp>
          <p:nvSpPr>
            <p:cNvPr id="80" name="矩形 79"/>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latin typeface="微软雅黑" panose="020B0503020204020204" pitchFamily="34" charset="-122"/>
                  <a:ea typeface="微软雅黑" panose="020B0503020204020204" pitchFamily="34" charset="-122"/>
                  <a:sym typeface="Arial" panose="020B0604020202020204" pitchFamily="34" charset="0"/>
                </a:rPr>
                <a:t>点击增加小标题</a:t>
              </a:r>
            </a:p>
          </p:txBody>
        </p:sp>
        <p:sp>
          <p:nvSpPr>
            <p:cNvPr id="81" name="椭圆 80"/>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矩形 81"/>
            <p:cNvSpPr/>
            <p:nvPr/>
          </p:nvSpPr>
          <p:spPr>
            <a:xfrm>
              <a:off x="-107776" y="1851670"/>
              <a:ext cx="4572000" cy="600164"/>
            </a:xfrm>
            <a:prstGeom prst="rect">
              <a:avLst/>
            </a:prstGeom>
          </p:spPr>
          <p:txBody>
            <a:bodyPr>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请输入相关内容请输入相关内容请输入相关内容请输入相关内容</a:t>
              </a:r>
              <a:endParaRPr lang="en-US" altLang="zh-CN" sz="1100" dirty="0">
                <a:latin typeface="微软雅黑" panose="020B0503020204020204" pitchFamily="34" charset="-122"/>
                <a:ea typeface="微软雅黑" panose="020B0503020204020204" pitchFamily="34" charset="-122"/>
              </a:endParaRPr>
            </a:p>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a:t>
              </a:r>
            </a:p>
          </p:txBody>
        </p:sp>
      </p:grpSp>
      <p:grpSp>
        <p:nvGrpSpPr>
          <p:cNvPr id="83" name="组合 82"/>
          <p:cNvGrpSpPr/>
          <p:nvPr/>
        </p:nvGrpSpPr>
        <p:grpSpPr>
          <a:xfrm flipH="1">
            <a:off x="365173" y="2764178"/>
            <a:ext cx="4572000" cy="857822"/>
            <a:chOff x="-107776" y="1594012"/>
            <a:chExt cx="4572000" cy="857822"/>
          </a:xfrm>
        </p:grpSpPr>
        <p:sp>
          <p:nvSpPr>
            <p:cNvPr id="84" name="矩形 83"/>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latin typeface="微软雅黑" panose="020B0503020204020204" pitchFamily="34" charset="-122"/>
                  <a:ea typeface="微软雅黑" panose="020B0503020204020204" pitchFamily="34" charset="-122"/>
                  <a:sym typeface="Arial" panose="020B0604020202020204" pitchFamily="34" charset="0"/>
                </a:rPr>
                <a:t>点击增加小标题</a:t>
              </a:r>
            </a:p>
          </p:txBody>
        </p:sp>
        <p:sp>
          <p:nvSpPr>
            <p:cNvPr id="85" name="椭圆 84"/>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矩形 85"/>
            <p:cNvSpPr/>
            <p:nvPr/>
          </p:nvSpPr>
          <p:spPr>
            <a:xfrm>
              <a:off x="-107776" y="1851670"/>
              <a:ext cx="4572000" cy="600164"/>
            </a:xfrm>
            <a:prstGeom prst="rect">
              <a:avLst/>
            </a:prstGeom>
          </p:spPr>
          <p:txBody>
            <a:bodyPr>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请输入相关内容请输入相关内容请输入相关内容请输入相关内容</a:t>
              </a:r>
              <a:endParaRPr lang="en-US" altLang="zh-CN" sz="1100" dirty="0">
                <a:latin typeface="微软雅黑" panose="020B0503020204020204" pitchFamily="34" charset="-122"/>
                <a:ea typeface="微软雅黑" panose="020B0503020204020204" pitchFamily="34" charset="-122"/>
              </a:endParaRPr>
            </a:p>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a:t>
              </a:r>
            </a:p>
          </p:txBody>
        </p:sp>
      </p:grpSp>
      <p:sp>
        <p:nvSpPr>
          <p:cNvPr id="87" name="矩形 86"/>
          <p:cNvSpPr>
            <a:spLocks noChangeArrowheads="1"/>
          </p:cNvSpPr>
          <p:nvPr/>
        </p:nvSpPr>
        <p:spPr bwMode="auto">
          <a:xfrm>
            <a:off x="365440" y="4015451"/>
            <a:ext cx="8455032"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latin typeface="微软雅黑" panose="020B0503020204020204" pitchFamily="34" charset="-122"/>
              <a:ea typeface="微软雅黑" panose="020B0503020204020204" pitchFamily="34" charset="-122"/>
            </a:endParaRPr>
          </a:p>
          <a:p>
            <a:pPr>
              <a:lnSpc>
                <a:spcPct val="130000"/>
              </a:lnSpc>
            </a:pPr>
            <a:endParaRPr lang="en-US" altLang="zh-CN" sz="1050" dirty="0">
              <a:latin typeface="微软雅黑" panose="020B0503020204020204" pitchFamily="34" charset="-122"/>
              <a:ea typeface="微软雅黑" panose="020B0503020204020204"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14:presetBounceEnd="26000">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14:bounceEnd="26000">
                                          <p:cBhvr additive="base">
                                            <p:cTn id="14" dur="1500" fill="hold"/>
                                            <p:tgtEl>
                                              <p:spTgt spid="77"/>
                                            </p:tgtEl>
                                            <p:attrNameLst>
                                              <p:attrName>ppt_x</p:attrName>
                                            </p:attrNameLst>
                                          </p:cBhvr>
                                          <p:tavLst>
                                            <p:tav tm="0">
                                              <p:val>
                                                <p:strVal val="1+#ppt_w/2"/>
                                              </p:val>
                                            </p:tav>
                                            <p:tav tm="100000">
                                              <p:val>
                                                <p:strVal val="#ppt_x"/>
                                              </p:val>
                                            </p:tav>
                                          </p:tavLst>
                                        </p:anim>
                                        <p:anim calcmode="lin" valueType="num" p14:bounceEnd="26000">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1500" fill="hold"/>
                                            <p:tgtEl>
                                              <p:spTgt spid="77"/>
                                            </p:tgtEl>
                                            <p:attrNameLst>
                                              <p:attrName>ppt_x</p:attrName>
                                            </p:attrNameLst>
                                          </p:cBhvr>
                                          <p:tavLst>
                                            <p:tav tm="0">
                                              <p:val>
                                                <p:strVal val="1+#ppt_w/2"/>
                                              </p:val>
                                            </p:tav>
                                            <p:tav tm="100000">
                                              <p:val>
                                                <p:strVal val="#ppt_x"/>
                                              </p:val>
                                            </p:tav>
                                          </p:tavLst>
                                        </p:anim>
                                        <p:anim calcmode="lin" valueType="num">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7" y="1131590"/>
            <a:ext cx="2773991" cy="3464948"/>
          </a:xfrm>
          <a:prstGeom prst="rect">
            <a:avLst/>
          </a:prstGeom>
        </p:spPr>
      </p:pic>
      <p:sp>
        <p:nvSpPr>
          <p:cNvPr id="9" name="标题 8"/>
          <p:cNvSpPr>
            <a:spLocks noGrp="1"/>
          </p:cNvSpPr>
          <p:nvPr>
            <p:ph type="title"/>
          </p:nvPr>
        </p:nvSpPr>
        <p:spPr>
          <a:xfrm>
            <a:off x="1413997" y="195486"/>
            <a:ext cx="1933867" cy="377030"/>
          </a:xfrm>
          <a:prstGeom prst="rect">
            <a:avLst/>
          </a:prstGeom>
        </p:spPr>
        <p:txBody>
          <a:bodyPr/>
          <a:lstStyle/>
          <a:p>
            <a:pPr algn="l"/>
            <a:r>
              <a:rPr lang="zh-CN" altLang="en-US" dirty="0">
                <a:solidFill>
                  <a:schemeClr val="tx1"/>
                </a:solidFill>
              </a:rPr>
              <a:t>我们的工作团队</a:t>
            </a:r>
          </a:p>
        </p:txBody>
      </p:sp>
      <p:sp>
        <p:nvSpPr>
          <p:cNvPr id="55" name="TextBox 54"/>
          <p:cNvSpPr txBox="1"/>
          <p:nvPr/>
        </p:nvSpPr>
        <p:spPr>
          <a:xfrm>
            <a:off x="3583590" y="2355726"/>
            <a:ext cx="5092866" cy="2285241"/>
          </a:xfrm>
          <a:prstGeom prst="rect">
            <a:avLst/>
          </a:prstGeom>
          <a:noFill/>
        </p:spPr>
        <p:txBody>
          <a:bodyPr wrap="square" lIns="0" tIns="0" rIns="0" bIns="0" rtlCol="0">
            <a:spAutoFit/>
          </a:bodyPr>
          <a:lstStyle/>
          <a:p>
            <a:pPr algn="just">
              <a:lnSpc>
                <a:spcPct val="150000"/>
              </a:lnSpc>
            </a:pPr>
            <a:r>
              <a:rPr lang="zh-CN" altLang="en-US" sz="1100" dirty="0">
                <a:latin typeface="微软雅黑" panose="020B0503020204020204" pitchFamily="34" charset="-122"/>
                <a:ea typeface="微软雅黑" panose="020B0503020204020204" pitchFamily="34" charset="-122"/>
              </a:rPr>
              <a:t>       团队是指拥有共同目标，并且具有不同能力的一小群人有意识的协调行为或力的系统，这群人就如同人的五官一样，共同协作维持一个人的生存，缺一不可。</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b="1" dirty="0">
                <a:latin typeface="微软雅黑" panose="020B0503020204020204" pitchFamily="34" charset="-122"/>
                <a:ea typeface="微软雅黑" panose="020B0503020204020204" pitchFamily="34" charset="-122"/>
              </a:rPr>
              <a:t>       我们是一支专业的团队。</a:t>
            </a:r>
            <a:r>
              <a:rPr lang="zh-CN" altLang="en-US" sz="1100" dirty="0">
                <a:latin typeface="微软雅黑" panose="020B0503020204020204" pitchFamily="34" charset="-122"/>
                <a:ea typeface="微软雅黑" panose="020B0503020204020204" pitchFamily="34" charset="-122"/>
              </a:rPr>
              <a:t>我们的成员拥有多年的信息安全专业技术背景，来自国内知名安全公司的一线骨干。</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我们是一支年轻的团队</a:t>
            </a:r>
            <a:r>
              <a:rPr lang="zh-CN" altLang="en-US" sz="1100" dirty="0">
                <a:latin typeface="微软雅黑" panose="020B0503020204020204" pitchFamily="34" charset="-122"/>
                <a:ea typeface="微软雅黑" panose="020B0503020204020204" pitchFamily="34" charset="-122"/>
              </a:rPr>
              <a:t>。我们的平均年龄仅有</a:t>
            </a:r>
            <a:r>
              <a:rPr lang="en-US" altLang="zh-CN" sz="1100" dirty="0">
                <a:latin typeface="微软雅黑" panose="020B0503020204020204" pitchFamily="34" charset="-122"/>
                <a:ea typeface="微软雅黑" panose="020B0503020204020204" pitchFamily="34" charset="-122"/>
              </a:rPr>
              <a:t>26</a:t>
            </a:r>
            <a:r>
              <a:rPr lang="zh-CN" altLang="en-US" sz="1100" dirty="0">
                <a:latin typeface="微软雅黑" panose="020B0503020204020204" pitchFamily="34" charset="-122"/>
                <a:ea typeface="微软雅黑" panose="020B0503020204020204" pitchFamily="34" charset="-122"/>
              </a:rPr>
              <a:t>岁，充满了朝气和创新精神。</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我们是一支专注的团队</a:t>
            </a:r>
            <a:r>
              <a:rPr lang="zh-CN" altLang="en-US" sz="1100" dirty="0">
                <a:latin typeface="微软雅黑" panose="020B0503020204020204" pitchFamily="34" charset="-122"/>
                <a:ea typeface="微软雅黑" panose="020B0503020204020204" pitchFamily="34" charset="-122"/>
              </a:rPr>
              <a:t>。我们坚信，安全的品牌源自客户的信任。只有专注，才能做好安全。</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我们是一支有梦想的团队</a:t>
            </a:r>
            <a:r>
              <a:rPr lang="zh-CN" altLang="en-US" sz="1100" dirty="0">
                <a:latin typeface="微软雅黑" panose="020B0503020204020204" pitchFamily="34" charset="-122"/>
                <a:ea typeface="微软雅黑" panose="020B0503020204020204" pitchFamily="34" charset="-122"/>
              </a:rPr>
              <a:t>。我们来自五湖四海，因为一个共同的梦想：做一家真正优秀的信息安全企业，为客户提供最可靠的互联网安全防护。</a:t>
            </a:r>
          </a:p>
        </p:txBody>
      </p:sp>
      <p:sp>
        <p:nvSpPr>
          <p:cNvPr id="57" name="斜纹 56"/>
          <p:cNvSpPr/>
          <p:nvPr/>
        </p:nvSpPr>
        <p:spPr>
          <a:xfrm>
            <a:off x="511612" y="1100634"/>
            <a:ext cx="359773" cy="359773"/>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8" name="斜纹 57"/>
          <p:cNvSpPr/>
          <p:nvPr/>
        </p:nvSpPr>
        <p:spPr>
          <a:xfrm rot="10800000">
            <a:off x="3005014" y="4263457"/>
            <a:ext cx="359773" cy="359773"/>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grpSp>
        <p:nvGrpSpPr>
          <p:cNvPr id="59" name="组合 58"/>
          <p:cNvGrpSpPr/>
          <p:nvPr/>
        </p:nvGrpSpPr>
        <p:grpSpPr>
          <a:xfrm>
            <a:off x="3851920" y="1164846"/>
            <a:ext cx="1172844" cy="902720"/>
            <a:chOff x="5027106" y="2345385"/>
            <a:chExt cx="1172844" cy="902720"/>
          </a:xfrm>
        </p:grpSpPr>
        <p:grpSp>
          <p:nvGrpSpPr>
            <p:cNvPr id="60" name="组合 5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专业</a:t>
              </a:r>
            </a:p>
          </p:txBody>
        </p:sp>
      </p:grpSp>
      <p:grpSp>
        <p:nvGrpSpPr>
          <p:cNvPr id="64" name="组合 63"/>
          <p:cNvGrpSpPr/>
          <p:nvPr/>
        </p:nvGrpSpPr>
        <p:grpSpPr>
          <a:xfrm>
            <a:off x="5044683" y="1147646"/>
            <a:ext cx="1172844" cy="902720"/>
            <a:chOff x="5027106" y="2345385"/>
            <a:chExt cx="1172844" cy="902720"/>
          </a:xfrm>
        </p:grpSpPr>
        <p:grpSp>
          <p:nvGrpSpPr>
            <p:cNvPr id="65" name="组合 6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年轻</a:t>
              </a:r>
            </a:p>
          </p:txBody>
        </p:sp>
      </p:grpSp>
      <p:grpSp>
        <p:nvGrpSpPr>
          <p:cNvPr id="69" name="组合 68"/>
          <p:cNvGrpSpPr/>
          <p:nvPr/>
        </p:nvGrpSpPr>
        <p:grpSpPr>
          <a:xfrm>
            <a:off x="6211512" y="1177742"/>
            <a:ext cx="1172844" cy="902720"/>
            <a:chOff x="5027106" y="2345385"/>
            <a:chExt cx="1172844" cy="902720"/>
          </a:xfrm>
        </p:grpSpPr>
        <p:grpSp>
          <p:nvGrpSpPr>
            <p:cNvPr id="70" name="组合 6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有梦想</a:t>
              </a:r>
            </a:p>
          </p:txBody>
        </p:sp>
      </p:grpSp>
      <p:grpSp>
        <p:nvGrpSpPr>
          <p:cNvPr id="74" name="组合 73"/>
          <p:cNvGrpSpPr/>
          <p:nvPr/>
        </p:nvGrpSpPr>
        <p:grpSpPr>
          <a:xfrm>
            <a:off x="7385411" y="1189305"/>
            <a:ext cx="1172844" cy="902720"/>
            <a:chOff x="5027106" y="2345385"/>
            <a:chExt cx="1172844" cy="902720"/>
          </a:xfrm>
        </p:grpSpPr>
        <p:grpSp>
          <p:nvGrpSpPr>
            <p:cNvPr id="75" name="组合 7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行动力强</a:t>
              </a:r>
            </a:p>
          </p:txBody>
        </p:sp>
      </p:grpSp>
      <p:sp>
        <p:nvSpPr>
          <p:cNvPr id="79" name="TextBox 78"/>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14:presetBounceEnd="58000">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14:bounceEnd="58000">
                                          <p:cBhvr additive="base">
                                            <p:cTn id="19" dur="1300" fill="hold"/>
                                            <p:tgtEl>
                                              <p:spTgt spid="59"/>
                                            </p:tgtEl>
                                            <p:attrNameLst>
                                              <p:attrName>ppt_x</p:attrName>
                                            </p:attrNameLst>
                                          </p:cBhvr>
                                          <p:tavLst>
                                            <p:tav tm="0">
                                              <p:val>
                                                <p:strVal val="1+#ppt_w/2"/>
                                              </p:val>
                                            </p:tav>
                                            <p:tav tm="100000">
                                              <p:val>
                                                <p:strVal val="#ppt_x"/>
                                              </p:val>
                                            </p:tav>
                                          </p:tavLst>
                                        </p:anim>
                                        <p:anim calcmode="lin" valueType="num" p14:bounceEnd="58000">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8000">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14:bounceEnd="58000">
                                          <p:cBhvr additive="base">
                                            <p:cTn id="23" dur="1300" fill="hold"/>
                                            <p:tgtEl>
                                              <p:spTgt spid="64"/>
                                            </p:tgtEl>
                                            <p:attrNameLst>
                                              <p:attrName>ppt_x</p:attrName>
                                            </p:attrNameLst>
                                          </p:cBhvr>
                                          <p:tavLst>
                                            <p:tav tm="0">
                                              <p:val>
                                                <p:strVal val="1+#ppt_w/2"/>
                                              </p:val>
                                            </p:tav>
                                            <p:tav tm="100000">
                                              <p:val>
                                                <p:strVal val="#ppt_x"/>
                                              </p:val>
                                            </p:tav>
                                          </p:tavLst>
                                        </p:anim>
                                        <p:anim calcmode="lin" valueType="num" p14:bounceEnd="58000">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8000">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14:bounceEnd="58000">
                                          <p:cBhvr additive="base">
                                            <p:cTn id="27" dur="1300" fill="hold"/>
                                            <p:tgtEl>
                                              <p:spTgt spid="69"/>
                                            </p:tgtEl>
                                            <p:attrNameLst>
                                              <p:attrName>ppt_x</p:attrName>
                                            </p:attrNameLst>
                                          </p:cBhvr>
                                          <p:tavLst>
                                            <p:tav tm="0">
                                              <p:val>
                                                <p:strVal val="1+#ppt_w/2"/>
                                              </p:val>
                                            </p:tav>
                                            <p:tav tm="100000">
                                              <p:val>
                                                <p:strVal val="#ppt_x"/>
                                              </p:val>
                                            </p:tav>
                                          </p:tavLst>
                                        </p:anim>
                                        <p:anim calcmode="lin" valueType="num" p14:bounceEnd="58000">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8000">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14:bounceEnd="58000">
                                          <p:cBhvr additive="base">
                                            <p:cTn id="31" dur="1300" fill="hold"/>
                                            <p:tgtEl>
                                              <p:spTgt spid="74"/>
                                            </p:tgtEl>
                                            <p:attrNameLst>
                                              <p:attrName>ppt_x</p:attrName>
                                            </p:attrNameLst>
                                          </p:cBhvr>
                                          <p:tavLst>
                                            <p:tav tm="0">
                                              <p:val>
                                                <p:strVal val="1+#ppt_w/2"/>
                                              </p:val>
                                            </p:tav>
                                            <p:tav tm="100000">
                                              <p:val>
                                                <p:strVal val="#ppt_x"/>
                                              </p:val>
                                            </p:tav>
                                          </p:tavLst>
                                        </p:anim>
                                        <p:anim calcmode="lin" valueType="num" p14:bounceEnd="58000">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300" fill="hold"/>
                                            <p:tgtEl>
                                              <p:spTgt spid="59"/>
                                            </p:tgtEl>
                                            <p:attrNameLst>
                                              <p:attrName>ppt_x</p:attrName>
                                            </p:attrNameLst>
                                          </p:cBhvr>
                                          <p:tavLst>
                                            <p:tav tm="0">
                                              <p:val>
                                                <p:strVal val="1+#ppt_w/2"/>
                                              </p:val>
                                            </p:tav>
                                            <p:tav tm="100000">
                                              <p:val>
                                                <p:strVal val="#ppt_x"/>
                                              </p:val>
                                            </p:tav>
                                          </p:tavLst>
                                        </p:anim>
                                        <p:anim calcmode="lin" valueType="num">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300" fill="hold"/>
                                            <p:tgtEl>
                                              <p:spTgt spid="64"/>
                                            </p:tgtEl>
                                            <p:attrNameLst>
                                              <p:attrName>ppt_x</p:attrName>
                                            </p:attrNameLst>
                                          </p:cBhvr>
                                          <p:tavLst>
                                            <p:tav tm="0">
                                              <p:val>
                                                <p:strVal val="1+#ppt_w/2"/>
                                              </p:val>
                                            </p:tav>
                                            <p:tav tm="100000">
                                              <p:val>
                                                <p:strVal val="#ppt_x"/>
                                              </p:val>
                                            </p:tav>
                                          </p:tavLst>
                                        </p:anim>
                                        <p:anim calcmode="lin" valueType="num">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1300" fill="hold"/>
                                            <p:tgtEl>
                                              <p:spTgt spid="69"/>
                                            </p:tgtEl>
                                            <p:attrNameLst>
                                              <p:attrName>ppt_x</p:attrName>
                                            </p:attrNameLst>
                                          </p:cBhvr>
                                          <p:tavLst>
                                            <p:tav tm="0">
                                              <p:val>
                                                <p:strVal val="1+#ppt_w/2"/>
                                              </p:val>
                                            </p:tav>
                                            <p:tav tm="100000">
                                              <p:val>
                                                <p:strVal val="#ppt_x"/>
                                              </p:val>
                                            </p:tav>
                                          </p:tavLst>
                                        </p:anim>
                                        <p:anim calcmode="lin" valueType="num">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我们的工作团队</a:t>
            </a:r>
            <a:endParaRPr lang="zh-CN" altLang="en-US" dirty="0"/>
          </a:p>
        </p:txBody>
      </p:sp>
      <p:cxnSp>
        <p:nvCxnSpPr>
          <p:cNvPr id="3" name="Straight Arrow Connector 25"/>
          <p:cNvCxnSpPr/>
          <p:nvPr/>
        </p:nvCxnSpPr>
        <p:spPr bwMode="auto">
          <a:xfrm>
            <a:off x="5136311" y="1310372"/>
            <a:ext cx="1555977" cy="0"/>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bwMode="auto">
          <a:xfrm>
            <a:off x="5684975" y="3285478"/>
            <a:ext cx="1007314" cy="678014"/>
            <a:chOff x="7906533" y="4840050"/>
            <a:chExt cx="1125966" cy="606826"/>
          </a:xfrm>
        </p:grpSpPr>
        <p:cxnSp>
          <p:nvCxnSpPr>
            <p:cNvPr id="5" name="Straight Arrow Connector 42"/>
            <p:cNvCxnSpPr/>
            <p:nvPr/>
          </p:nvCxnSpPr>
          <p:spPr>
            <a:xfrm>
              <a:off x="8636025" y="5446875"/>
              <a:ext cx="396474" cy="0"/>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45"/>
            <p:cNvCxnSpPr/>
            <p:nvPr/>
          </p:nvCxnSpPr>
          <p:spPr>
            <a:xfrm flipH="1" flipV="1">
              <a:off x="7906533" y="4840050"/>
              <a:ext cx="729493" cy="606826"/>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bwMode="auto">
          <a:xfrm>
            <a:off x="5772107" y="2146135"/>
            <a:ext cx="920181" cy="497946"/>
            <a:chOff x="7902901" y="3124000"/>
            <a:chExt cx="1129418" cy="558855"/>
          </a:xfrm>
        </p:grpSpPr>
        <p:cxnSp>
          <p:nvCxnSpPr>
            <p:cNvPr id="8" name="Straight Arrow Connector 38"/>
            <p:cNvCxnSpPr/>
            <p:nvPr/>
          </p:nvCxnSpPr>
          <p:spPr>
            <a:xfrm>
              <a:off x="8460865" y="3124000"/>
              <a:ext cx="571454" cy="558855"/>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41"/>
            <p:cNvCxnSpPr/>
            <p:nvPr/>
          </p:nvCxnSpPr>
          <p:spPr>
            <a:xfrm flipH="1" flipV="1">
              <a:off x="7902901" y="3124000"/>
              <a:ext cx="557964" cy="2"/>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bwMode="auto">
          <a:xfrm>
            <a:off x="2896450" y="1356143"/>
            <a:ext cx="1132538" cy="271463"/>
            <a:chOff x="3181205" y="2010025"/>
            <a:chExt cx="1299921" cy="271166"/>
          </a:xfrm>
        </p:grpSpPr>
        <p:cxnSp>
          <p:nvCxnSpPr>
            <p:cNvPr id="11" name="Straight Arrow Connector 70"/>
            <p:cNvCxnSpPr/>
            <p:nvPr/>
          </p:nvCxnSpPr>
          <p:spPr>
            <a:xfrm flipH="1">
              <a:off x="3181205" y="2010025"/>
              <a:ext cx="780905" cy="0"/>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72"/>
            <p:cNvCxnSpPr/>
            <p:nvPr/>
          </p:nvCxnSpPr>
          <p:spPr>
            <a:xfrm>
              <a:off x="3962110" y="2010025"/>
              <a:ext cx="519016" cy="271166"/>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bwMode="auto">
          <a:xfrm>
            <a:off x="2968598" y="3186104"/>
            <a:ext cx="800832" cy="833683"/>
            <a:chOff x="3243437" y="4210024"/>
            <a:chExt cx="960324" cy="834506"/>
          </a:xfrm>
        </p:grpSpPr>
        <p:cxnSp>
          <p:nvCxnSpPr>
            <p:cNvPr id="14" name="Straight Arrow Connector 57"/>
            <p:cNvCxnSpPr/>
            <p:nvPr/>
          </p:nvCxnSpPr>
          <p:spPr>
            <a:xfrm flipH="1">
              <a:off x="3243437" y="5044530"/>
              <a:ext cx="564561" cy="0"/>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60"/>
            <p:cNvCxnSpPr/>
            <p:nvPr/>
          </p:nvCxnSpPr>
          <p:spPr>
            <a:xfrm flipH="1">
              <a:off x="3816345" y="4210024"/>
              <a:ext cx="387416" cy="834506"/>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bwMode="auto">
          <a:xfrm>
            <a:off x="2968598" y="2688179"/>
            <a:ext cx="1748792" cy="325928"/>
            <a:chOff x="3279710" y="3713495"/>
            <a:chExt cx="1872464" cy="325928"/>
          </a:xfrm>
        </p:grpSpPr>
        <p:cxnSp>
          <p:nvCxnSpPr>
            <p:cNvPr id="17" name="Straight Arrow Connector 62"/>
            <p:cNvCxnSpPr/>
            <p:nvPr/>
          </p:nvCxnSpPr>
          <p:spPr>
            <a:xfrm flipH="1">
              <a:off x="3279710" y="3713495"/>
              <a:ext cx="1412285" cy="4452"/>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64"/>
            <p:cNvCxnSpPr/>
            <p:nvPr/>
          </p:nvCxnSpPr>
          <p:spPr>
            <a:xfrm flipH="1" flipV="1">
              <a:off x="4690107" y="3717947"/>
              <a:ext cx="462067" cy="321476"/>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19" name="TextBox 59"/>
          <p:cNvSpPr txBox="1">
            <a:spLocks noChangeArrowheads="1"/>
          </p:cNvSpPr>
          <p:nvPr/>
        </p:nvSpPr>
        <p:spPr bwMode="auto">
          <a:xfrm flipH="1">
            <a:off x="1074000" y="1199803"/>
            <a:ext cx="17863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20" name="矩形 17"/>
          <p:cNvSpPr>
            <a:spLocks noChangeArrowheads="1"/>
          </p:cNvSpPr>
          <p:nvPr/>
        </p:nvSpPr>
        <p:spPr bwMode="auto">
          <a:xfrm>
            <a:off x="1043608" y="1549351"/>
            <a:ext cx="1822450" cy="637987"/>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21" name="TextBox 59"/>
          <p:cNvSpPr txBox="1">
            <a:spLocks noChangeArrowheads="1"/>
          </p:cNvSpPr>
          <p:nvPr/>
        </p:nvSpPr>
        <p:spPr bwMode="auto">
          <a:xfrm flipH="1">
            <a:off x="1074000" y="2524284"/>
            <a:ext cx="1822450"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22" name="矩形 17"/>
          <p:cNvSpPr>
            <a:spLocks noChangeArrowheads="1"/>
          </p:cNvSpPr>
          <p:nvPr/>
        </p:nvSpPr>
        <p:spPr bwMode="auto">
          <a:xfrm>
            <a:off x="1050483" y="2834763"/>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23" name="TextBox 59"/>
          <p:cNvSpPr txBox="1">
            <a:spLocks noChangeArrowheads="1"/>
          </p:cNvSpPr>
          <p:nvPr/>
        </p:nvSpPr>
        <p:spPr bwMode="auto">
          <a:xfrm flipH="1">
            <a:off x="1074000" y="3880356"/>
            <a:ext cx="17920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24" name="矩形 17"/>
          <p:cNvSpPr>
            <a:spLocks noChangeArrowheads="1"/>
          </p:cNvSpPr>
          <p:nvPr/>
        </p:nvSpPr>
        <p:spPr bwMode="auto">
          <a:xfrm>
            <a:off x="1074000" y="4207251"/>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在此录入上述图表的描述说明，在此录入图表的描述说明。</a:t>
            </a:r>
            <a:endParaRPr lang="zh-CN" altLang="en-US" sz="1100" dirty="0">
              <a:latin typeface="微软雅黑" panose="020B0503020204020204" pitchFamily="34" charset="-122"/>
              <a:ea typeface="微软雅黑" panose="020B0503020204020204" pitchFamily="34" charset="-122"/>
            </a:endParaRPr>
          </a:p>
        </p:txBody>
      </p:sp>
      <p:sp>
        <p:nvSpPr>
          <p:cNvPr id="25" name="TextBox 59"/>
          <p:cNvSpPr txBox="1">
            <a:spLocks noChangeArrowheads="1"/>
          </p:cNvSpPr>
          <p:nvPr/>
        </p:nvSpPr>
        <p:spPr bwMode="auto">
          <a:xfrm flipH="1">
            <a:off x="6829259" y="1118219"/>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26" name="矩形 17"/>
          <p:cNvSpPr>
            <a:spLocks noChangeArrowheads="1"/>
          </p:cNvSpPr>
          <p:nvPr/>
        </p:nvSpPr>
        <p:spPr bwMode="auto">
          <a:xfrm>
            <a:off x="6829260" y="1467521"/>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27" name="TextBox 59"/>
          <p:cNvSpPr txBox="1">
            <a:spLocks noChangeArrowheads="1"/>
          </p:cNvSpPr>
          <p:nvPr/>
        </p:nvSpPr>
        <p:spPr bwMode="auto">
          <a:xfrm flipH="1">
            <a:off x="6829258" y="2537687"/>
            <a:ext cx="1599747"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28" name="矩形 17"/>
          <p:cNvSpPr>
            <a:spLocks noChangeArrowheads="1"/>
          </p:cNvSpPr>
          <p:nvPr/>
        </p:nvSpPr>
        <p:spPr bwMode="auto">
          <a:xfrm>
            <a:off x="6829260" y="2859601"/>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29" name="TextBox 59"/>
          <p:cNvSpPr txBox="1">
            <a:spLocks noChangeArrowheads="1"/>
          </p:cNvSpPr>
          <p:nvPr/>
        </p:nvSpPr>
        <p:spPr bwMode="auto">
          <a:xfrm flipH="1">
            <a:off x="6829259" y="3734494"/>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核心人才</a:t>
            </a:r>
            <a:endParaRPr lang="en-US" altLang="ko-KR" sz="1500" dirty="0">
              <a:latin typeface="微软雅黑" panose="020B0503020204020204" pitchFamily="34" charset="-122"/>
              <a:ea typeface="微软雅黑" panose="020B0503020204020204" pitchFamily="34" charset="-122"/>
            </a:endParaRPr>
          </a:p>
        </p:txBody>
      </p:sp>
      <p:sp>
        <p:nvSpPr>
          <p:cNvPr id="30" name="矩形 17"/>
          <p:cNvSpPr>
            <a:spLocks noChangeArrowheads="1"/>
          </p:cNvSpPr>
          <p:nvPr/>
        </p:nvSpPr>
        <p:spPr bwMode="auto">
          <a:xfrm>
            <a:off x="6829260" y="4072542"/>
            <a:ext cx="1822450" cy="454668"/>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a:t>
            </a:r>
            <a:endParaRPr lang="zh-CN" altLang="en-US" sz="1100" dirty="0">
              <a:latin typeface="微软雅黑" panose="020B0503020204020204" pitchFamily="34" charset="-122"/>
              <a:ea typeface="微软雅黑" panose="020B0503020204020204" pitchFamily="34" charset="-122"/>
            </a:endParaRPr>
          </a:p>
        </p:txBody>
      </p:sp>
      <p:sp>
        <p:nvSpPr>
          <p:cNvPr id="31" name="Freeform 6"/>
          <p:cNvSpPr>
            <a:spLocks noEditPoints="1"/>
          </p:cNvSpPr>
          <p:nvPr/>
        </p:nvSpPr>
        <p:spPr bwMode="auto">
          <a:xfrm>
            <a:off x="4102117" y="3524013"/>
            <a:ext cx="1487760" cy="1585771"/>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solidFill>
          <a:ln w="9525">
            <a:noFill/>
            <a:round/>
          </a:ln>
        </p:spPr>
        <p:txBody>
          <a:bodyPr lIns="121920" tIns="60960" rIns="121920" bIns="60960"/>
          <a:lstStyle/>
          <a:p>
            <a:endParaRPr lang="zh-CN" altLang="en-US"/>
          </a:p>
        </p:txBody>
      </p:sp>
      <p:grpSp>
        <p:nvGrpSpPr>
          <p:cNvPr id="32" name="组合 31"/>
          <p:cNvGrpSpPr/>
          <p:nvPr/>
        </p:nvGrpSpPr>
        <p:grpSpPr>
          <a:xfrm>
            <a:off x="4329367" y="2626084"/>
            <a:ext cx="776045" cy="776045"/>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5232696" y="1673938"/>
            <a:ext cx="904550" cy="90455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903559" y="1416815"/>
            <a:ext cx="1121219" cy="11212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5013273" y="987574"/>
            <a:ext cx="654934" cy="654934"/>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4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5246032" y="2867265"/>
            <a:ext cx="836431" cy="836431"/>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355905" y="2737518"/>
            <a:ext cx="817141" cy="81714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椭圆 49"/>
          <p:cNvSpPr/>
          <p:nvPr/>
        </p:nvSpPr>
        <p:spPr>
          <a:xfrm>
            <a:off x="3504530" y="2177994"/>
            <a:ext cx="449369" cy="44936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椭圆 50"/>
          <p:cNvSpPr/>
          <p:nvPr/>
        </p:nvSpPr>
        <p:spPr>
          <a:xfrm>
            <a:off x="3591616" y="1722993"/>
            <a:ext cx="137599" cy="13759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5961400" y="2644080"/>
            <a:ext cx="307718" cy="307718"/>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椭圆 52"/>
          <p:cNvSpPr/>
          <p:nvPr/>
        </p:nvSpPr>
        <p:spPr>
          <a:xfrm>
            <a:off x="4992062" y="2205209"/>
            <a:ext cx="269201" cy="269201"/>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椭圆 53"/>
          <p:cNvSpPr/>
          <p:nvPr/>
        </p:nvSpPr>
        <p:spPr>
          <a:xfrm>
            <a:off x="3910133" y="3618153"/>
            <a:ext cx="345339" cy="345339"/>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椭圆 54"/>
          <p:cNvSpPr/>
          <p:nvPr/>
        </p:nvSpPr>
        <p:spPr>
          <a:xfrm>
            <a:off x="4977439" y="3063911"/>
            <a:ext cx="211067" cy="211067"/>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椭圆 55"/>
          <p:cNvSpPr/>
          <p:nvPr/>
        </p:nvSpPr>
        <p:spPr>
          <a:xfrm>
            <a:off x="5879635" y="1502577"/>
            <a:ext cx="245925" cy="245925"/>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椭圆 56"/>
          <p:cNvSpPr/>
          <p:nvPr/>
        </p:nvSpPr>
        <p:spPr>
          <a:xfrm>
            <a:off x="2875689" y="1237646"/>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椭圆 57"/>
          <p:cNvSpPr/>
          <p:nvPr/>
        </p:nvSpPr>
        <p:spPr>
          <a:xfrm>
            <a:off x="2868708" y="2554173"/>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椭圆 58"/>
          <p:cNvSpPr/>
          <p:nvPr/>
        </p:nvSpPr>
        <p:spPr>
          <a:xfrm>
            <a:off x="2867740" y="3890357"/>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椭圆 59"/>
          <p:cNvSpPr/>
          <p:nvPr/>
        </p:nvSpPr>
        <p:spPr>
          <a:xfrm>
            <a:off x="6553215" y="1199048"/>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椭圆 60"/>
          <p:cNvSpPr/>
          <p:nvPr/>
        </p:nvSpPr>
        <p:spPr>
          <a:xfrm>
            <a:off x="6562855" y="2558746"/>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椭圆 61"/>
          <p:cNvSpPr/>
          <p:nvPr/>
        </p:nvSpPr>
        <p:spPr>
          <a:xfrm>
            <a:off x="6553215" y="3760921"/>
            <a:ext cx="258866" cy="25886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椭圆 62"/>
          <p:cNvSpPr/>
          <p:nvPr/>
        </p:nvSpPr>
        <p:spPr>
          <a:xfrm>
            <a:off x="5289846" y="2439613"/>
            <a:ext cx="98421" cy="98421"/>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cru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7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2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300" fill="hold"/>
                                        <p:tgtEl>
                                          <p:spTgt spid="41"/>
                                        </p:tgtEl>
                                        <p:attrNameLst>
                                          <p:attrName>ppt_w</p:attrName>
                                        </p:attrNameLst>
                                      </p:cBhvr>
                                      <p:tavLst>
                                        <p:tav tm="0">
                                          <p:val>
                                            <p:fltVal val="0"/>
                                          </p:val>
                                        </p:tav>
                                        <p:tav tm="100000">
                                          <p:val>
                                            <p:strVal val="#ppt_w"/>
                                          </p:val>
                                        </p:tav>
                                      </p:tavLst>
                                    </p:anim>
                                    <p:anim calcmode="lin" valueType="num">
                                      <p:cBhvr>
                                        <p:cTn id="23" dur="300" fill="hold"/>
                                        <p:tgtEl>
                                          <p:spTgt spid="41"/>
                                        </p:tgtEl>
                                        <p:attrNameLst>
                                          <p:attrName>ppt_h</p:attrName>
                                        </p:attrNameLst>
                                      </p:cBhvr>
                                      <p:tavLst>
                                        <p:tav tm="0">
                                          <p:val>
                                            <p:fltVal val="0"/>
                                          </p:val>
                                        </p:tav>
                                        <p:tav tm="100000">
                                          <p:val>
                                            <p:strVal val="#ppt_h"/>
                                          </p:val>
                                        </p:tav>
                                      </p:tavLst>
                                    </p:anim>
                                    <p:animEffect transition="in" filter="fade">
                                      <p:cBhvr>
                                        <p:cTn id="24" dur="300"/>
                                        <p:tgtEl>
                                          <p:spTgt spid="41"/>
                                        </p:tgtEl>
                                      </p:cBhvr>
                                    </p:animEffect>
                                  </p:childTnLst>
                                </p:cTn>
                              </p:par>
                              <p:par>
                                <p:cTn id="25" presetID="53" presetClass="entr" presetSubtype="16" fill="hold" nodeType="withEffect">
                                  <p:stCondLst>
                                    <p:cond delay="70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6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2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800" fill="hold"/>
                                        <p:tgtEl>
                                          <p:spTgt spid="44"/>
                                        </p:tgtEl>
                                        <p:attrNameLst>
                                          <p:attrName>ppt_w</p:attrName>
                                        </p:attrNameLst>
                                      </p:cBhvr>
                                      <p:tavLst>
                                        <p:tav tm="0">
                                          <p:val>
                                            <p:fltVal val="0"/>
                                          </p:val>
                                        </p:tav>
                                        <p:tav tm="100000">
                                          <p:val>
                                            <p:strVal val="#ppt_w"/>
                                          </p:val>
                                        </p:tav>
                                      </p:tavLst>
                                    </p:anim>
                                    <p:anim calcmode="lin" valueType="num">
                                      <p:cBhvr>
                                        <p:cTn id="38" dur="800" fill="hold"/>
                                        <p:tgtEl>
                                          <p:spTgt spid="44"/>
                                        </p:tgtEl>
                                        <p:attrNameLst>
                                          <p:attrName>ppt_h</p:attrName>
                                        </p:attrNameLst>
                                      </p:cBhvr>
                                      <p:tavLst>
                                        <p:tav tm="0">
                                          <p:val>
                                            <p:fltVal val="0"/>
                                          </p:val>
                                        </p:tav>
                                        <p:tav tm="100000">
                                          <p:val>
                                            <p:strVal val="#ppt_h"/>
                                          </p:val>
                                        </p:tav>
                                      </p:tavLst>
                                    </p:anim>
                                    <p:animEffect transition="in" filter="fade">
                                      <p:cBhvr>
                                        <p:cTn id="39" dur="800"/>
                                        <p:tgtEl>
                                          <p:spTgt spid="44"/>
                                        </p:tgtEl>
                                      </p:cBhvr>
                                    </p:animEffect>
                                  </p:childTnLst>
                                </p:cTn>
                              </p:par>
                              <p:par>
                                <p:cTn id="40" presetID="53" presetClass="entr" presetSubtype="16" fill="hold" grpId="0" nodeType="withEffect">
                                  <p:stCondLst>
                                    <p:cond delay="80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600"/>
                                  </p:stCondLst>
                                  <p:childTnLst>
                                    <p:set>
                                      <p:cBhvr>
                                        <p:cTn id="46" dur="1" fill="hold">
                                          <p:stCondLst>
                                            <p:cond delay="0"/>
                                          </p:stCondLst>
                                        </p:cTn>
                                        <p:tgtEl>
                                          <p:spTgt spid="51"/>
                                        </p:tgtEl>
                                        <p:attrNameLst>
                                          <p:attrName>style.visibility</p:attrName>
                                        </p:attrNameLst>
                                      </p:cBhvr>
                                      <p:to>
                                        <p:strVal val="visible"/>
                                      </p:to>
                                    </p:set>
                                    <p:anim calcmode="lin" valueType="num">
                                      <p:cBhvr>
                                        <p:cTn id="47" dur="300" fill="hold"/>
                                        <p:tgtEl>
                                          <p:spTgt spid="51"/>
                                        </p:tgtEl>
                                        <p:attrNameLst>
                                          <p:attrName>ppt_w</p:attrName>
                                        </p:attrNameLst>
                                      </p:cBhvr>
                                      <p:tavLst>
                                        <p:tav tm="0">
                                          <p:val>
                                            <p:fltVal val="0"/>
                                          </p:val>
                                        </p:tav>
                                        <p:tav tm="100000">
                                          <p:val>
                                            <p:strVal val="#ppt_w"/>
                                          </p:val>
                                        </p:tav>
                                      </p:tavLst>
                                    </p:anim>
                                    <p:anim calcmode="lin" valueType="num">
                                      <p:cBhvr>
                                        <p:cTn id="48" dur="300" fill="hold"/>
                                        <p:tgtEl>
                                          <p:spTgt spid="51"/>
                                        </p:tgtEl>
                                        <p:attrNameLst>
                                          <p:attrName>ppt_h</p:attrName>
                                        </p:attrNameLst>
                                      </p:cBhvr>
                                      <p:tavLst>
                                        <p:tav tm="0">
                                          <p:val>
                                            <p:fltVal val="0"/>
                                          </p:val>
                                        </p:tav>
                                        <p:tav tm="100000">
                                          <p:val>
                                            <p:strVal val="#ppt_h"/>
                                          </p:val>
                                        </p:tav>
                                      </p:tavLst>
                                    </p:anim>
                                    <p:animEffect transition="in" filter="fade">
                                      <p:cBhvr>
                                        <p:cTn id="49" dur="300"/>
                                        <p:tgtEl>
                                          <p:spTgt spid="51"/>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52"/>
                                        </p:tgtEl>
                                        <p:attrNameLst>
                                          <p:attrName>style.visibility</p:attrName>
                                        </p:attrNameLst>
                                      </p:cBhvr>
                                      <p:to>
                                        <p:strVal val="visible"/>
                                      </p:to>
                                    </p:set>
                                    <p:anim calcmode="lin" valueType="num">
                                      <p:cBhvr>
                                        <p:cTn id="52" dur="600" fill="hold"/>
                                        <p:tgtEl>
                                          <p:spTgt spid="52"/>
                                        </p:tgtEl>
                                        <p:attrNameLst>
                                          <p:attrName>ppt_w</p:attrName>
                                        </p:attrNameLst>
                                      </p:cBhvr>
                                      <p:tavLst>
                                        <p:tav tm="0">
                                          <p:val>
                                            <p:fltVal val="0"/>
                                          </p:val>
                                        </p:tav>
                                        <p:tav tm="100000">
                                          <p:val>
                                            <p:strVal val="#ppt_w"/>
                                          </p:val>
                                        </p:tav>
                                      </p:tavLst>
                                    </p:anim>
                                    <p:anim calcmode="lin" valueType="num">
                                      <p:cBhvr>
                                        <p:cTn id="53" dur="600" fill="hold"/>
                                        <p:tgtEl>
                                          <p:spTgt spid="52"/>
                                        </p:tgtEl>
                                        <p:attrNameLst>
                                          <p:attrName>ppt_h</p:attrName>
                                        </p:attrNameLst>
                                      </p:cBhvr>
                                      <p:tavLst>
                                        <p:tav tm="0">
                                          <p:val>
                                            <p:fltVal val="0"/>
                                          </p:val>
                                        </p:tav>
                                        <p:tav tm="100000">
                                          <p:val>
                                            <p:strVal val="#ppt_h"/>
                                          </p:val>
                                        </p:tav>
                                      </p:tavLst>
                                    </p:anim>
                                    <p:animEffect transition="in" filter="fade">
                                      <p:cBhvr>
                                        <p:cTn id="54" dur="600"/>
                                        <p:tgtEl>
                                          <p:spTgt spid="52"/>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par>
                                <p:cTn id="60" presetID="53" presetClass="entr" presetSubtype="16" fill="hold" grpId="0" nodeType="withEffect">
                                  <p:stCondLst>
                                    <p:cond delay="900"/>
                                  </p:stCondLst>
                                  <p:childTnLst>
                                    <p:set>
                                      <p:cBhvr>
                                        <p:cTn id="61" dur="1" fill="hold">
                                          <p:stCondLst>
                                            <p:cond delay="0"/>
                                          </p:stCondLst>
                                        </p:cTn>
                                        <p:tgtEl>
                                          <p:spTgt spid="54"/>
                                        </p:tgtEl>
                                        <p:attrNameLst>
                                          <p:attrName>style.visibility</p:attrName>
                                        </p:attrNameLst>
                                      </p:cBhvr>
                                      <p:to>
                                        <p:strVal val="visible"/>
                                      </p:to>
                                    </p:set>
                                    <p:anim calcmode="lin" valueType="num">
                                      <p:cBhvr>
                                        <p:cTn id="62" dur="800" fill="hold"/>
                                        <p:tgtEl>
                                          <p:spTgt spid="54"/>
                                        </p:tgtEl>
                                        <p:attrNameLst>
                                          <p:attrName>ppt_w</p:attrName>
                                        </p:attrNameLst>
                                      </p:cBhvr>
                                      <p:tavLst>
                                        <p:tav tm="0">
                                          <p:val>
                                            <p:fltVal val="0"/>
                                          </p:val>
                                        </p:tav>
                                        <p:tav tm="100000">
                                          <p:val>
                                            <p:strVal val="#ppt_w"/>
                                          </p:val>
                                        </p:tav>
                                      </p:tavLst>
                                    </p:anim>
                                    <p:anim calcmode="lin" valueType="num">
                                      <p:cBhvr>
                                        <p:cTn id="63" dur="800" fill="hold"/>
                                        <p:tgtEl>
                                          <p:spTgt spid="54"/>
                                        </p:tgtEl>
                                        <p:attrNameLst>
                                          <p:attrName>ppt_h</p:attrName>
                                        </p:attrNameLst>
                                      </p:cBhvr>
                                      <p:tavLst>
                                        <p:tav tm="0">
                                          <p:val>
                                            <p:fltVal val="0"/>
                                          </p:val>
                                        </p:tav>
                                        <p:tav tm="100000">
                                          <p:val>
                                            <p:strVal val="#ppt_h"/>
                                          </p:val>
                                        </p:tav>
                                      </p:tavLst>
                                    </p:anim>
                                    <p:animEffect transition="in" filter="fade">
                                      <p:cBhvr>
                                        <p:cTn id="64" dur="800"/>
                                        <p:tgtEl>
                                          <p:spTgt spid="5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60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57"/>
                                        </p:tgtEl>
                                        <p:attrNameLst>
                                          <p:attrName>style.visibility</p:attrName>
                                        </p:attrNameLst>
                                      </p:cBhvr>
                                      <p:to>
                                        <p:strVal val="visible"/>
                                      </p:to>
                                    </p:set>
                                    <p:anim calcmode="lin" valueType="num">
                                      <p:cBhvr>
                                        <p:cTn id="77" dur="300" fill="hold"/>
                                        <p:tgtEl>
                                          <p:spTgt spid="57"/>
                                        </p:tgtEl>
                                        <p:attrNameLst>
                                          <p:attrName>ppt_w</p:attrName>
                                        </p:attrNameLst>
                                      </p:cBhvr>
                                      <p:tavLst>
                                        <p:tav tm="0">
                                          <p:val>
                                            <p:fltVal val="0"/>
                                          </p:val>
                                        </p:tav>
                                        <p:tav tm="100000">
                                          <p:val>
                                            <p:strVal val="#ppt_w"/>
                                          </p:val>
                                        </p:tav>
                                      </p:tavLst>
                                    </p:anim>
                                    <p:anim calcmode="lin" valueType="num">
                                      <p:cBhvr>
                                        <p:cTn id="78" dur="300" fill="hold"/>
                                        <p:tgtEl>
                                          <p:spTgt spid="57"/>
                                        </p:tgtEl>
                                        <p:attrNameLst>
                                          <p:attrName>ppt_h</p:attrName>
                                        </p:attrNameLst>
                                      </p:cBhvr>
                                      <p:tavLst>
                                        <p:tav tm="0">
                                          <p:val>
                                            <p:fltVal val="0"/>
                                          </p:val>
                                        </p:tav>
                                        <p:tav tm="100000">
                                          <p:val>
                                            <p:strVal val="#ppt_h"/>
                                          </p:val>
                                        </p:tav>
                                      </p:tavLst>
                                    </p:anim>
                                    <p:animEffect transition="in" filter="fade">
                                      <p:cBhvr>
                                        <p:cTn id="79" dur="300"/>
                                        <p:tgtEl>
                                          <p:spTgt spid="57"/>
                                        </p:tgtEl>
                                      </p:cBhvr>
                                    </p:animEffect>
                                  </p:childTnLst>
                                </p:cTn>
                              </p:par>
                              <p:par>
                                <p:cTn id="80" presetID="53" presetClass="entr" presetSubtype="16" fill="hold" grpId="0" nodeType="withEffect">
                                  <p:stCondLst>
                                    <p:cond delay="90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59"/>
                                        </p:tgtEl>
                                        <p:attrNameLst>
                                          <p:attrName>style.visibility</p:attrName>
                                        </p:attrNameLst>
                                      </p:cBhvr>
                                      <p:to>
                                        <p:strVal val="visible"/>
                                      </p:to>
                                    </p:set>
                                    <p:anim calcmode="lin" valueType="num">
                                      <p:cBhvr>
                                        <p:cTn id="87" dur="500" fill="hold"/>
                                        <p:tgtEl>
                                          <p:spTgt spid="59"/>
                                        </p:tgtEl>
                                        <p:attrNameLst>
                                          <p:attrName>ppt_w</p:attrName>
                                        </p:attrNameLst>
                                      </p:cBhvr>
                                      <p:tavLst>
                                        <p:tav tm="0">
                                          <p:val>
                                            <p:fltVal val="0"/>
                                          </p:val>
                                        </p:tav>
                                        <p:tav tm="100000">
                                          <p:val>
                                            <p:strVal val="#ppt_w"/>
                                          </p:val>
                                        </p:tav>
                                      </p:tavLst>
                                    </p:anim>
                                    <p:anim calcmode="lin" valueType="num">
                                      <p:cBhvr>
                                        <p:cTn id="88" dur="500" fill="hold"/>
                                        <p:tgtEl>
                                          <p:spTgt spid="59"/>
                                        </p:tgtEl>
                                        <p:attrNameLst>
                                          <p:attrName>ppt_h</p:attrName>
                                        </p:attrNameLst>
                                      </p:cBhvr>
                                      <p:tavLst>
                                        <p:tav tm="0">
                                          <p:val>
                                            <p:fltVal val="0"/>
                                          </p:val>
                                        </p:tav>
                                        <p:tav tm="100000">
                                          <p:val>
                                            <p:strVal val="#ppt_h"/>
                                          </p:val>
                                        </p:tav>
                                      </p:tavLst>
                                    </p:anim>
                                    <p:animEffect transition="in" filter="fade">
                                      <p:cBhvr>
                                        <p:cTn id="89" dur="500"/>
                                        <p:tgtEl>
                                          <p:spTgt spid="59"/>
                                        </p:tgtEl>
                                      </p:cBhvr>
                                    </p:animEffect>
                                  </p:childTnLst>
                                </p:cTn>
                              </p:par>
                              <p:par>
                                <p:cTn id="90" presetID="53" presetClass="entr" presetSubtype="16" fill="hold" grpId="0" nodeType="withEffect">
                                  <p:stCondLst>
                                    <p:cond delay="600"/>
                                  </p:stCondLst>
                                  <p:childTnLst>
                                    <p:set>
                                      <p:cBhvr>
                                        <p:cTn id="91" dur="1" fill="hold">
                                          <p:stCondLst>
                                            <p:cond delay="0"/>
                                          </p:stCondLst>
                                        </p:cTn>
                                        <p:tgtEl>
                                          <p:spTgt spid="60"/>
                                        </p:tgtEl>
                                        <p:attrNameLst>
                                          <p:attrName>style.visibility</p:attrName>
                                        </p:attrNameLst>
                                      </p:cBhvr>
                                      <p:to>
                                        <p:strVal val="visible"/>
                                      </p:to>
                                    </p:set>
                                    <p:anim calcmode="lin" valueType="num">
                                      <p:cBhvr>
                                        <p:cTn id="92" dur="800" fill="hold"/>
                                        <p:tgtEl>
                                          <p:spTgt spid="60"/>
                                        </p:tgtEl>
                                        <p:attrNameLst>
                                          <p:attrName>ppt_w</p:attrName>
                                        </p:attrNameLst>
                                      </p:cBhvr>
                                      <p:tavLst>
                                        <p:tav tm="0">
                                          <p:val>
                                            <p:fltVal val="0"/>
                                          </p:val>
                                        </p:tav>
                                        <p:tav tm="100000">
                                          <p:val>
                                            <p:strVal val="#ppt_w"/>
                                          </p:val>
                                        </p:tav>
                                      </p:tavLst>
                                    </p:anim>
                                    <p:anim calcmode="lin" valueType="num">
                                      <p:cBhvr>
                                        <p:cTn id="93" dur="800" fill="hold"/>
                                        <p:tgtEl>
                                          <p:spTgt spid="60"/>
                                        </p:tgtEl>
                                        <p:attrNameLst>
                                          <p:attrName>ppt_h</p:attrName>
                                        </p:attrNameLst>
                                      </p:cBhvr>
                                      <p:tavLst>
                                        <p:tav tm="0">
                                          <p:val>
                                            <p:fltVal val="0"/>
                                          </p:val>
                                        </p:tav>
                                        <p:tav tm="100000">
                                          <p:val>
                                            <p:strVal val="#ppt_h"/>
                                          </p:val>
                                        </p:tav>
                                      </p:tavLst>
                                    </p:anim>
                                    <p:animEffect transition="in" filter="fade">
                                      <p:cBhvr>
                                        <p:cTn id="94" dur="800"/>
                                        <p:tgtEl>
                                          <p:spTgt spid="60"/>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61"/>
                                        </p:tgtEl>
                                        <p:attrNameLst>
                                          <p:attrName>style.visibility</p:attrName>
                                        </p:attrNameLst>
                                      </p:cBhvr>
                                      <p:to>
                                        <p:strVal val="visible"/>
                                      </p:to>
                                    </p:set>
                                    <p:anim calcmode="lin" valueType="num">
                                      <p:cBhvr>
                                        <p:cTn id="97" dur="500" fill="hold"/>
                                        <p:tgtEl>
                                          <p:spTgt spid="61"/>
                                        </p:tgtEl>
                                        <p:attrNameLst>
                                          <p:attrName>ppt_w</p:attrName>
                                        </p:attrNameLst>
                                      </p:cBhvr>
                                      <p:tavLst>
                                        <p:tav tm="0">
                                          <p:val>
                                            <p:fltVal val="0"/>
                                          </p:val>
                                        </p:tav>
                                        <p:tav tm="100000">
                                          <p:val>
                                            <p:strVal val="#ppt_w"/>
                                          </p:val>
                                        </p:tav>
                                      </p:tavLst>
                                    </p:anim>
                                    <p:anim calcmode="lin" valueType="num">
                                      <p:cBhvr>
                                        <p:cTn id="98" dur="500" fill="hold"/>
                                        <p:tgtEl>
                                          <p:spTgt spid="61"/>
                                        </p:tgtEl>
                                        <p:attrNameLst>
                                          <p:attrName>ppt_h</p:attrName>
                                        </p:attrNameLst>
                                      </p:cBhvr>
                                      <p:tavLst>
                                        <p:tav tm="0">
                                          <p:val>
                                            <p:fltVal val="0"/>
                                          </p:val>
                                        </p:tav>
                                        <p:tav tm="100000">
                                          <p:val>
                                            <p:strVal val="#ppt_h"/>
                                          </p:val>
                                        </p:tav>
                                      </p:tavLst>
                                    </p:anim>
                                    <p:animEffect transition="in" filter="fade">
                                      <p:cBhvr>
                                        <p:cTn id="99" dur="500"/>
                                        <p:tgtEl>
                                          <p:spTgt spid="61"/>
                                        </p:tgtEl>
                                      </p:cBhvr>
                                    </p:animEffect>
                                  </p:childTnLst>
                                </p:cTn>
                              </p:par>
                              <p:par>
                                <p:cTn id="100" presetID="53" presetClass="entr" presetSubtype="16" fill="hold" grpId="0" nodeType="withEffect">
                                  <p:stCondLst>
                                    <p:cond delay="700"/>
                                  </p:stCondLst>
                                  <p:childTnLst>
                                    <p:set>
                                      <p:cBhvr>
                                        <p:cTn id="101" dur="1" fill="hold">
                                          <p:stCondLst>
                                            <p:cond delay="0"/>
                                          </p:stCondLst>
                                        </p:cTn>
                                        <p:tgtEl>
                                          <p:spTgt spid="62"/>
                                        </p:tgtEl>
                                        <p:attrNameLst>
                                          <p:attrName>style.visibility</p:attrName>
                                        </p:attrNameLst>
                                      </p:cBhvr>
                                      <p:to>
                                        <p:strVal val="visible"/>
                                      </p:to>
                                    </p:set>
                                    <p:anim calcmode="lin" valueType="num">
                                      <p:cBhvr>
                                        <p:cTn id="102" dur="500" fill="hold"/>
                                        <p:tgtEl>
                                          <p:spTgt spid="62"/>
                                        </p:tgtEl>
                                        <p:attrNameLst>
                                          <p:attrName>ppt_w</p:attrName>
                                        </p:attrNameLst>
                                      </p:cBhvr>
                                      <p:tavLst>
                                        <p:tav tm="0">
                                          <p:val>
                                            <p:fltVal val="0"/>
                                          </p:val>
                                        </p:tav>
                                        <p:tav tm="100000">
                                          <p:val>
                                            <p:strVal val="#ppt_w"/>
                                          </p:val>
                                        </p:tav>
                                      </p:tavLst>
                                    </p:anim>
                                    <p:anim calcmode="lin" valueType="num">
                                      <p:cBhvr>
                                        <p:cTn id="103" dur="500" fill="hold"/>
                                        <p:tgtEl>
                                          <p:spTgt spid="62"/>
                                        </p:tgtEl>
                                        <p:attrNameLst>
                                          <p:attrName>ppt_h</p:attrName>
                                        </p:attrNameLst>
                                      </p:cBhvr>
                                      <p:tavLst>
                                        <p:tav tm="0">
                                          <p:val>
                                            <p:fltVal val="0"/>
                                          </p:val>
                                        </p:tav>
                                        <p:tav tm="100000">
                                          <p:val>
                                            <p:strVal val="#ppt_h"/>
                                          </p:val>
                                        </p:tav>
                                      </p:tavLst>
                                    </p:anim>
                                    <p:animEffect transition="in" filter="fade">
                                      <p:cBhvr>
                                        <p:cTn id="104" dur="500"/>
                                        <p:tgtEl>
                                          <p:spTgt spid="62"/>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63"/>
                                        </p:tgtEl>
                                        <p:attrNameLst>
                                          <p:attrName>style.visibility</p:attrName>
                                        </p:attrNameLst>
                                      </p:cBhvr>
                                      <p:to>
                                        <p:strVal val="visible"/>
                                      </p:to>
                                    </p:set>
                                    <p:anim calcmode="lin" valueType="num">
                                      <p:cBhvr>
                                        <p:cTn id="107" dur="500" fill="hold"/>
                                        <p:tgtEl>
                                          <p:spTgt spid="63"/>
                                        </p:tgtEl>
                                        <p:attrNameLst>
                                          <p:attrName>ppt_w</p:attrName>
                                        </p:attrNameLst>
                                      </p:cBhvr>
                                      <p:tavLst>
                                        <p:tav tm="0">
                                          <p:val>
                                            <p:fltVal val="0"/>
                                          </p:val>
                                        </p:tav>
                                        <p:tav tm="100000">
                                          <p:val>
                                            <p:strVal val="#ppt_w"/>
                                          </p:val>
                                        </p:tav>
                                      </p:tavLst>
                                    </p:anim>
                                    <p:anim calcmode="lin" valueType="num">
                                      <p:cBhvr>
                                        <p:cTn id="108" dur="500" fill="hold"/>
                                        <p:tgtEl>
                                          <p:spTgt spid="63"/>
                                        </p:tgtEl>
                                        <p:attrNameLst>
                                          <p:attrName>ppt_h</p:attrName>
                                        </p:attrNameLst>
                                      </p:cBhvr>
                                      <p:tavLst>
                                        <p:tav tm="0">
                                          <p:val>
                                            <p:fltVal val="0"/>
                                          </p:val>
                                        </p:tav>
                                        <p:tav tm="100000">
                                          <p:val>
                                            <p:strVal val="#ppt_h"/>
                                          </p:val>
                                        </p:tav>
                                      </p:tavLst>
                                    </p:anim>
                                    <p:animEffect transition="in" filter="fade">
                                      <p:cBhvr>
                                        <p:cTn id="109" dur="500"/>
                                        <p:tgtEl>
                                          <p:spTgt spid="63"/>
                                        </p:tgtEl>
                                      </p:cBhvr>
                                    </p:animEffect>
                                  </p:childTnLst>
                                </p:cTn>
                              </p:par>
                            </p:childTnLst>
                          </p:cTn>
                        </p:par>
                        <p:par>
                          <p:cTn id="110" fill="hold">
                            <p:stCondLst>
                              <p:cond delay="1000"/>
                            </p:stCondLst>
                            <p:childTnLst>
                              <p:par>
                                <p:cTn id="111" presetID="22" presetClass="entr" presetSubtype="2" fill="hold"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right)">
                                      <p:cBhvr>
                                        <p:cTn id="113" dur="500"/>
                                        <p:tgtEl>
                                          <p:spTgt spid="10"/>
                                        </p:tgtEl>
                                      </p:cBhvr>
                                    </p:animEffect>
                                  </p:childTnLst>
                                </p:cTn>
                              </p:par>
                            </p:childTnLst>
                          </p:cTn>
                        </p:par>
                        <p:par>
                          <p:cTn id="114" fill="hold">
                            <p:stCondLst>
                              <p:cond delay="1500"/>
                            </p:stCondLst>
                            <p:childTnLst>
                              <p:par>
                                <p:cTn id="115" presetID="22" presetClass="entr" presetSubtype="2" fill="hold" grpId="0" nodeType="after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wipe(right)">
                                      <p:cBhvr>
                                        <p:cTn id="117" dur="500"/>
                                        <p:tgtEl>
                                          <p:spTgt spid="19"/>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right)">
                                      <p:cBhvr>
                                        <p:cTn id="120" dur="500"/>
                                        <p:tgtEl>
                                          <p:spTgt spid="20"/>
                                        </p:tgtEl>
                                      </p:cBhvr>
                                    </p:animEffect>
                                  </p:childTnLst>
                                </p:cTn>
                              </p:par>
                            </p:childTnLst>
                          </p:cTn>
                        </p:par>
                        <p:par>
                          <p:cTn id="121" fill="hold">
                            <p:stCondLst>
                              <p:cond delay="2000"/>
                            </p:stCondLst>
                            <p:childTnLst>
                              <p:par>
                                <p:cTn id="122" presetID="22" presetClass="entr" presetSubtype="2"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ipe(right)">
                                      <p:cBhvr>
                                        <p:cTn id="124" dur="500"/>
                                        <p:tgtEl>
                                          <p:spTgt spid="16"/>
                                        </p:tgtEl>
                                      </p:cBhvr>
                                    </p:animEffect>
                                  </p:childTnLst>
                                </p:cTn>
                              </p:par>
                            </p:childTnLst>
                          </p:cTn>
                        </p:par>
                        <p:par>
                          <p:cTn id="125" fill="hold">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wipe(right)">
                                      <p:cBhvr>
                                        <p:cTn id="128" dur="500"/>
                                        <p:tgtEl>
                                          <p:spTgt spid="21"/>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wipe(right)">
                                      <p:cBhvr>
                                        <p:cTn id="131" dur="500"/>
                                        <p:tgtEl>
                                          <p:spTgt spid="22"/>
                                        </p:tgtEl>
                                      </p:cBhvr>
                                    </p:animEffect>
                                  </p:childTnLst>
                                </p:cTn>
                              </p:par>
                            </p:childTnLst>
                          </p:cTn>
                        </p:par>
                        <p:par>
                          <p:cTn id="132" fill="hold">
                            <p:stCondLst>
                              <p:cond delay="3000"/>
                            </p:stCondLst>
                            <p:childTnLst>
                              <p:par>
                                <p:cTn id="133" presetID="22" presetClass="entr" presetSubtype="2" fill="hold" nodeType="after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wipe(right)">
                                      <p:cBhvr>
                                        <p:cTn id="135" dur="500"/>
                                        <p:tgtEl>
                                          <p:spTgt spid="13"/>
                                        </p:tgtEl>
                                      </p:cBhvr>
                                    </p:animEffect>
                                  </p:childTnLst>
                                </p:cTn>
                              </p:par>
                            </p:childTnLst>
                          </p:cTn>
                        </p:par>
                        <p:par>
                          <p:cTn id="136" fill="hold">
                            <p:stCondLst>
                              <p:cond delay="3500"/>
                            </p:stCondLst>
                            <p:childTnLst>
                              <p:par>
                                <p:cTn id="137" presetID="22" presetClass="entr" presetSubtype="2" fill="hold" grpId="0" nodeType="after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wipe(right)">
                                      <p:cBhvr>
                                        <p:cTn id="139" dur="500"/>
                                        <p:tgtEl>
                                          <p:spTgt spid="23"/>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wipe(right)">
                                      <p:cBhvr>
                                        <p:cTn id="142" dur="500"/>
                                        <p:tgtEl>
                                          <p:spTgt spid="24"/>
                                        </p:tgtEl>
                                      </p:cBhvr>
                                    </p:animEffect>
                                  </p:childTnLst>
                                </p:cTn>
                              </p:par>
                            </p:childTnLst>
                          </p:cTn>
                        </p:par>
                        <p:par>
                          <p:cTn id="143" fill="hold">
                            <p:stCondLst>
                              <p:cond delay="4000"/>
                            </p:stCondLst>
                            <p:childTnLst>
                              <p:par>
                                <p:cTn id="144" presetID="22" presetClass="entr" presetSubtype="8" fill="hold" nodeType="afterEffect">
                                  <p:stCondLst>
                                    <p:cond delay="0"/>
                                  </p:stCondLst>
                                  <p:childTnLst>
                                    <p:set>
                                      <p:cBhvr>
                                        <p:cTn id="145" dur="1" fill="hold">
                                          <p:stCondLst>
                                            <p:cond delay="0"/>
                                          </p:stCondLst>
                                        </p:cTn>
                                        <p:tgtEl>
                                          <p:spTgt spid="3"/>
                                        </p:tgtEl>
                                        <p:attrNameLst>
                                          <p:attrName>style.visibility</p:attrName>
                                        </p:attrNameLst>
                                      </p:cBhvr>
                                      <p:to>
                                        <p:strVal val="visible"/>
                                      </p:to>
                                    </p:set>
                                    <p:animEffect transition="in" filter="wipe(left)">
                                      <p:cBhvr>
                                        <p:cTn id="146" dur="500"/>
                                        <p:tgtEl>
                                          <p:spTgt spid="3"/>
                                        </p:tgtEl>
                                      </p:cBhvr>
                                    </p:animEffect>
                                  </p:childTnLst>
                                </p:cTn>
                              </p:par>
                            </p:childTnLst>
                          </p:cTn>
                        </p:par>
                        <p:par>
                          <p:cTn id="147" fill="hold">
                            <p:stCondLst>
                              <p:cond delay="4500"/>
                            </p:stCondLst>
                            <p:childTnLst>
                              <p:par>
                                <p:cTn id="148" presetID="22" presetClass="entr" presetSubtype="8" fill="hold" grpId="0" nodeType="after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wipe(left)">
                                      <p:cBhvr>
                                        <p:cTn id="150" dur="500"/>
                                        <p:tgtEl>
                                          <p:spTgt spid="25"/>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left)">
                                      <p:cBhvr>
                                        <p:cTn id="153" dur="500"/>
                                        <p:tgtEl>
                                          <p:spTgt spid="26"/>
                                        </p:tgtEl>
                                      </p:cBhvr>
                                    </p:animEffect>
                                  </p:childTnLst>
                                </p:cTn>
                              </p:par>
                            </p:childTnLst>
                          </p:cTn>
                        </p:par>
                        <p:par>
                          <p:cTn id="154" fill="hold">
                            <p:stCondLst>
                              <p:cond delay="5000"/>
                            </p:stCondLst>
                            <p:childTnLst>
                              <p:par>
                                <p:cTn id="155" presetID="22" presetClass="entr" presetSubtype="8" fill="hold" nodeType="after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wipe(left)">
                                      <p:cBhvr>
                                        <p:cTn id="157" dur="500"/>
                                        <p:tgtEl>
                                          <p:spTgt spid="7"/>
                                        </p:tgtEl>
                                      </p:cBhvr>
                                    </p:animEffect>
                                  </p:childTnLst>
                                </p:cTn>
                              </p:par>
                              <p:par>
                                <p:cTn id="158" presetID="22" presetClass="entr" presetSubtype="8" fill="hold" grpId="0" nodeType="withEffect">
                                  <p:stCondLst>
                                    <p:cond delay="500"/>
                                  </p:stCondLst>
                                  <p:childTnLst>
                                    <p:set>
                                      <p:cBhvr>
                                        <p:cTn id="159" dur="1" fill="hold">
                                          <p:stCondLst>
                                            <p:cond delay="0"/>
                                          </p:stCondLst>
                                        </p:cTn>
                                        <p:tgtEl>
                                          <p:spTgt spid="27"/>
                                        </p:tgtEl>
                                        <p:attrNameLst>
                                          <p:attrName>style.visibility</p:attrName>
                                        </p:attrNameLst>
                                      </p:cBhvr>
                                      <p:to>
                                        <p:strVal val="visible"/>
                                      </p:to>
                                    </p:set>
                                    <p:animEffect transition="in" filter="wipe(left)">
                                      <p:cBhvr>
                                        <p:cTn id="160" dur="500"/>
                                        <p:tgtEl>
                                          <p:spTgt spid="27"/>
                                        </p:tgtEl>
                                      </p:cBhvr>
                                    </p:animEffect>
                                  </p:childTnLst>
                                </p:cTn>
                              </p:par>
                              <p:par>
                                <p:cTn id="161" presetID="22" presetClass="entr" presetSubtype="8" fill="hold" grpId="0" nodeType="withEffect">
                                  <p:stCondLst>
                                    <p:cond delay="500"/>
                                  </p:stCondLst>
                                  <p:childTnLst>
                                    <p:set>
                                      <p:cBhvr>
                                        <p:cTn id="162" dur="1" fill="hold">
                                          <p:stCondLst>
                                            <p:cond delay="0"/>
                                          </p:stCondLst>
                                        </p:cTn>
                                        <p:tgtEl>
                                          <p:spTgt spid="28"/>
                                        </p:tgtEl>
                                        <p:attrNameLst>
                                          <p:attrName>style.visibility</p:attrName>
                                        </p:attrNameLst>
                                      </p:cBhvr>
                                      <p:to>
                                        <p:strVal val="visible"/>
                                      </p:to>
                                    </p:set>
                                    <p:animEffect transition="in" filter="wipe(left)">
                                      <p:cBhvr>
                                        <p:cTn id="163" dur="500"/>
                                        <p:tgtEl>
                                          <p:spTgt spid="28"/>
                                        </p:tgtEl>
                                      </p:cBhvr>
                                    </p:animEffect>
                                  </p:childTnLst>
                                </p:cTn>
                              </p:par>
                            </p:childTnLst>
                          </p:cTn>
                        </p:par>
                        <p:par>
                          <p:cTn id="164" fill="hold">
                            <p:stCondLst>
                              <p:cond delay="5500"/>
                            </p:stCondLst>
                            <p:childTnLst>
                              <p:par>
                                <p:cTn id="165" presetID="22" presetClass="entr" presetSubtype="8" fill="hold" nodeType="afterEffect">
                                  <p:stCondLst>
                                    <p:cond delay="0"/>
                                  </p:stCondLst>
                                  <p:childTnLst>
                                    <p:set>
                                      <p:cBhvr>
                                        <p:cTn id="166" dur="1" fill="hold">
                                          <p:stCondLst>
                                            <p:cond delay="0"/>
                                          </p:stCondLst>
                                        </p:cTn>
                                        <p:tgtEl>
                                          <p:spTgt spid="4"/>
                                        </p:tgtEl>
                                        <p:attrNameLst>
                                          <p:attrName>style.visibility</p:attrName>
                                        </p:attrNameLst>
                                      </p:cBhvr>
                                      <p:to>
                                        <p:strVal val="visible"/>
                                      </p:to>
                                    </p:set>
                                    <p:animEffect transition="in" filter="wipe(left)">
                                      <p:cBhvr>
                                        <p:cTn id="167" dur="500"/>
                                        <p:tgtEl>
                                          <p:spTgt spid="4"/>
                                        </p:tgtEl>
                                      </p:cBhvr>
                                    </p:animEffect>
                                  </p:childTnLst>
                                </p:cTn>
                              </p:par>
                            </p:childTnLst>
                          </p:cTn>
                        </p:par>
                        <p:par>
                          <p:cTn id="168" fill="hold">
                            <p:stCondLst>
                              <p:cond delay="6000"/>
                            </p:stCondLst>
                            <p:childTnLst>
                              <p:par>
                                <p:cTn id="169" presetID="22" presetClass="entr" presetSubtype="8" fill="hold" grpId="0" nodeType="afterEffect">
                                  <p:stCondLst>
                                    <p:cond delay="0"/>
                                  </p:stCondLst>
                                  <p:childTnLst>
                                    <p:set>
                                      <p:cBhvr>
                                        <p:cTn id="170" dur="1" fill="hold">
                                          <p:stCondLst>
                                            <p:cond delay="0"/>
                                          </p:stCondLst>
                                        </p:cTn>
                                        <p:tgtEl>
                                          <p:spTgt spid="29"/>
                                        </p:tgtEl>
                                        <p:attrNameLst>
                                          <p:attrName>style.visibility</p:attrName>
                                        </p:attrNameLst>
                                      </p:cBhvr>
                                      <p:to>
                                        <p:strVal val="visible"/>
                                      </p:to>
                                    </p:set>
                                    <p:animEffect transition="in" filter="wipe(left)">
                                      <p:cBhvr>
                                        <p:cTn id="171" dur="500"/>
                                        <p:tgtEl>
                                          <p:spTgt spid="29"/>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wipe(left)">
                                      <p:cBhvr>
                                        <p:cTn id="1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theme/theme1.xml><?xml version="1.0" encoding="utf-8"?>
<a:theme xmlns:a="http://schemas.openxmlformats.org/drawingml/2006/main" name="Office 主题​​">
  <a:themeElements>
    <a:clrScheme name="自定义 71">
      <a:dk1>
        <a:sysClr val="windowText" lastClr="000000"/>
      </a:dk1>
      <a:lt1>
        <a:sysClr val="window" lastClr="FFFFFF"/>
      </a:lt1>
      <a:dk2>
        <a:srgbClr val="7F7F7F"/>
      </a:dk2>
      <a:lt2>
        <a:srgbClr val="7F7F7F"/>
      </a:lt2>
      <a:accent1>
        <a:srgbClr val="C00000"/>
      </a:accent1>
      <a:accent2>
        <a:srgbClr val="C00000"/>
      </a:accent2>
      <a:accent3>
        <a:srgbClr val="C00000"/>
      </a:accent3>
      <a:accent4>
        <a:srgbClr val="C00000"/>
      </a:accent4>
      <a:accent5>
        <a:srgbClr val="C00000"/>
      </a:accent5>
      <a:accent6>
        <a:srgbClr val="C0000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4800</Words>
  <Application>Microsoft Office PowerPoint</Application>
  <PresentationFormat>全屏显示(16:9)</PresentationFormat>
  <Paragraphs>730</Paragraphs>
  <Slides>52</Slides>
  <Notes>52</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52</vt:i4>
      </vt:variant>
    </vt:vector>
  </HeadingPairs>
  <TitlesOfParts>
    <vt:vector size="67" baseType="lpstr">
      <vt:lpstr>Open Sans</vt:lpstr>
      <vt:lpstr>微软雅黑</vt:lpstr>
      <vt:lpstr>Roboto</vt:lpstr>
      <vt:lpstr>Calibri</vt:lpstr>
      <vt:lpstr>Arial Unicode MS</vt:lpstr>
      <vt:lpstr>DFGothic-EB</vt:lpstr>
      <vt:lpstr>Gill Sans</vt:lpstr>
      <vt:lpstr>方正兰亭粗黑简体</vt:lpstr>
      <vt:lpstr>方正黑体_GBK</vt:lpstr>
      <vt:lpstr>方正韵动中黑_GBK</vt:lpstr>
      <vt:lpstr>方正中等线简体</vt:lpstr>
      <vt:lpstr>Roboto condensed</vt:lpstr>
      <vt:lpstr>Arial</vt:lpstr>
      <vt:lpstr>Corbel</vt:lpstr>
      <vt:lpstr>Office 主题​​</vt:lpstr>
      <vt:lpstr>PowerPoint 演示文稿</vt:lpstr>
      <vt:lpstr>PowerPoint 演示文稿</vt:lpstr>
      <vt:lpstr>PowerPoint 演示文稿</vt:lpstr>
      <vt:lpstr>PowerPoint 演示文稿</vt:lpstr>
      <vt:lpstr>2015工作回顾</vt:lpstr>
      <vt:lpstr>2015工作回顾</vt:lpstr>
      <vt:lpstr>2015工作概述</vt:lpstr>
      <vt:lpstr>我们的工作团队</vt:lpstr>
      <vt:lpstr>我们的工作团队</vt:lpstr>
      <vt:lpstr>工作进度比例</vt:lpstr>
      <vt:lpstr>与去年相比</vt:lpstr>
      <vt:lpstr>与去年相比</vt:lpstr>
      <vt:lpstr>PowerPoint 演示文稿</vt:lpstr>
      <vt:lpstr>工作完成概述</vt:lpstr>
      <vt:lpstr>重点任务完成</vt:lpstr>
      <vt:lpstr>重点任务完成</vt:lpstr>
      <vt:lpstr>工作完成阶段</vt:lpstr>
      <vt:lpstr>工作完成比例</vt:lpstr>
      <vt:lpstr>月计划完成</vt:lpstr>
      <vt:lpstr>完成项目展示</vt:lpstr>
      <vt:lpstr>工作完成季度</vt:lpstr>
      <vt:lpstr>PowerPoint 演示文稿</vt:lpstr>
      <vt:lpstr>重点项目展示</vt:lpstr>
      <vt:lpstr>工作执行过程</vt:lpstr>
      <vt:lpstr>工作存在问题</vt:lpstr>
      <vt:lpstr>工作存在问题</vt:lpstr>
      <vt:lpstr>工作解决方法</vt:lpstr>
      <vt:lpstr>工作解决方法</vt:lpstr>
      <vt:lpstr>项目成果展示一</vt:lpstr>
      <vt:lpstr>项目成果展示二</vt:lpstr>
      <vt:lpstr>项目成果展示</vt:lpstr>
      <vt:lpstr>年度收益增长</vt:lpstr>
      <vt:lpstr>PowerPoint 演示文稿</vt:lpstr>
      <vt:lpstr>工作努力方向</vt:lpstr>
      <vt:lpstr>工作努力方向</vt:lpstr>
      <vt:lpstr>工作效率提高</vt:lpstr>
      <vt:lpstr>工作效率提高</vt:lpstr>
      <vt:lpstr>团队努力方向</vt:lpstr>
      <vt:lpstr>团队努力方向</vt:lpstr>
      <vt:lpstr>扩展市场策略</vt:lpstr>
      <vt:lpstr>扩展市场策略</vt:lpstr>
      <vt:lpstr>PowerPoint 演示文稿</vt:lpstr>
      <vt:lpstr>营业额提升方法</vt:lpstr>
      <vt:lpstr>营业额提升路径</vt:lpstr>
      <vt:lpstr>管理提升方针</vt:lpstr>
      <vt:lpstr>团队扩大计划</vt:lpstr>
      <vt:lpstr>团队扩大计划</vt:lpstr>
      <vt:lpstr>利益最大化</vt:lpstr>
      <vt:lpstr>利益最大化</vt:lpstr>
      <vt:lpstr>2016努力方向一</vt:lpstr>
      <vt:lpstr>2016努力方向二</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dc:title>
  <dc:creator>Administrator</dc:creator>
  <cp:lastModifiedBy>Administrator</cp:lastModifiedBy>
  <cp:revision>34</cp:revision>
  <dcterms:created xsi:type="dcterms:W3CDTF">2015-04-24T01:01:00Z</dcterms:created>
  <dcterms:modified xsi:type="dcterms:W3CDTF">2019-07-23T06:06:56Z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