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87" r:id="rId5"/>
    <p:sldId id="264" r:id="rId6"/>
    <p:sldId id="265" r:id="rId7"/>
    <p:sldId id="271" r:id="rId8"/>
    <p:sldId id="272" r:id="rId9"/>
    <p:sldId id="273" r:id="rId10"/>
    <p:sldId id="259" r:id="rId11"/>
    <p:sldId id="275" r:id="rId12"/>
    <p:sldId id="267" r:id="rId13"/>
    <p:sldId id="268" r:id="rId14"/>
    <p:sldId id="276" r:id="rId15"/>
    <p:sldId id="277" r:id="rId16"/>
    <p:sldId id="278" r:id="rId17"/>
    <p:sldId id="260" r:id="rId18"/>
    <p:sldId id="266" r:id="rId19"/>
    <p:sldId id="279" r:id="rId20"/>
    <p:sldId id="285" r:id="rId21"/>
    <p:sldId id="286" r:id="rId22"/>
    <p:sldId id="288" r:id="rId23"/>
    <p:sldId id="289" r:id="rId24"/>
    <p:sldId id="261" r:id="rId25"/>
    <p:sldId id="290" r:id="rId26"/>
    <p:sldId id="291" r:id="rId27"/>
    <p:sldId id="292" r:id="rId28"/>
    <p:sldId id="280" r:id="rId29"/>
    <p:sldId id="281" r:id="rId30"/>
    <p:sldId id="282" r:id="rId31"/>
    <p:sldId id="283" r:id="rId32"/>
    <p:sldId id="262" r:id="rId33"/>
    <p:sldId id="284" r:id="rId34"/>
    <p:sldId id="269" r:id="rId35"/>
    <p:sldId id="270" r:id="rId36"/>
    <p:sldId id="274" r:id="rId37"/>
    <p:sldId id="293"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93" autoAdjust="0"/>
    <p:restoredTop sz="94660"/>
  </p:normalViewPr>
  <p:slideViewPr>
    <p:cSldViewPr snapToGrid="0">
      <p:cViewPr varScale="1">
        <p:scale>
          <a:sx n="114" d="100"/>
          <a:sy n="114" d="100"/>
        </p:scale>
        <p:origin x="744" y="108"/>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endParaRPr lang="zh-CN"/>
          </a:p>
        </c:rich>
      </c:tx>
      <c:overlay val="1"/>
    </c:title>
    <c:autoTitleDeleted val="0"/>
    <c:plotArea>
      <c:layout>
        <c:manualLayout>
          <c:layoutTarget val="inner"/>
          <c:xMode val="edge"/>
          <c:yMode val="edge"/>
          <c:x val="7.3721999999999996E-2"/>
          <c:y val="8.8539499999999993E-2"/>
          <c:w val="0.92627800000000005"/>
          <c:h val="0.77451800000000004"/>
        </c:manualLayout>
      </c:layout>
      <c:barChart>
        <c:barDir val="col"/>
        <c:grouping val="clustered"/>
        <c:varyColors val="0"/>
        <c:ser>
          <c:idx val="0"/>
          <c:order val="0"/>
          <c:tx>
            <c:strRef>
              <c:f>Sheet1!$A$2</c:f>
              <c:strCache>
                <c:ptCount val="1"/>
                <c:pt idx="0">
                  <c:v>Series 1</c:v>
                </c:pt>
              </c:strCache>
            </c:strRef>
          </c:tx>
          <c:spPr>
            <a:solidFill>
              <a:schemeClr val="accent1"/>
            </a:solidFill>
            <a:ln w="38100" cap="flat" cmpd="sng" algn="ctr">
              <a:noFill/>
              <a:prstDash val="solid"/>
            </a:ln>
            <a:effectLst/>
          </c:spPr>
          <c:invertIfNegative val="0"/>
          <c:cat>
            <c:strRef>
              <c:f>Sheet1!$B$1:$E$1</c:f>
              <c:strCache>
                <c:ptCount val="4"/>
                <c:pt idx="0">
                  <c:v>May-14</c:v>
                </c:pt>
                <c:pt idx="1">
                  <c:v>Jun-14</c:v>
                </c:pt>
                <c:pt idx="2">
                  <c:v>Jul-14</c:v>
                </c:pt>
                <c:pt idx="3">
                  <c:v>Aug-14</c:v>
                </c:pt>
              </c:strCache>
            </c:strRef>
          </c:cat>
          <c:val>
            <c:numRef>
              <c:f>Sheet1!$B$2:$E$2</c:f>
              <c:numCache>
                <c:formatCode>General</c:formatCode>
                <c:ptCount val="4"/>
                <c:pt idx="0">
                  <c:v>0.43</c:v>
                </c:pt>
                <c:pt idx="1">
                  <c:v>0.6</c:v>
                </c:pt>
                <c:pt idx="2">
                  <c:v>0.45</c:v>
                </c:pt>
                <c:pt idx="3">
                  <c:v>0.75</c:v>
                </c:pt>
              </c:numCache>
            </c:numRef>
          </c:val>
          <c:extLst>
            <c:ext xmlns:c16="http://schemas.microsoft.com/office/drawing/2014/chart" uri="{C3380CC4-5D6E-409C-BE32-E72D297353CC}">
              <c16:uniqueId val="{00000000-7A89-4A8C-83AF-3FE1E8C11A1C}"/>
            </c:ext>
          </c:extLst>
        </c:ser>
        <c:ser>
          <c:idx val="1"/>
          <c:order val="1"/>
          <c:tx>
            <c:strRef>
              <c:f>Sheet1!$A$3</c:f>
              <c:strCache>
                <c:ptCount val="1"/>
                <c:pt idx="0">
                  <c:v>Series 2</c:v>
                </c:pt>
              </c:strCache>
            </c:strRef>
          </c:tx>
          <c:spPr>
            <a:solidFill>
              <a:schemeClr val="accent2"/>
            </a:solidFill>
            <a:ln w="38100" cap="flat" cmpd="sng" algn="ctr">
              <a:noFill/>
              <a:prstDash val="solid"/>
            </a:ln>
            <a:effectLst/>
          </c:spPr>
          <c:invertIfNegative val="0"/>
          <c:cat>
            <c:strRef>
              <c:f>Sheet1!$B$1:$E$1</c:f>
              <c:strCache>
                <c:ptCount val="4"/>
                <c:pt idx="0">
                  <c:v>May-14</c:v>
                </c:pt>
                <c:pt idx="1">
                  <c:v>Jun-14</c:v>
                </c:pt>
                <c:pt idx="2">
                  <c:v>Jul-14</c:v>
                </c:pt>
                <c:pt idx="3">
                  <c:v>Aug-14</c:v>
                </c:pt>
              </c:strCache>
            </c:strRef>
          </c:cat>
          <c:val>
            <c:numRef>
              <c:f>Sheet1!$B$3:$E$3</c:f>
              <c:numCache>
                <c:formatCode>General</c:formatCode>
                <c:ptCount val="4"/>
                <c:pt idx="0">
                  <c:v>0.24</c:v>
                </c:pt>
                <c:pt idx="1">
                  <c:v>0.7</c:v>
                </c:pt>
                <c:pt idx="2">
                  <c:v>0.56000000000000005</c:v>
                </c:pt>
                <c:pt idx="3">
                  <c:v>0.6</c:v>
                </c:pt>
              </c:numCache>
            </c:numRef>
          </c:val>
          <c:extLst>
            <c:ext xmlns:c16="http://schemas.microsoft.com/office/drawing/2014/chart" uri="{C3380CC4-5D6E-409C-BE32-E72D297353CC}">
              <c16:uniqueId val="{00000001-7A89-4A8C-83AF-3FE1E8C11A1C}"/>
            </c:ext>
          </c:extLst>
        </c:ser>
        <c:ser>
          <c:idx val="2"/>
          <c:order val="2"/>
          <c:tx>
            <c:strRef>
              <c:f>Sheet1!$A$4</c:f>
              <c:strCache>
                <c:ptCount val="1"/>
                <c:pt idx="0">
                  <c:v>Series 3</c:v>
                </c:pt>
              </c:strCache>
            </c:strRef>
          </c:tx>
          <c:spPr>
            <a:solidFill>
              <a:schemeClr val="bg1">
                <a:lumMod val="60000"/>
                <a:lumOff val="40000"/>
              </a:schemeClr>
            </a:solidFill>
            <a:ln w="12700" cap="flat">
              <a:noFill/>
              <a:miter lim="400000"/>
            </a:ln>
            <a:effectLst/>
          </c:spPr>
          <c:invertIfNegative val="0"/>
          <c:cat>
            <c:strRef>
              <c:f>Sheet1!$B$1:$E$1</c:f>
              <c:strCache>
                <c:ptCount val="4"/>
                <c:pt idx="0">
                  <c:v>May-14</c:v>
                </c:pt>
                <c:pt idx="1">
                  <c:v>Jun-14</c:v>
                </c:pt>
                <c:pt idx="2">
                  <c:v>Jul-14</c:v>
                </c:pt>
                <c:pt idx="3">
                  <c:v>Aug-14</c:v>
                </c:pt>
              </c:strCache>
            </c:strRef>
          </c:cat>
          <c:val>
            <c:numRef>
              <c:f>Sheet1!$B$4:$E$4</c:f>
              <c:numCache>
                <c:formatCode>General</c:formatCode>
                <c:ptCount val="4"/>
                <c:pt idx="0">
                  <c:v>0.2</c:v>
                </c:pt>
                <c:pt idx="1">
                  <c:v>0.3</c:v>
                </c:pt>
                <c:pt idx="2">
                  <c:v>0.8</c:v>
                </c:pt>
                <c:pt idx="3">
                  <c:v>0.45</c:v>
                </c:pt>
              </c:numCache>
            </c:numRef>
          </c:val>
          <c:extLst>
            <c:ext xmlns:c16="http://schemas.microsoft.com/office/drawing/2014/chart" uri="{C3380CC4-5D6E-409C-BE32-E72D297353CC}">
              <c16:uniqueId val="{00000002-7A89-4A8C-83AF-3FE1E8C11A1C}"/>
            </c:ext>
          </c:extLst>
        </c:ser>
        <c:ser>
          <c:idx val="3"/>
          <c:order val="3"/>
          <c:tx>
            <c:strRef>
              <c:f>Sheet1!$A$5</c:f>
              <c:strCache>
                <c:ptCount val="1"/>
                <c:pt idx="0">
                  <c:v>Series 4</c:v>
                </c:pt>
              </c:strCache>
            </c:strRef>
          </c:tx>
          <c:spPr>
            <a:solidFill>
              <a:schemeClr val="accent5"/>
            </a:solidFill>
            <a:ln w="38100" cap="flat" cmpd="sng" algn="ctr">
              <a:noFill/>
              <a:prstDash val="solid"/>
            </a:ln>
            <a:effectLst/>
          </c:spPr>
          <c:invertIfNegative val="0"/>
          <c:cat>
            <c:strRef>
              <c:f>Sheet1!$B$1:$E$1</c:f>
              <c:strCache>
                <c:ptCount val="4"/>
                <c:pt idx="0">
                  <c:v>May-14</c:v>
                </c:pt>
                <c:pt idx="1">
                  <c:v>Jun-14</c:v>
                </c:pt>
                <c:pt idx="2">
                  <c:v>Jul-14</c:v>
                </c:pt>
                <c:pt idx="3">
                  <c:v>Aug-14</c:v>
                </c:pt>
              </c:strCache>
            </c:strRef>
          </c:cat>
          <c:val>
            <c:numRef>
              <c:f>Sheet1!$B$5:$E$5</c:f>
              <c:numCache>
                <c:formatCode>General</c:formatCode>
                <c:ptCount val="4"/>
                <c:pt idx="0">
                  <c:v>0.8</c:v>
                </c:pt>
                <c:pt idx="1">
                  <c:v>0.85</c:v>
                </c:pt>
                <c:pt idx="2">
                  <c:v>0.65</c:v>
                </c:pt>
                <c:pt idx="3">
                  <c:v>0.8</c:v>
                </c:pt>
              </c:numCache>
            </c:numRef>
          </c:val>
          <c:extLst>
            <c:ext xmlns:c16="http://schemas.microsoft.com/office/drawing/2014/chart" uri="{C3380CC4-5D6E-409C-BE32-E72D297353CC}">
              <c16:uniqueId val="{00000003-7A89-4A8C-83AF-3FE1E8C11A1C}"/>
            </c:ext>
          </c:extLst>
        </c:ser>
        <c:dLbls>
          <c:showLegendKey val="0"/>
          <c:showVal val="0"/>
          <c:showCatName val="0"/>
          <c:showSerName val="0"/>
          <c:showPercent val="0"/>
          <c:showBubbleSize val="0"/>
        </c:dLbls>
        <c:gapWidth val="219"/>
        <c:overlap val="-21"/>
        <c:axId val="480399136"/>
        <c:axId val="480393152"/>
      </c:barChart>
      <c:catAx>
        <c:axId val="480399136"/>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a:pPr>
            <a:endParaRPr lang="zh-CN"/>
          </a:p>
        </c:txPr>
        <c:crossAx val="480393152"/>
        <c:crosses val="autoZero"/>
        <c:auto val="1"/>
        <c:lblAlgn val="ctr"/>
        <c:lblOffset val="100"/>
        <c:noMultiLvlLbl val="1"/>
      </c:catAx>
      <c:valAx>
        <c:axId val="480393152"/>
        <c:scaling>
          <c:orientation val="minMax"/>
          <c:max val="1"/>
        </c:scaling>
        <c:delete val="0"/>
        <c:axPos val="l"/>
        <c:majorGridlines>
          <c:spPr>
            <a:ln w="12700" cap="flat">
              <a:solidFill>
                <a:srgbClr val="ECE2C5"/>
              </a:solidFill>
              <a:prstDash val="solid"/>
              <a:round/>
            </a:ln>
          </c:spPr>
        </c:majorGridlines>
        <c:numFmt formatCode="0.00%" sourceLinked="0"/>
        <c:majorTickMark val="none"/>
        <c:minorTickMark val="none"/>
        <c:tickLblPos val="nextTo"/>
        <c:spPr>
          <a:ln w="12700" cap="flat">
            <a:noFill/>
            <a:prstDash val="solid"/>
            <a:miter lim="400000"/>
          </a:ln>
        </c:spPr>
        <c:txPr>
          <a:bodyPr rot="0"/>
          <a:lstStyle/>
          <a:p>
            <a:pPr>
              <a:defRPr/>
            </a:pPr>
            <a:endParaRPr lang="zh-CN"/>
          </a:p>
        </c:txPr>
        <c:crossAx val="480399136"/>
        <c:crosses val="autoZero"/>
        <c:crossBetween val="between"/>
        <c:majorUnit val="0.25"/>
        <c:minorUnit val="0.125"/>
      </c:valAx>
      <c:spPr>
        <a:noFill/>
        <a:ln w="12700" cap="flat">
          <a:noFill/>
          <a:miter lim="400000"/>
        </a:ln>
        <a:effectLst/>
      </c:spPr>
    </c:plotArea>
    <c:plotVisOnly val="1"/>
    <c:dispBlanksAs val="gap"/>
    <c:showDLblsOverMax val="1"/>
  </c:chart>
  <c:spPr>
    <a:noFill/>
    <a:ln>
      <a:noFill/>
    </a:ln>
    <a:effectLst/>
  </c:spPr>
  <c:txPr>
    <a:bodyPr/>
    <a:lstStyle/>
    <a:p>
      <a:pPr>
        <a:defRPr>
          <a:latin typeface="微软雅黑" panose="020B0503020204020204" pitchFamily="34" charset="-122"/>
          <a:ea typeface="微软雅黑" panose="020B0503020204020204" pitchFamily="34" charset="-122"/>
          <a:sym typeface="微软雅黑" panose="020B0503020204020204" pitchFamily="34" charset="-122"/>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7F1E2-D629-493A-BAEE-5E4043A7801D}" type="datetimeFigureOut">
              <a:rPr lang="zh-CN" altLang="en-US" smtClean="0"/>
              <a:t>2019/7/23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BA968A-BC17-485B-965C-2310A2F6BC5A}" type="slidenum">
              <a:rPr lang="zh-CN" altLang="en-US" smtClean="0"/>
              <a:t>‹#›</a:t>
            </a:fld>
            <a:endParaRPr lang="zh-CN" altLang="en-US"/>
          </a:p>
        </p:txBody>
      </p:sp>
    </p:spTree>
    <p:extLst>
      <p:ext uri="{BB962C8B-B14F-4D97-AF65-F5344CB8AC3E}">
        <p14:creationId xmlns:p14="http://schemas.microsoft.com/office/powerpoint/2010/main" val="20690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t>4</a:t>
            </a:fld>
            <a:endParaRPr lang="zh-CN" altLang="en-US"/>
          </a:p>
        </p:txBody>
      </p:sp>
    </p:spTree>
    <p:extLst>
      <p:ext uri="{BB962C8B-B14F-4D97-AF65-F5344CB8AC3E}">
        <p14:creationId xmlns:p14="http://schemas.microsoft.com/office/powerpoint/2010/main" val="3614478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093E3-A8F4-4018-93F2-9C567A4B66F2}" type="slidenum">
              <a:rPr lang="zh-CN" altLang="en-US" smtClean="0"/>
              <a:t>18</a:t>
            </a:fld>
            <a:endParaRPr lang="zh-CN" altLang="en-US"/>
          </a:p>
        </p:txBody>
      </p:sp>
    </p:spTree>
    <p:extLst>
      <p:ext uri="{BB962C8B-B14F-4D97-AF65-F5344CB8AC3E}">
        <p14:creationId xmlns:p14="http://schemas.microsoft.com/office/powerpoint/2010/main" val="835090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t>20</a:t>
            </a:fld>
            <a:endParaRPr lang="zh-CN" altLang="en-US"/>
          </a:p>
        </p:txBody>
      </p:sp>
    </p:spTree>
    <p:extLst>
      <p:ext uri="{BB962C8B-B14F-4D97-AF65-F5344CB8AC3E}">
        <p14:creationId xmlns:p14="http://schemas.microsoft.com/office/powerpoint/2010/main" val="1921684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t>21</a:t>
            </a:fld>
            <a:endParaRPr lang="zh-CN" altLang="en-US"/>
          </a:p>
        </p:txBody>
      </p:sp>
    </p:spTree>
    <p:extLst>
      <p:ext uri="{BB962C8B-B14F-4D97-AF65-F5344CB8AC3E}">
        <p14:creationId xmlns:p14="http://schemas.microsoft.com/office/powerpoint/2010/main" val="578274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22</a:t>
            </a:fld>
            <a:endParaRPr lang="zh-CN" altLang="en-US"/>
          </a:p>
        </p:txBody>
      </p:sp>
    </p:spTree>
    <p:extLst>
      <p:ext uri="{BB962C8B-B14F-4D97-AF65-F5344CB8AC3E}">
        <p14:creationId xmlns:p14="http://schemas.microsoft.com/office/powerpoint/2010/main" val="955646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23</a:t>
            </a:fld>
            <a:endParaRPr lang="zh-CN" altLang="en-US"/>
          </a:p>
        </p:txBody>
      </p:sp>
    </p:spTree>
    <p:extLst>
      <p:ext uri="{BB962C8B-B14F-4D97-AF65-F5344CB8AC3E}">
        <p14:creationId xmlns:p14="http://schemas.microsoft.com/office/powerpoint/2010/main" val="590423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25</a:t>
            </a:fld>
            <a:endParaRPr lang="zh-CN" altLang="en-US"/>
          </a:p>
        </p:txBody>
      </p:sp>
    </p:spTree>
    <p:extLst>
      <p:ext uri="{BB962C8B-B14F-4D97-AF65-F5344CB8AC3E}">
        <p14:creationId xmlns:p14="http://schemas.microsoft.com/office/powerpoint/2010/main" val="2238377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26</a:t>
            </a:fld>
            <a:endParaRPr lang="zh-CN" altLang="en-US"/>
          </a:p>
        </p:txBody>
      </p:sp>
    </p:spTree>
    <p:extLst>
      <p:ext uri="{BB962C8B-B14F-4D97-AF65-F5344CB8AC3E}">
        <p14:creationId xmlns:p14="http://schemas.microsoft.com/office/powerpoint/2010/main" val="4243525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665C9A-F863-4B53-BF18-B9F895775B52}" type="slidenum">
              <a:rPr lang="zh-CN" altLang="en-US" smtClean="0"/>
              <a:t>27</a:t>
            </a:fld>
            <a:endParaRPr lang="zh-CN" altLang="en-US"/>
          </a:p>
        </p:txBody>
      </p:sp>
    </p:spTree>
    <p:extLst>
      <p:ext uri="{BB962C8B-B14F-4D97-AF65-F5344CB8AC3E}">
        <p14:creationId xmlns:p14="http://schemas.microsoft.com/office/powerpoint/2010/main" val="3226345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t>29</a:t>
            </a:fld>
            <a:endParaRPr lang="zh-CN" altLang="en-US"/>
          </a:p>
        </p:txBody>
      </p:sp>
    </p:spTree>
    <p:extLst>
      <p:ext uri="{BB962C8B-B14F-4D97-AF65-F5344CB8AC3E}">
        <p14:creationId xmlns:p14="http://schemas.microsoft.com/office/powerpoint/2010/main" val="2392828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t>30</a:t>
            </a:fld>
            <a:endParaRPr lang="zh-CN" altLang="en-US"/>
          </a:p>
        </p:txBody>
      </p:sp>
    </p:spTree>
    <p:extLst>
      <p:ext uri="{BB962C8B-B14F-4D97-AF65-F5344CB8AC3E}">
        <p14:creationId xmlns:p14="http://schemas.microsoft.com/office/powerpoint/2010/main" val="3388535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t>5</a:t>
            </a:fld>
            <a:endParaRPr lang="zh-CN" altLang="en-US"/>
          </a:p>
        </p:txBody>
      </p:sp>
    </p:spTree>
    <p:extLst>
      <p:ext uri="{BB962C8B-B14F-4D97-AF65-F5344CB8AC3E}">
        <p14:creationId xmlns:p14="http://schemas.microsoft.com/office/powerpoint/2010/main" val="1885656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t>31</a:t>
            </a:fld>
            <a:endParaRPr lang="zh-CN" altLang="en-US"/>
          </a:p>
        </p:txBody>
      </p:sp>
    </p:spTree>
    <p:extLst>
      <p:ext uri="{BB962C8B-B14F-4D97-AF65-F5344CB8AC3E}">
        <p14:creationId xmlns:p14="http://schemas.microsoft.com/office/powerpoint/2010/main" val="774743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912738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57243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6093E3-A8F4-4018-93F2-9C567A4B66F2}" type="slidenum">
              <a:rPr lang="zh-CN" altLang="en-US" smtClean="0"/>
              <a:t>6</a:t>
            </a:fld>
            <a:endParaRPr lang="zh-CN" altLang="en-US"/>
          </a:p>
        </p:txBody>
      </p:sp>
    </p:spTree>
    <p:extLst>
      <p:ext uri="{BB962C8B-B14F-4D97-AF65-F5344CB8AC3E}">
        <p14:creationId xmlns:p14="http://schemas.microsoft.com/office/powerpoint/2010/main" val="2860347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473154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t>11</a:t>
            </a:fld>
            <a:endParaRPr lang="zh-CN" altLang="en-US"/>
          </a:p>
        </p:txBody>
      </p:sp>
    </p:spTree>
    <p:extLst>
      <p:ext uri="{BB962C8B-B14F-4D97-AF65-F5344CB8AC3E}">
        <p14:creationId xmlns:p14="http://schemas.microsoft.com/office/powerpoint/2010/main" val="313282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146516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78178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t>14</a:t>
            </a:fld>
            <a:endParaRPr lang="zh-CN" altLang="en-US"/>
          </a:p>
        </p:txBody>
      </p:sp>
    </p:spTree>
    <p:extLst>
      <p:ext uri="{BB962C8B-B14F-4D97-AF65-F5344CB8AC3E}">
        <p14:creationId xmlns:p14="http://schemas.microsoft.com/office/powerpoint/2010/main" val="1855306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t>15</a:t>
            </a:fld>
            <a:endParaRPr lang="zh-CN" altLang="en-US"/>
          </a:p>
        </p:txBody>
      </p:sp>
    </p:spTree>
    <p:extLst>
      <p:ext uri="{BB962C8B-B14F-4D97-AF65-F5344CB8AC3E}">
        <p14:creationId xmlns:p14="http://schemas.microsoft.com/office/powerpoint/2010/main" val="4148048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3114" y="278040"/>
            <a:ext cx="10515600" cy="50573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2019/7/23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2019/7/23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5798751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2019/7/23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audio" Target="../media/media1.mp3"/><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microsoft.com/office/2007/relationships/media" Target="../media/media1.mp3"/><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29.xml"/><Relationship Id="rId5" Type="http://schemas.microsoft.com/office/2007/relationships/hdphoto" Target="../media/hdphoto3.wdp"/><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18" Type="http://schemas.openxmlformats.org/officeDocument/2006/relationships/tags" Target="../tags/tag47.xml"/><Relationship Id="rId26" Type="http://schemas.openxmlformats.org/officeDocument/2006/relationships/tags" Target="../tags/tag55.xml"/><Relationship Id="rId3" Type="http://schemas.openxmlformats.org/officeDocument/2006/relationships/tags" Target="../tags/tag32.xml"/><Relationship Id="rId21" Type="http://schemas.openxmlformats.org/officeDocument/2006/relationships/tags" Target="../tags/tag50.xml"/><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tags" Target="../tags/tag46.xml"/><Relationship Id="rId25" Type="http://schemas.openxmlformats.org/officeDocument/2006/relationships/tags" Target="../tags/tag54.xml"/><Relationship Id="rId2" Type="http://schemas.openxmlformats.org/officeDocument/2006/relationships/tags" Target="../tags/tag31.xml"/><Relationship Id="rId16" Type="http://schemas.openxmlformats.org/officeDocument/2006/relationships/tags" Target="../tags/tag45.xml"/><Relationship Id="rId20" Type="http://schemas.openxmlformats.org/officeDocument/2006/relationships/tags" Target="../tags/tag49.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24" Type="http://schemas.openxmlformats.org/officeDocument/2006/relationships/tags" Target="../tags/tag53.xml"/><Relationship Id="rId5" Type="http://schemas.openxmlformats.org/officeDocument/2006/relationships/tags" Target="../tags/tag34.xml"/><Relationship Id="rId15" Type="http://schemas.openxmlformats.org/officeDocument/2006/relationships/tags" Target="../tags/tag44.xml"/><Relationship Id="rId23" Type="http://schemas.openxmlformats.org/officeDocument/2006/relationships/tags" Target="../tags/tag52.xml"/><Relationship Id="rId28" Type="http://schemas.openxmlformats.org/officeDocument/2006/relationships/slideLayout" Target="../slideLayouts/slideLayout2.xml"/><Relationship Id="rId10" Type="http://schemas.openxmlformats.org/officeDocument/2006/relationships/tags" Target="../tags/tag39.xml"/><Relationship Id="rId19" Type="http://schemas.openxmlformats.org/officeDocument/2006/relationships/tags" Target="../tags/tag48.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tags" Target="../tags/tag43.xml"/><Relationship Id="rId22" Type="http://schemas.openxmlformats.org/officeDocument/2006/relationships/tags" Target="../tags/tag51.xml"/><Relationship Id="rId27" Type="http://schemas.openxmlformats.org/officeDocument/2006/relationships/tags" Target="../tags/tag5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jpeg"/><Relationship Id="rId4" Type="http://schemas.openxmlformats.org/officeDocument/2006/relationships/image" Target="../media/image10.emf"/><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A_组合 1"/>
          <p:cNvGrpSpPr/>
          <p:nvPr>
            <p:custDataLst>
              <p:tags r:id="rId1"/>
            </p:custDataLst>
          </p:nvPr>
        </p:nvGrpSpPr>
        <p:grpSpPr>
          <a:xfrm>
            <a:off x="10400943" y="2171171"/>
            <a:ext cx="592919" cy="610254"/>
            <a:chOff x="1827622" y="1343919"/>
            <a:chExt cx="2304000" cy="2304000"/>
          </a:xfrm>
          <a:effectLst>
            <a:outerShdw blurRad="228600" dist="101600" dir="7680000" sx="97000" sy="97000" algn="tl" rotWithShape="0">
              <a:prstClr val="black">
                <a:alpha val="27000"/>
              </a:prstClr>
            </a:outerShdw>
          </a:effectLst>
        </p:grpSpPr>
        <p:sp>
          <p:nvSpPr>
            <p:cNvPr id="3" name="椭圆 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4" name="椭圆 3"/>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814442">
                <a:defRPr/>
              </a:pPr>
              <a:endParaRPr lang="zh-CN" altLang="en-US" sz="6600" kern="0" dirty="0">
                <a:ln>
                  <a:solidFill>
                    <a:srgbClr val="203F6E"/>
                  </a:solidFill>
                </a:ln>
                <a:solidFill>
                  <a:schemeClr val="tx2"/>
                </a:solidFill>
                <a:latin typeface="+mj-lt"/>
                <a:ea typeface="MStiffHei HKS UltraBold" pitchFamily="2" charset="-120"/>
              </a:endParaRPr>
            </a:p>
          </p:txBody>
        </p:sp>
      </p:grpSp>
      <p:grpSp>
        <p:nvGrpSpPr>
          <p:cNvPr id="5" name="PA_组合 4"/>
          <p:cNvGrpSpPr/>
          <p:nvPr>
            <p:custDataLst>
              <p:tags r:id="rId2"/>
            </p:custDataLst>
          </p:nvPr>
        </p:nvGrpSpPr>
        <p:grpSpPr>
          <a:xfrm>
            <a:off x="9633262" y="2199126"/>
            <a:ext cx="592919" cy="610254"/>
            <a:chOff x="1827622" y="1343919"/>
            <a:chExt cx="2304000" cy="2304000"/>
          </a:xfrm>
          <a:solidFill>
            <a:schemeClr val="tx2"/>
          </a:solidFill>
          <a:effectLst>
            <a:outerShdw blurRad="228600" dist="101600" dir="7680000" sx="97000" sy="97000" algn="tl" rotWithShape="0">
              <a:prstClr val="black">
                <a:alpha val="27000"/>
              </a:prstClr>
            </a:outerShdw>
          </a:effectLst>
        </p:grpSpPr>
        <p:sp>
          <p:nvSpPr>
            <p:cNvPr id="6" name="椭圆 5"/>
            <p:cNvSpPr/>
            <p:nvPr/>
          </p:nvSpPr>
          <p:spPr>
            <a:xfrm>
              <a:off x="1827622" y="1343919"/>
              <a:ext cx="2304000" cy="230400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7" name="椭圆 6"/>
            <p:cNvSpPr/>
            <p:nvPr/>
          </p:nvSpPr>
          <p:spPr>
            <a:xfrm>
              <a:off x="1908448" y="1438884"/>
              <a:ext cx="2142352" cy="2142353"/>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rgbClr val="203F6E"/>
                  </a:solidFill>
                </a:ln>
                <a:solidFill>
                  <a:schemeClr val="tx2"/>
                </a:solidFill>
              </a:endParaRPr>
            </a:p>
          </p:txBody>
        </p:sp>
      </p:grpSp>
      <p:grpSp>
        <p:nvGrpSpPr>
          <p:cNvPr id="8" name="PA_组合 7"/>
          <p:cNvGrpSpPr/>
          <p:nvPr>
            <p:custDataLst>
              <p:tags r:id="rId3"/>
            </p:custDataLst>
          </p:nvPr>
        </p:nvGrpSpPr>
        <p:grpSpPr>
          <a:xfrm>
            <a:off x="7587441" y="1398774"/>
            <a:ext cx="320800" cy="330179"/>
            <a:chOff x="1827622" y="1343919"/>
            <a:chExt cx="2304000" cy="2304000"/>
          </a:xfrm>
          <a:solidFill>
            <a:schemeClr val="tx2"/>
          </a:solidFill>
          <a:effectLst>
            <a:outerShdw blurRad="228600" dist="101600" dir="7680000" sx="97000" sy="97000" algn="tl" rotWithShape="0">
              <a:prstClr val="black">
                <a:alpha val="27000"/>
              </a:prstClr>
            </a:outerShdw>
          </a:effectLst>
        </p:grpSpPr>
        <p:sp>
          <p:nvSpPr>
            <p:cNvPr id="9" name="椭圆 8"/>
            <p:cNvSpPr/>
            <p:nvPr/>
          </p:nvSpPr>
          <p:spPr>
            <a:xfrm>
              <a:off x="1827622" y="1343919"/>
              <a:ext cx="2304000" cy="230400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10" name="椭圆 9"/>
            <p:cNvSpPr/>
            <p:nvPr/>
          </p:nvSpPr>
          <p:spPr>
            <a:xfrm>
              <a:off x="1908448" y="1438884"/>
              <a:ext cx="2142352" cy="2142353"/>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rgbClr val="203F6E"/>
                  </a:solidFill>
                </a:ln>
                <a:solidFill>
                  <a:schemeClr val="tx2"/>
                </a:solidFill>
              </a:endParaRPr>
            </a:p>
          </p:txBody>
        </p:sp>
      </p:grpSp>
      <p:grpSp>
        <p:nvGrpSpPr>
          <p:cNvPr id="11" name="PA_组合 10"/>
          <p:cNvGrpSpPr/>
          <p:nvPr>
            <p:custDataLst>
              <p:tags r:id="rId4"/>
            </p:custDataLst>
          </p:nvPr>
        </p:nvGrpSpPr>
        <p:grpSpPr>
          <a:xfrm>
            <a:off x="1631505" y="2145756"/>
            <a:ext cx="592919" cy="610254"/>
            <a:chOff x="1827622" y="1343919"/>
            <a:chExt cx="2304000" cy="2304000"/>
          </a:xfrm>
          <a:effectLst>
            <a:outerShdw blurRad="228600" dist="101600" dir="7680000" sx="97000" sy="97000" algn="tl" rotWithShape="0">
              <a:prstClr val="black">
                <a:alpha val="27000"/>
              </a:prstClr>
            </a:outerShdw>
          </a:effectLst>
        </p:grpSpPr>
        <p:sp>
          <p:nvSpPr>
            <p:cNvPr id="12" name="椭圆 11"/>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13" name="椭圆 12"/>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814442">
                <a:defRPr/>
              </a:pPr>
              <a:endParaRPr lang="zh-CN" altLang="en-US" sz="6600" kern="0" dirty="0">
                <a:ln>
                  <a:solidFill>
                    <a:srgbClr val="203F6E"/>
                  </a:solidFill>
                </a:ln>
                <a:solidFill>
                  <a:schemeClr val="tx2"/>
                </a:solidFill>
                <a:latin typeface="+mj-lt"/>
                <a:ea typeface="MStiffHei HKS UltraBold" pitchFamily="2" charset="-120"/>
              </a:endParaRPr>
            </a:p>
          </p:txBody>
        </p:sp>
      </p:grpSp>
      <p:grpSp>
        <p:nvGrpSpPr>
          <p:cNvPr id="14" name="PA_组合 13"/>
          <p:cNvGrpSpPr/>
          <p:nvPr>
            <p:custDataLst>
              <p:tags r:id="rId5"/>
            </p:custDataLst>
          </p:nvPr>
        </p:nvGrpSpPr>
        <p:grpSpPr>
          <a:xfrm>
            <a:off x="2369586" y="2103292"/>
            <a:ext cx="592919" cy="610254"/>
            <a:chOff x="1827622" y="1343919"/>
            <a:chExt cx="2304000" cy="2304000"/>
          </a:xfrm>
          <a:solidFill>
            <a:schemeClr val="tx2"/>
          </a:solidFill>
          <a:effectLst>
            <a:outerShdw blurRad="228600" dist="101600" dir="7680000" sx="97000" sy="97000" algn="tl" rotWithShape="0">
              <a:prstClr val="black">
                <a:alpha val="27000"/>
              </a:prstClr>
            </a:outerShdw>
          </a:effectLst>
        </p:grpSpPr>
        <p:sp>
          <p:nvSpPr>
            <p:cNvPr id="15" name="椭圆 14"/>
            <p:cNvSpPr/>
            <p:nvPr/>
          </p:nvSpPr>
          <p:spPr>
            <a:xfrm>
              <a:off x="1827622" y="1343919"/>
              <a:ext cx="2304000" cy="230400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16" name="椭圆 15"/>
            <p:cNvSpPr/>
            <p:nvPr/>
          </p:nvSpPr>
          <p:spPr>
            <a:xfrm>
              <a:off x="1908448" y="1438884"/>
              <a:ext cx="2142352" cy="2142353"/>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rgbClr val="203F6E"/>
                  </a:solidFill>
                </a:ln>
                <a:solidFill>
                  <a:schemeClr val="tx2"/>
                </a:solidFill>
              </a:endParaRPr>
            </a:p>
          </p:txBody>
        </p:sp>
      </p:grpSp>
      <p:grpSp>
        <p:nvGrpSpPr>
          <p:cNvPr id="17" name="PA_组合 16"/>
          <p:cNvGrpSpPr/>
          <p:nvPr>
            <p:custDataLst>
              <p:tags r:id="rId6"/>
            </p:custDataLst>
          </p:nvPr>
        </p:nvGrpSpPr>
        <p:grpSpPr>
          <a:xfrm>
            <a:off x="4628208" y="1394269"/>
            <a:ext cx="320800" cy="330179"/>
            <a:chOff x="1827622" y="1343919"/>
            <a:chExt cx="2304000" cy="2304000"/>
          </a:xfrm>
          <a:solidFill>
            <a:schemeClr val="tx2"/>
          </a:solidFill>
          <a:effectLst>
            <a:outerShdw blurRad="228600" dist="101600" dir="7680000" sx="97000" sy="97000" algn="tl" rotWithShape="0">
              <a:prstClr val="black">
                <a:alpha val="27000"/>
              </a:prstClr>
            </a:outerShdw>
          </a:effectLst>
        </p:grpSpPr>
        <p:sp>
          <p:nvSpPr>
            <p:cNvPr id="18" name="椭圆 17"/>
            <p:cNvSpPr/>
            <p:nvPr/>
          </p:nvSpPr>
          <p:spPr>
            <a:xfrm>
              <a:off x="1827622" y="1343919"/>
              <a:ext cx="2304000" cy="230400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19" name="椭圆 18"/>
            <p:cNvSpPr/>
            <p:nvPr/>
          </p:nvSpPr>
          <p:spPr>
            <a:xfrm>
              <a:off x="1908448" y="1438884"/>
              <a:ext cx="2142352" cy="2142353"/>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rgbClr val="203F6E"/>
                  </a:solidFill>
                </a:ln>
                <a:solidFill>
                  <a:schemeClr val="tx2"/>
                </a:solidFill>
              </a:endParaRPr>
            </a:p>
          </p:txBody>
        </p:sp>
      </p:grpSp>
      <p:grpSp>
        <p:nvGrpSpPr>
          <p:cNvPr id="20" name="PA_组合 19"/>
          <p:cNvGrpSpPr/>
          <p:nvPr>
            <p:custDataLst>
              <p:tags r:id="rId7"/>
            </p:custDataLst>
          </p:nvPr>
        </p:nvGrpSpPr>
        <p:grpSpPr>
          <a:xfrm>
            <a:off x="3026084" y="2782586"/>
            <a:ext cx="296460" cy="305127"/>
            <a:chOff x="1827622" y="1343919"/>
            <a:chExt cx="2304000" cy="2304000"/>
          </a:xfrm>
          <a:effectLst>
            <a:outerShdw blurRad="228600" dist="101600" dir="7680000" sx="97000" sy="97000" algn="tl" rotWithShape="0">
              <a:prstClr val="black">
                <a:alpha val="27000"/>
              </a:prstClr>
            </a:outerShdw>
          </a:effectLst>
        </p:grpSpPr>
        <p:sp>
          <p:nvSpPr>
            <p:cNvPr id="21" name="椭圆 20"/>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22" name="椭圆 21"/>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814442">
                <a:defRPr/>
              </a:pPr>
              <a:endParaRPr lang="zh-CN" altLang="en-US" sz="6600" kern="0" dirty="0">
                <a:ln>
                  <a:solidFill>
                    <a:srgbClr val="203F6E"/>
                  </a:solidFill>
                </a:ln>
                <a:solidFill>
                  <a:schemeClr val="tx2"/>
                </a:solidFill>
                <a:latin typeface="+mj-lt"/>
                <a:ea typeface="MStiffHei HKS UltraBold" pitchFamily="2" charset="-120"/>
              </a:endParaRPr>
            </a:p>
          </p:txBody>
        </p:sp>
      </p:grpSp>
      <p:grpSp>
        <p:nvGrpSpPr>
          <p:cNvPr id="23" name="PA_组合 22"/>
          <p:cNvGrpSpPr/>
          <p:nvPr>
            <p:custDataLst>
              <p:tags r:id="rId8"/>
            </p:custDataLst>
          </p:nvPr>
        </p:nvGrpSpPr>
        <p:grpSpPr>
          <a:xfrm>
            <a:off x="9139650" y="2877004"/>
            <a:ext cx="296460" cy="305127"/>
            <a:chOff x="1827622" y="1343919"/>
            <a:chExt cx="2304000" cy="2304000"/>
          </a:xfrm>
          <a:effectLst>
            <a:outerShdw blurRad="228600" dist="101600" dir="7680000" sx="97000" sy="97000" algn="tl" rotWithShape="0">
              <a:prstClr val="black">
                <a:alpha val="27000"/>
              </a:prstClr>
            </a:outerShdw>
          </a:effectLst>
        </p:grpSpPr>
        <p:sp>
          <p:nvSpPr>
            <p:cNvPr id="24" name="椭圆 23"/>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25" name="椭圆 24"/>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814442">
                <a:defRPr/>
              </a:pPr>
              <a:endParaRPr lang="zh-CN" altLang="en-US" sz="6600" kern="0" dirty="0">
                <a:ln>
                  <a:solidFill>
                    <a:srgbClr val="203F6E"/>
                  </a:solidFill>
                </a:ln>
                <a:solidFill>
                  <a:schemeClr val="tx2"/>
                </a:solidFill>
                <a:latin typeface="+mj-lt"/>
                <a:ea typeface="MStiffHei HKS UltraBold" pitchFamily="2" charset="-120"/>
              </a:endParaRPr>
            </a:p>
          </p:txBody>
        </p:sp>
      </p:grpSp>
      <p:grpSp>
        <p:nvGrpSpPr>
          <p:cNvPr id="26" name="PA_组合 25"/>
          <p:cNvGrpSpPr/>
          <p:nvPr>
            <p:custDataLst>
              <p:tags r:id="rId9"/>
            </p:custDataLst>
          </p:nvPr>
        </p:nvGrpSpPr>
        <p:grpSpPr>
          <a:xfrm>
            <a:off x="9805368" y="1673543"/>
            <a:ext cx="296460" cy="305127"/>
            <a:chOff x="1827622" y="1343919"/>
            <a:chExt cx="2304000" cy="2304000"/>
          </a:xfrm>
          <a:effectLst>
            <a:outerShdw blurRad="228600" dist="101600" dir="7680000" sx="97000" sy="97000" algn="tl" rotWithShape="0">
              <a:prstClr val="black">
                <a:alpha val="27000"/>
              </a:prstClr>
            </a:outerShdw>
          </a:effectLst>
        </p:grpSpPr>
        <p:sp>
          <p:nvSpPr>
            <p:cNvPr id="27" name="椭圆 26"/>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28" name="椭圆 27"/>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814442">
                <a:defRPr/>
              </a:pPr>
              <a:endParaRPr lang="zh-CN" altLang="en-US" sz="6600" kern="0" dirty="0">
                <a:ln>
                  <a:solidFill>
                    <a:srgbClr val="203F6E"/>
                  </a:solidFill>
                </a:ln>
                <a:solidFill>
                  <a:schemeClr val="tx2"/>
                </a:solidFill>
                <a:latin typeface="+mj-lt"/>
                <a:ea typeface="MStiffHei HKS UltraBold" pitchFamily="2" charset="-120"/>
              </a:endParaRPr>
            </a:p>
          </p:txBody>
        </p:sp>
      </p:grpSp>
      <p:grpSp>
        <p:nvGrpSpPr>
          <p:cNvPr id="29" name="PA_组合 28"/>
          <p:cNvGrpSpPr/>
          <p:nvPr>
            <p:custDataLst>
              <p:tags r:id="rId10"/>
            </p:custDataLst>
          </p:nvPr>
        </p:nvGrpSpPr>
        <p:grpSpPr>
          <a:xfrm>
            <a:off x="2478383" y="1680146"/>
            <a:ext cx="296460" cy="305127"/>
            <a:chOff x="1827622" y="1343919"/>
            <a:chExt cx="2304000" cy="2304000"/>
          </a:xfrm>
          <a:effectLst>
            <a:outerShdw blurRad="228600" dist="101600" dir="7680000" sx="97000" sy="97000" algn="tl" rotWithShape="0">
              <a:prstClr val="black">
                <a:alpha val="27000"/>
              </a:prstClr>
            </a:outerShdw>
          </a:effectLst>
        </p:grpSpPr>
        <p:sp>
          <p:nvSpPr>
            <p:cNvPr id="30" name="椭圆 29"/>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31" name="椭圆 30"/>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814442">
                <a:defRPr/>
              </a:pPr>
              <a:endParaRPr lang="zh-CN" altLang="en-US" sz="6600" kern="0" dirty="0">
                <a:ln>
                  <a:solidFill>
                    <a:srgbClr val="203F6E"/>
                  </a:solidFill>
                </a:ln>
                <a:solidFill>
                  <a:schemeClr val="tx2"/>
                </a:solidFill>
                <a:latin typeface="+mj-lt"/>
                <a:ea typeface="MStiffHei HKS UltraBold" pitchFamily="2" charset="-120"/>
              </a:endParaRPr>
            </a:p>
          </p:txBody>
        </p:sp>
      </p:grpSp>
      <p:sp>
        <p:nvSpPr>
          <p:cNvPr id="32" name="PA_自由: 形状 96"/>
          <p:cNvSpPr/>
          <p:nvPr>
            <p:custDataLst>
              <p:tags r:id="rId11"/>
            </p:custDataLst>
          </p:nvPr>
        </p:nvSpPr>
        <p:spPr>
          <a:xfrm>
            <a:off x="3294608" y="2568579"/>
            <a:ext cx="1494000" cy="756000"/>
          </a:xfrm>
          <a:custGeom>
            <a:avLst/>
            <a:gdLst>
              <a:gd name="connsiteX0" fmla="*/ 0 w 756048"/>
              <a:gd name="connsiteY0" fmla="*/ 0 h 378000"/>
              <a:gd name="connsiteX1" fmla="*/ 756048 w 756048"/>
              <a:gd name="connsiteY1" fmla="*/ 0 h 378000"/>
              <a:gd name="connsiteX2" fmla="*/ 378024 w 756048"/>
              <a:gd name="connsiteY2" fmla="*/ 378000 h 378000"/>
              <a:gd name="connsiteX3" fmla="*/ 0 w 756048"/>
              <a:gd name="connsiteY3" fmla="*/ 0 h 378000"/>
            </a:gdLst>
            <a:ahLst/>
            <a:cxnLst>
              <a:cxn ang="0">
                <a:pos x="connsiteX0" y="connsiteY0"/>
              </a:cxn>
              <a:cxn ang="0">
                <a:pos x="connsiteX1" y="connsiteY1"/>
              </a:cxn>
              <a:cxn ang="0">
                <a:pos x="connsiteX2" y="connsiteY2"/>
              </a:cxn>
              <a:cxn ang="0">
                <a:pos x="connsiteX3" y="connsiteY3"/>
              </a:cxn>
            </a:cxnLst>
            <a:rect l="l" t="t" r="r" b="b"/>
            <a:pathLst>
              <a:path w="756048" h="378000">
                <a:moveTo>
                  <a:pt x="0" y="0"/>
                </a:moveTo>
                <a:lnTo>
                  <a:pt x="756048" y="0"/>
                </a:lnTo>
                <a:cubicBezTo>
                  <a:pt x="756048" y="208764"/>
                  <a:pt x="586801" y="378000"/>
                  <a:pt x="378024" y="378000"/>
                </a:cubicBezTo>
                <a:cubicBezTo>
                  <a:pt x="169247" y="378000"/>
                  <a:pt x="0" y="208764"/>
                  <a:pt x="0" y="0"/>
                </a:cubicBezTo>
                <a:close/>
              </a:path>
            </a:pathLst>
          </a:custGeom>
          <a:solidFill>
            <a:schemeClr val="tx2"/>
          </a:solidFill>
          <a:ln w="25400" cap="flat" cmpd="sng" algn="ctr">
            <a:noFill/>
            <a:prstDash val="solid"/>
          </a:ln>
          <a:effectLst/>
        </p:spPr>
        <p:txBody>
          <a:bodyPr rtlCol="0" anchor="ctr"/>
          <a:lstStyle/>
          <a:p>
            <a:pPr algn="ctr">
              <a:defRPr/>
            </a:pPr>
            <a:endParaRPr lang="zh-CN" altLang="en-US" kern="0" dirty="0">
              <a:solidFill>
                <a:schemeClr val="tx2"/>
              </a:solidFill>
              <a:latin typeface="Arial"/>
              <a:ea typeface="微软雅黑"/>
            </a:endParaRPr>
          </a:p>
        </p:txBody>
      </p:sp>
      <p:sp>
        <p:nvSpPr>
          <p:cNvPr id="33" name="PA_自由: 形状 98"/>
          <p:cNvSpPr/>
          <p:nvPr>
            <p:custDataLst>
              <p:tags r:id="rId12"/>
            </p:custDataLst>
          </p:nvPr>
        </p:nvSpPr>
        <p:spPr>
          <a:xfrm>
            <a:off x="4788608" y="1812579"/>
            <a:ext cx="1494000" cy="756000"/>
          </a:xfrm>
          <a:custGeom>
            <a:avLst/>
            <a:gdLst>
              <a:gd name="connsiteX0" fmla="*/ 377244 w 754489"/>
              <a:gd name="connsiteY0" fmla="*/ 0 h 370269"/>
              <a:gd name="connsiteX1" fmla="*/ 747588 w 754489"/>
              <a:gd name="connsiteY1" fmla="*/ 301820 h 370269"/>
              <a:gd name="connsiteX2" fmla="*/ 754489 w 754489"/>
              <a:gd name="connsiteY2" fmla="*/ 370269 h 370269"/>
              <a:gd name="connsiteX3" fmla="*/ 0 w 754489"/>
              <a:gd name="connsiteY3" fmla="*/ 370269 h 370269"/>
              <a:gd name="connsiteX4" fmla="*/ 6900 w 754489"/>
              <a:gd name="connsiteY4" fmla="*/ 301820 h 370269"/>
              <a:gd name="connsiteX5" fmla="*/ 377244 w 754489"/>
              <a:gd name="connsiteY5" fmla="*/ 0 h 37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489" h="370269">
                <a:moveTo>
                  <a:pt x="377244" y="0"/>
                </a:moveTo>
                <a:cubicBezTo>
                  <a:pt x="559924" y="0"/>
                  <a:pt x="712339" y="129571"/>
                  <a:pt x="747588" y="301820"/>
                </a:cubicBezTo>
                <a:lnTo>
                  <a:pt x="754489" y="370269"/>
                </a:lnTo>
                <a:lnTo>
                  <a:pt x="0" y="370269"/>
                </a:lnTo>
                <a:lnTo>
                  <a:pt x="6900" y="301820"/>
                </a:lnTo>
                <a:cubicBezTo>
                  <a:pt x="42150" y="129571"/>
                  <a:pt x="194564" y="0"/>
                  <a:pt x="377244" y="0"/>
                </a:cubicBezTo>
                <a:close/>
              </a:path>
            </a:pathLst>
          </a:custGeom>
          <a:solidFill>
            <a:schemeClr val="tx2"/>
          </a:solidFill>
          <a:ln w="25400" cap="flat" cmpd="sng" algn="ctr">
            <a:noFill/>
            <a:prstDash val="solid"/>
          </a:ln>
          <a:effectLst/>
        </p:spPr>
        <p:txBody>
          <a:bodyPr rtlCol="0" anchor="ctr"/>
          <a:lstStyle/>
          <a:p>
            <a:pPr algn="ctr">
              <a:defRPr/>
            </a:pPr>
            <a:endParaRPr lang="zh-CN" altLang="en-US" kern="0">
              <a:solidFill>
                <a:schemeClr val="tx2"/>
              </a:solidFill>
              <a:latin typeface="Arial"/>
              <a:ea typeface="微软雅黑"/>
            </a:endParaRPr>
          </a:p>
        </p:txBody>
      </p:sp>
      <p:sp>
        <p:nvSpPr>
          <p:cNvPr id="34" name="PA_自由: 形状 99"/>
          <p:cNvSpPr/>
          <p:nvPr>
            <p:custDataLst>
              <p:tags r:id="rId13"/>
            </p:custDataLst>
          </p:nvPr>
        </p:nvSpPr>
        <p:spPr>
          <a:xfrm>
            <a:off x="6280431" y="2562013"/>
            <a:ext cx="1494000" cy="756000"/>
          </a:xfrm>
          <a:custGeom>
            <a:avLst/>
            <a:gdLst>
              <a:gd name="connsiteX0" fmla="*/ 0 w 753434"/>
              <a:gd name="connsiteY0" fmla="*/ 0 h 365037"/>
              <a:gd name="connsiteX1" fmla="*/ 753434 w 753434"/>
              <a:gd name="connsiteY1" fmla="*/ 0 h 365037"/>
              <a:gd name="connsiteX2" fmla="*/ 747061 w 753434"/>
              <a:gd name="connsiteY2" fmla="*/ 63217 h 365037"/>
              <a:gd name="connsiteX3" fmla="*/ 376717 w 753434"/>
              <a:gd name="connsiteY3" fmla="*/ 365037 h 365037"/>
              <a:gd name="connsiteX4" fmla="*/ 6373 w 753434"/>
              <a:gd name="connsiteY4" fmla="*/ 63217 h 36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34" h="365037">
                <a:moveTo>
                  <a:pt x="0" y="0"/>
                </a:moveTo>
                <a:lnTo>
                  <a:pt x="753434" y="0"/>
                </a:lnTo>
                <a:lnTo>
                  <a:pt x="747061" y="63217"/>
                </a:lnTo>
                <a:cubicBezTo>
                  <a:pt x="711812" y="235466"/>
                  <a:pt x="559397" y="365037"/>
                  <a:pt x="376717" y="365037"/>
                </a:cubicBezTo>
                <a:cubicBezTo>
                  <a:pt x="194037" y="365037"/>
                  <a:pt x="41623" y="235466"/>
                  <a:pt x="6373" y="63217"/>
                </a:cubicBezTo>
                <a:close/>
              </a:path>
            </a:pathLst>
          </a:custGeom>
          <a:solidFill>
            <a:schemeClr val="tx2"/>
          </a:solidFill>
          <a:ln w="25400" cap="flat" cmpd="sng" algn="ctr">
            <a:noFill/>
            <a:prstDash val="solid"/>
          </a:ln>
          <a:effectLst/>
        </p:spPr>
        <p:txBody>
          <a:bodyPr rtlCol="0" anchor="ctr"/>
          <a:lstStyle/>
          <a:p>
            <a:pPr algn="ctr">
              <a:defRPr/>
            </a:pPr>
            <a:endParaRPr lang="zh-CN" altLang="en-US" kern="0">
              <a:solidFill>
                <a:schemeClr val="tx2"/>
              </a:solidFill>
              <a:latin typeface="Arial"/>
              <a:ea typeface="微软雅黑"/>
            </a:endParaRPr>
          </a:p>
        </p:txBody>
      </p:sp>
      <p:sp>
        <p:nvSpPr>
          <p:cNvPr id="35" name="PA_自由: 形状 100"/>
          <p:cNvSpPr/>
          <p:nvPr>
            <p:custDataLst>
              <p:tags r:id="rId14"/>
            </p:custDataLst>
          </p:nvPr>
        </p:nvSpPr>
        <p:spPr>
          <a:xfrm>
            <a:off x="7784296" y="1812579"/>
            <a:ext cx="1494000" cy="756000"/>
          </a:xfrm>
          <a:custGeom>
            <a:avLst/>
            <a:gdLst>
              <a:gd name="connsiteX0" fmla="*/ 378024 w 756048"/>
              <a:gd name="connsiteY0" fmla="*/ 0 h 387271"/>
              <a:gd name="connsiteX1" fmla="*/ 756048 w 756048"/>
              <a:gd name="connsiteY1" fmla="*/ 378000 h 387271"/>
              <a:gd name="connsiteX2" fmla="*/ 755114 w 756048"/>
              <a:gd name="connsiteY2" fmla="*/ 387271 h 387271"/>
              <a:gd name="connsiteX3" fmla="*/ 935 w 756048"/>
              <a:gd name="connsiteY3" fmla="*/ 387271 h 387271"/>
              <a:gd name="connsiteX4" fmla="*/ 0 w 756048"/>
              <a:gd name="connsiteY4" fmla="*/ 378000 h 387271"/>
              <a:gd name="connsiteX5" fmla="*/ 378024 w 756048"/>
              <a:gd name="connsiteY5" fmla="*/ 0 h 38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048" h="387271">
                <a:moveTo>
                  <a:pt x="378024" y="0"/>
                </a:moveTo>
                <a:cubicBezTo>
                  <a:pt x="586801" y="0"/>
                  <a:pt x="756048" y="169236"/>
                  <a:pt x="756048" y="378000"/>
                </a:cubicBezTo>
                <a:lnTo>
                  <a:pt x="755114" y="387271"/>
                </a:lnTo>
                <a:lnTo>
                  <a:pt x="935" y="387271"/>
                </a:lnTo>
                <a:lnTo>
                  <a:pt x="0" y="378000"/>
                </a:lnTo>
                <a:cubicBezTo>
                  <a:pt x="0" y="169236"/>
                  <a:pt x="169247" y="0"/>
                  <a:pt x="378024" y="0"/>
                </a:cubicBezTo>
                <a:close/>
              </a:path>
            </a:pathLst>
          </a:custGeom>
          <a:solidFill>
            <a:schemeClr val="tx2"/>
          </a:solidFill>
          <a:ln w="25400" cap="flat" cmpd="sng" algn="ctr">
            <a:noFill/>
            <a:prstDash val="solid"/>
          </a:ln>
          <a:effectLst/>
        </p:spPr>
        <p:txBody>
          <a:bodyPr rtlCol="0" anchor="ctr"/>
          <a:lstStyle/>
          <a:p>
            <a:pPr algn="ctr">
              <a:defRPr/>
            </a:pPr>
            <a:endParaRPr lang="zh-CN" altLang="en-US" kern="0">
              <a:solidFill>
                <a:schemeClr val="tx2"/>
              </a:solidFill>
              <a:latin typeface="Arial"/>
              <a:ea typeface="微软雅黑"/>
            </a:endParaRPr>
          </a:p>
        </p:txBody>
      </p:sp>
      <p:sp>
        <p:nvSpPr>
          <p:cNvPr id="36" name="PA_椭圆 35"/>
          <p:cNvSpPr>
            <a:spLocks noChangeAspect="1"/>
          </p:cNvSpPr>
          <p:nvPr>
            <p:custDataLst>
              <p:tags r:id="rId15"/>
            </p:custDataLst>
          </p:nvPr>
        </p:nvSpPr>
        <p:spPr>
          <a:xfrm>
            <a:off x="3418553" y="1940622"/>
            <a:ext cx="1253798" cy="1260000"/>
          </a:xfrm>
          <a:prstGeom prst="ellipse">
            <a:avLst/>
          </a:prstGeom>
          <a:gradFill flip="none" rotWithShape="1">
            <a:gsLst>
              <a:gs pos="55000">
                <a:sysClr val="window" lastClr="FFFFFF">
                  <a:lumMod val="95000"/>
                </a:sysClr>
              </a:gs>
              <a:gs pos="100000">
                <a:sysClr val="window" lastClr="FFFFFF">
                  <a:lumMod val="75000"/>
                </a:sysClr>
              </a:gs>
              <a:gs pos="0">
                <a:sysClr val="window" lastClr="FFFFFF"/>
              </a:gs>
            </a:gsLst>
            <a:lin ang="16200000" scaled="1"/>
            <a:tileRect/>
          </a:gradFill>
          <a:ln w="6350" cap="flat" cmpd="sng" algn="ctr">
            <a:solidFill>
              <a:schemeClr val="tx2"/>
            </a:solidFill>
            <a:prstDash val="solid"/>
          </a:ln>
          <a:effectLst>
            <a:outerShdw blurRad="444500" dist="63500" dir="8100000" algn="tr" rotWithShape="0">
              <a:prstClr val="black">
                <a:alpha val="50000"/>
              </a:prstClr>
            </a:outerShdw>
          </a:effectLst>
        </p:spPr>
        <p:txBody>
          <a:bodyPr anchor="ctr"/>
          <a:lstStyle/>
          <a:p>
            <a:pPr algn="ctr">
              <a:defRPr/>
            </a:pPr>
            <a:r>
              <a:rPr lang="en-US" altLang="zh-CN" sz="3900" b="1" kern="0" dirty="0">
                <a:solidFill>
                  <a:schemeClr val="tx2"/>
                </a:solidFill>
                <a:latin typeface="Arial"/>
                <a:ea typeface="微软雅黑"/>
              </a:rPr>
              <a:t>2</a:t>
            </a:r>
            <a:endParaRPr lang="zh-CN" altLang="en-US" sz="3900" b="1" kern="0" dirty="0">
              <a:solidFill>
                <a:schemeClr val="tx2"/>
              </a:solidFill>
              <a:latin typeface="Arial"/>
              <a:ea typeface="微软雅黑"/>
            </a:endParaRPr>
          </a:p>
        </p:txBody>
      </p:sp>
      <p:sp>
        <p:nvSpPr>
          <p:cNvPr id="37" name="PA_椭圆 36"/>
          <p:cNvSpPr>
            <a:spLocks noChangeAspect="1"/>
          </p:cNvSpPr>
          <p:nvPr>
            <p:custDataLst>
              <p:tags r:id="rId16"/>
            </p:custDataLst>
          </p:nvPr>
        </p:nvSpPr>
        <p:spPr>
          <a:xfrm>
            <a:off x="4905946" y="1940622"/>
            <a:ext cx="1253798" cy="1260000"/>
          </a:xfrm>
          <a:prstGeom prst="ellipse">
            <a:avLst/>
          </a:prstGeom>
          <a:gradFill flip="none" rotWithShape="1">
            <a:gsLst>
              <a:gs pos="55000">
                <a:sysClr val="window" lastClr="FFFFFF">
                  <a:lumMod val="95000"/>
                </a:sysClr>
              </a:gs>
              <a:gs pos="100000">
                <a:sysClr val="window" lastClr="FFFFFF">
                  <a:lumMod val="75000"/>
                </a:sysClr>
              </a:gs>
              <a:gs pos="0">
                <a:sysClr val="window" lastClr="FFFFFF"/>
              </a:gs>
            </a:gsLst>
            <a:lin ang="16200000" scaled="1"/>
            <a:tileRect/>
          </a:gradFill>
          <a:ln w="6350" cap="flat" cmpd="sng" algn="ctr">
            <a:solidFill>
              <a:schemeClr val="tx2"/>
            </a:solidFill>
            <a:prstDash val="solid"/>
          </a:ln>
          <a:effectLst>
            <a:outerShdw blurRad="444500" dist="63500" dir="8100000" algn="tr" rotWithShape="0">
              <a:prstClr val="black">
                <a:alpha val="50000"/>
              </a:prstClr>
            </a:outerShdw>
          </a:effectLst>
        </p:spPr>
        <p:txBody>
          <a:bodyPr anchor="ctr"/>
          <a:lstStyle/>
          <a:p>
            <a:pPr algn="ctr">
              <a:defRPr/>
            </a:pPr>
            <a:r>
              <a:rPr lang="en-US" altLang="zh-CN" sz="3900" b="1" kern="0" dirty="0">
                <a:solidFill>
                  <a:schemeClr val="tx2"/>
                </a:solidFill>
                <a:latin typeface="Arial"/>
                <a:ea typeface="微软雅黑"/>
              </a:rPr>
              <a:t>0</a:t>
            </a:r>
            <a:endParaRPr lang="zh-CN" altLang="en-US" sz="3900" b="1" kern="0" dirty="0">
              <a:solidFill>
                <a:schemeClr val="tx2"/>
              </a:solidFill>
              <a:latin typeface="Arial"/>
              <a:ea typeface="微软雅黑"/>
            </a:endParaRPr>
          </a:p>
        </p:txBody>
      </p:sp>
      <p:sp>
        <p:nvSpPr>
          <p:cNvPr id="38" name="PA_椭圆 37"/>
          <p:cNvSpPr>
            <a:spLocks noChangeAspect="1"/>
          </p:cNvSpPr>
          <p:nvPr>
            <p:custDataLst>
              <p:tags r:id="rId17"/>
            </p:custDataLst>
          </p:nvPr>
        </p:nvSpPr>
        <p:spPr>
          <a:xfrm>
            <a:off x="6406553" y="1938579"/>
            <a:ext cx="1253798" cy="1260000"/>
          </a:xfrm>
          <a:prstGeom prst="ellipse">
            <a:avLst/>
          </a:prstGeom>
          <a:gradFill flip="none" rotWithShape="1">
            <a:gsLst>
              <a:gs pos="55000">
                <a:sysClr val="window" lastClr="FFFFFF">
                  <a:lumMod val="95000"/>
                </a:sysClr>
              </a:gs>
              <a:gs pos="100000">
                <a:sysClr val="window" lastClr="FFFFFF">
                  <a:lumMod val="75000"/>
                </a:sysClr>
              </a:gs>
              <a:gs pos="0">
                <a:sysClr val="window" lastClr="FFFFFF"/>
              </a:gs>
            </a:gsLst>
            <a:lin ang="16200000" scaled="1"/>
            <a:tileRect/>
          </a:gradFill>
          <a:ln w="6350" cap="flat" cmpd="sng" algn="ctr">
            <a:solidFill>
              <a:schemeClr val="tx2"/>
            </a:solidFill>
            <a:prstDash val="solid"/>
          </a:ln>
          <a:effectLst>
            <a:outerShdw blurRad="444500" dist="63500" dir="8100000" algn="tr" rotWithShape="0">
              <a:prstClr val="black">
                <a:alpha val="50000"/>
              </a:prstClr>
            </a:outerShdw>
          </a:effectLst>
        </p:spPr>
        <p:txBody>
          <a:bodyPr anchor="ctr"/>
          <a:lstStyle/>
          <a:p>
            <a:pPr algn="ctr">
              <a:defRPr/>
            </a:pPr>
            <a:r>
              <a:rPr lang="en-US" altLang="zh-CN" sz="3900" b="1" kern="0" dirty="0">
                <a:solidFill>
                  <a:schemeClr val="tx2"/>
                </a:solidFill>
                <a:latin typeface="Arial"/>
                <a:ea typeface="微软雅黑"/>
              </a:rPr>
              <a:t>1</a:t>
            </a:r>
            <a:endParaRPr lang="zh-CN" altLang="en-US" sz="3900" b="1" kern="0" dirty="0">
              <a:solidFill>
                <a:schemeClr val="tx2"/>
              </a:solidFill>
              <a:latin typeface="Arial"/>
              <a:ea typeface="微软雅黑"/>
            </a:endParaRPr>
          </a:p>
        </p:txBody>
      </p:sp>
      <p:sp>
        <p:nvSpPr>
          <p:cNvPr id="39" name="PA_椭圆 38"/>
          <p:cNvSpPr>
            <a:spLocks noChangeAspect="1"/>
          </p:cNvSpPr>
          <p:nvPr>
            <p:custDataLst>
              <p:tags r:id="rId18"/>
            </p:custDataLst>
          </p:nvPr>
        </p:nvSpPr>
        <p:spPr>
          <a:xfrm>
            <a:off x="7908241" y="1940622"/>
            <a:ext cx="1253798" cy="1260000"/>
          </a:xfrm>
          <a:prstGeom prst="ellipse">
            <a:avLst/>
          </a:prstGeom>
          <a:gradFill flip="none" rotWithShape="1">
            <a:gsLst>
              <a:gs pos="55000">
                <a:sysClr val="window" lastClr="FFFFFF">
                  <a:lumMod val="95000"/>
                </a:sysClr>
              </a:gs>
              <a:gs pos="100000">
                <a:sysClr val="window" lastClr="FFFFFF">
                  <a:lumMod val="75000"/>
                </a:sysClr>
              </a:gs>
              <a:gs pos="0">
                <a:sysClr val="window" lastClr="FFFFFF"/>
              </a:gs>
            </a:gsLst>
            <a:lin ang="16200000" scaled="1"/>
            <a:tileRect/>
          </a:gradFill>
          <a:ln w="6350" cap="flat" cmpd="sng" algn="ctr">
            <a:solidFill>
              <a:schemeClr val="tx2"/>
            </a:solidFill>
            <a:prstDash val="solid"/>
          </a:ln>
          <a:effectLst>
            <a:outerShdw blurRad="444500" dist="63500" dir="8100000" algn="tr" rotWithShape="0">
              <a:prstClr val="black">
                <a:alpha val="50000"/>
              </a:prstClr>
            </a:outerShdw>
          </a:effectLst>
        </p:spPr>
        <p:txBody>
          <a:bodyPr anchor="ctr"/>
          <a:lstStyle/>
          <a:p>
            <a:pPr algn="ctr">
              <a:defRPr/>
            </a:pPr>
            <a:r>
              <a:rPr lang="en-US" altLang="zh-CN" sz="3900" b="1" kern="0" dirty="0">
                <a:solidFill>
                  <a:schemeClr val="tx2"/>
                </a:solidFill>
                <a:latin typeface="Arial"/>
                <a:ea typeface="微软雅黑"/>
              </a:rPr>
              <a:t>9</a:t>
            </a:r>
            <a:endParaRPr lang="zh-CN" altLang="en-US" sz="3900" b="1" kern="0" dirty="0">
              <a:solidFill>
                <a:schemeClr val="tx2"/>
              </a:solidFill>
              <a:latin typeface="Arial"/>
              <a:ea typeface="微软雅黑"/>
            </a:endParaRPr>
          </a:p>
        </p:txBody>
      </p:sp>
      <p:sp>
        <p:nvSpPr>
          <p:cNvPr id="40" name="PA_文本框 53"/>
          <p:cNvSpPr txBox="1"/>
          <p:nvPr>
            <p:custDataLst>
              <p:tags r:id="rId19"/>
            </p:custDataLst>
          </p:nvPr>
        </p:nvSpPr>
        <p:spPr>
          <a:xfrm>
            <a:off x="3262960" y="4250290"/>
            <a:ext cx="6131807" cy="379656"/>
          </a:xfrm>
          <a:prstGeom prst="rect">
            <a:avLst/>
          </a:prstGeom>
          <a:noFill/>
        </p:spPr>
        <p:txBody>
          <a:bodyPr wrap="none" rtlCol="0">
            <a:spAutoFit/>
          </a:bodyPr>
          <a:lstStyle/>
          <a:p>
            <a:pPr algn="ctr"/>
            <a:r>
              <a:rPr lang="zh-CN" altLang="en-US" sz="1867" dirty="0">
                <a:solidFill>
                  <a:schemeClr val="tx2"/>
                </a:solidFill>
                <a:latin typeface="微软雅黑" pitchFamily="34" charset="-122"/>
                <a:ea typeface="微软雅黑" pitchFamily="34" charset="-122"/>
              </a:rPr>
              <a:t>适用于年终总结计划</a:t>
            </a:r>
            <a:r>
              <a:rPr lang="en-US" altLang="zh-CN" sz="1867" dirty="0">
                <a:solidFill>
                  <a:schemeClr val="tx2"/>
                </a:solidFill>
                <a:latin typeface="微软雅黑" pitchFamily="34" charset="-122"/>
                <a:ea typeface="微软雅黑" pitchFamily="34" charset="-122"/>
              </a:rPr>
              <a:t>/</a:t>
            </a:r>
            <a:r>
              <a:rPr lang="zh-CN" altLang="en-US" sz="1867" dirty="0">
                <a:solidFill>
                  <a:schemeClr val="tx2"/>
                </a:solidFill>
                <a:latin typeface="微软雅黑" pitchFamily="34" charset="-122"/>
                <a:ea typeface="微软雅黑" pitchFamily="34" charset="-122"/>
              </a:rPr>
              <a:t>工作汇报</a:t>
            </a:r>
            <a:r>
              <a:rPr lang="en-US" altLang="zh-CN" sz="1867" dirty="0">
                <a:solidFill>
                  <a:schemeClr val="tx2"/>
                </a:solidFill>
                <a:latin typeface="微软雅黑" pitchFamily="34" charset="-122"/>
                <a:ea typeface="微软雅黑" pitchFamily="34" charset="-122"/>
              </a:rPr>
              <a:t>/</a:t>
            </a:r>
            <a:r>
              <a:rPr lang="zh-CN" altLang="en-US" sz="1867" dirty="0">
                <a:solidFill>
                  <a:schemeClr val="tx2"/>
                </a:solidFill>
                <a:latin typeface="微软雅黑" pitchFamily="34" charset="-122"/>
                <a:ea typeface="微软雅黑" pitchFamily="34" charset="-122"/>
              </a:rPr>
              <a:t>公司介绍</a:t>
            </a:r>
            <a:r>
              <a:rPr lang="en-US" altLang="zh-CN" sz="1867" dirty="0">
                <a:solidFill>
                  <a:schemeClr val="tx2"/>
                </a:solidFill>
                <a:latin typeface="微软雅黑" pitchFamily="34" charset="-122"/>
                <a:ea typeface="微软雅黑" pitchFamily="34" charset="-122"/>
              </a:rPr>
              <a:t>/</a:t>
            </a:r>
            <a:r>
              <a:rPr lang="zh-CN" altLang="en-US" sz="1867" dirty="0">
                <a:solidFill>
                  <a:schemeClr val="tx2"/>
                </a:solidFill>
                <a:latin typeface="微软雅黑" pitchFamily="34" charset="-122"/>
                <a:ea typeface="微软雅黑" pitchFamily="34" charset="-122"/>
              </a:rPr>
              <a:t>企业宣传模板</a:t>
            </a:r>
            <a:endParaRPr lang="zh-CN" altLang="en-US" sz="2400" dirty="0">
              <a:solidFill>
                <a:schemeClr val="tx2"/>
              </a:solidFill>
              <a:latin typeface="微软雅黑" pitchFamily="34" charset="-122"/>
              <a:ea typeface="微软雅黑" pitchFamily="34" charset="-122"/>
            </a:endParaRPr>
          </a:p>
        </p:txBody>
      </p:sp>
      <p:sp>
        <p:nvSpPr>
          <p:cNvPr id="41" name="PA_文本框 55"/>
          <p:cNvSpPr txBox="1"/>
          <p:nvPr>
            <p:custDataLst>
              <p:tags r:id="rId20"/>
            </p:custDataLst>
          </p:nvPr>
        </p:nvSpPr>
        <p:spPr>
          <a:xfrm>
            <a:off x="4337484" y="3552663"/>
            <a:ext cx="4019049" cy="666786"/>
          </a:xfrm>
          <a:prstGeom prst="rect">
            <a:avLst/>
          </a:prstGeom>
          <a:noFill/>
        </p:spPr>
        <p:txBody>
          <a:bodyPr wrap="none" rtlCol="0">
            <a:spAutoFit/>
          </a:bodyPr>
          <a:lstStyle/>
          <a:p>
            <a:pPr algn="ctr"/>
            <a:r>
              <a:rPr lang="zh-CN" altLang="en-US" sz="3733" b="1" dirty="0">
                <a:solidFill>
                  <a:schemeClr val="tx2"/>
                </a:solidFill>
                <a:latin typeface="微软雅黑" pitchFamily="34" charset="-122"/>
                <a:ea typeface="微软雅黑" pitchFamily="34" charset="-122"/>
              </a:rPr>
              <a:t>这里输入公司名称</a:t>
            </a:r>
          </a:p>
        </p:txBody>
      </p:sp>
      <p:cxnSp>
        <p:nvCxnSpPr>
          <p:cNvPr id="42" name="PA_直接连接符 4"/>
          <p:cNvCxnSpPr/>
          <p:nvPr>
            <p:custDataLst>
              <p:tags r:id="rId21"/>
            </p:custDataLst>
          </p:nvPr>
        </p:nvCxnSpPr>
        <p:spPr>
          <a:xfrm flipH="1">
            <a:off x="3466783" y="3901477"/>
            <a:ext cx="864000" cy="0"/>
          </a:xfrm>
          <a:prstGeom prst="line">
            <a:avLst/>
          </a:prstGeom>
          <a:ln w="1905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43" name="PA_直接连接符 69"/>
          <p:cNvCxnSpPr/>
          <p:nvPr>
            <p:custDataLst>
              <p:tags r:id="rId22"/>
            </p:custDataLst>
          </p:nvPr>
        </p:nvCxnSpPr>
        <p:spPr>
          <a:xfrm flipH="1">
            <a:off x="8363233" y="3901477"/>
            <a:ext cx="864095" cy="0"/>
          </a:xfrm>
          <a:prstGeom prst="line">
            <a:avLst/>
          </a:prstGeom>
          <a:ln w="19050">
            <a:solidFill>
              <a:schemeClr val="tx2"/>
            </a:solidFill>
            <a:prstDash val="sysDash"/>
          </a:ln>
        </p:spPr>
        <p:style>
          <a:lnRef idx="1">
            <a:schemeClr val="accent1"/>
          </a:lnRef>
          <a:fillRef idx="0">
            <a:schemeClr val="accent1"/>
          </a:fillRef>
          <a:effectRef idx="0">
            <a:schemeClr val="accent1"/>
          </a:effectRef>
          <a:fontRef idx="minor">
            <a:schemeClr val="tx1"/>
          </a:fontRef>
        </p:style>
      </p:cxnSp>
      <p:grpSp>
        <p:nvGrpSpPr>
          <p:cNvPr id="44" name="PA_组合 32"/>
          <p:cNvGrpSpPr/>
          <p:nvPr>
            <p:custDataLst>
              <p:tags r:id="rId23"/>
            </p:custDataLst>
          </p:nvPr>
        </p:nvGrpSpPr>
        <p:grpSpPr>
          <a:xfrm>
            <a:off x="5146291" y="4746918"/>
            <a:ext cx="458433" cy="413329"/>
            <a:chOff x="4634991" y="2138335"/>
            <a:chExt cx="428348" cy="386204"/>
          </a:xfrm>
        </p:grpSpPr>
        <p:sp>
          <p:nvSpPr>
            <p:cNvPr id="45" name="Freeform 5"/>
            <p:cNvSpPr>
              <a:spLocks/>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lumMod val="65000"/>
              </a:schemeClr>
            </a:solidFill>
            <a:ln w="9525"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2400" dirty="0">
                <a:solidFill>
                  <a:schemeClr val="tx2"/>
                </a:solidFill>
                <a:latin typeface="Calibri"/>
                <a:ea typeface="微软雅黑" pitchFamily="34" charset="-122"/>
              </a:endParaRPr>
            </a:p>
          </p:txBody>
        </p:sp>
        <p:sp>
          <p:nvSpPr>
            <p:cNvPr id="46" name="KSO_Shape"/>
            <p:cNvSpPr>
              <a:spLocks/>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2400" dirty="0">
                <a:solidFill>
                  <a:schemeClr val="tx2"/>
                </a:solidFill>
                <a:latin typeface="Calibri"/>
                <a:ea typeface="微软雅黑" pitchFamily="34" charset="-122"/>
              </a:endParaRPr>
            </a:p>
          </p:txBody>
        </p:sp>
      </p:grpSp>
      <p:grpSp>
        <p:nvGrpSpPr>
          <p:cNvPr id="47" name="PA_组合 57"/>
          <p:cNvGrpSpPr/>
          <p:nvPr>
            <p:custDataLst>
              <p:tags r:id="rId24"/>
            </p:custDataLst>
          </p:nvPr>
        </p:nvGrpSpPr>
        <p:grpSpPr>
          <a:xfrm>
            <a:off x="5625276" y="4746918"/>
            <a:ext cx="458433" cy="413329"/>
            <a:chOff x="5076056" y="2138335"/>
            <a:chExt cx="428348" cy="386204"/>
          </a:xfrm>
        </p:grpSpPr>
        <p:sp>
          <p:nvSpPr>
            <p:cNvPr id="48" name="Freeform 5"/>
            <p:cNvSpPr>
              <a:spLocks/>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lumMod val="65000"/>
              </a:schemeClr>
            </a:solidFill>
            <a:ln w="9525"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2400" dirty="0">
                <a:solidFill>
                  <a:schemeClr val="tx2"/>
                </a:solidFill>
                <a:latin typeface="Calibri"/>
                <a:ea typeface="微软雅黑" pitchFamily="34" charset="-122"/>
              </a:endParaRPr>
            </a:p>
          </p:txBody>
        </p:sp>
        <p:sp>
          <p:nvSpPr>
            <p:cNvPr id="49" name="KSO_Shape"/>
            <p:cNvSpPr>
              <a:spLocks/>
            </p:cNvSpPr>
            <p:nvPr/>
          </p:nvSpPr>
          <p:spPr bwMode="auto">
            <a:xfrm>
              <a:off x="5175472" y="2244479"/>
              <a:ext cx="229514" cy="19546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2400" dirty="0">
                <a:solidFill>
                  <a:schemeClr val="tx2"/>
                </a:solidFill>
                <a:latin typeface="Calibri"/>
                <a:ea typeface="微软雅黑" pitchFamily="34" charset="-122"/>
              </a:endParaRPr>
            </a:p>
          </p:txBody>
        </p:sp>
      </p:grpSp>
      <p:grpSp>
        <p:nvGrpSpPr>
          <p:cNvPr id="50" name="PA_组合 62"/>
          <p:cNvGrpSpPr/>
          <p:nvPr>
            <p:custDataLst>
              <p:tags r:id="rId25"/>
            </p:custDataLst>
          </p:nvPr>
        </p:nvGrpSpPr>
        <p:grpSpPr>
          <a:xfrm>
            <a:off x="6104261" y="4746918"/>
            <a:ext cx="458433" cy="413329"/>
            <a:chOff x="7842587" y="4494001"/>
            <a:chExt cx="343825" cy="309997"/>
          </a:xfrm>
        </p:grpSpPr>
        <p:sp>
          <p:nvSpPr>
            <p:cNvPr id="51" name="Freeform 5"/>
            <p:cNvSpPr>
              <a:spLocks/>
            </p:cNvSpPr>
            <p:nvPr/>
          </p:nvSpPr>
          <p:spPr bwMode="auto">
            <a:xfrm>
              <a:off x="7842587" y="4494001"/>
              <a:ext cx="343825" cy="3099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lumMod val="65000"/>
              </a:schemeClr>
            </a:solidFill>
            <a:ln w="9525"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2400" dirty="0">
                <a:solidFill>
                  <a:schemeClr val="tx2"/>
                </a:solidFill>
                <a:latin typeface="Calibri"/>
                <a:ea typeface="微软雅黑" pitchFamily="34" charset="-122"/>
              </a:endParaRPr>
            </a:p>
          </p:txBody>
        </p:sp>
        <p:sp>
          <p:nvSpPr>
            <p:cNvPr id="52" name="Freeform 12"/>
            <p:cNvSpPr>
              <a:spLocks noEditPoints="1"/>
            </p:cNvSpPr>
            <p:nvPr/>
          </p:nvSpPr>
          <p:spPr bwMode="auto">
            <a:xfrm>
              <a:off x="7924059" y="4561582"/>
              <a:ext cx="180880" cy="180188"/>
            </a:xfrm>
            <a:custGeom>
              <a:avLst/>
              <a:gdLst>
                <a:gd name="T0" fmla="*/ 862 w 954"/>
                <a:gd name="T1" fmla="*/ 813 h 944"/>
                <a:gd name="T2" fmla="*/ 763 w 954"/>
                <a:gd name="T3" fmla="*/ 813 h 944"/>
                <a:gd name="T4" fmla="*/ 625 w 954"/>
                <a:gd name="T5" fmla="*/ 549 h 944"/>
                <a:gd name="T6" fmla="*/ 611 w 954"/>
                <a:gd name="T7" fmla="*/ 601 h 944"/>
                <a:gd name="T8" fmla="*/ 535 w 954"/>
                <a:gd name="T9" fmla="*/ 658 h 944"/>
                <a:gd name="T10" fmla="*/ 782 w 954"/>
                <a:gd name="T11" fmla="*/ 932 h 944"/>
                <a:gd name="T12" fmla="*/ 941 w 954"/>
                <a:gd name="T13" fmla="*/ 826 h 944"/>
                <a:gd name="T14" fmla="*/ 824 w 954"/>
                <a:gd name="T15" fmla="*/ 704 h 944"/>
                <a:gd name="T16" fmla="*/ 650 w 954"/>
                <a:gd name="T17" fmla="*/ 561 h 944"/>
                <a:gd name="T18" fmla="*/ 345 w 954"/>
                <a:gd name="T19" fmla="*/ 335 h 944"/>
                <a:gd name="T20" fmla="*/ 397 w 954"/>
                <a:gd name="T21" fmla="*/ 321 h 944"/>
                <a:gd name="T22" fmla="*/ 411 w 954"/>
                <a:gd name="T23" fmla="*/ 269 h 944"/>
                <a:gd name="T24" fmla="*/ 423 w 954"/>
                <a:gd name="T25" fmla="*/ 221 h 944"/>
                <a:gd name="T26" fmla="*/ 184 w 954"/>
                <a:gd name="T27" fmla="*/ 21 h 944"/>
                <a:gd name="T28" fmla="*/ 151 w 954"/>
                <a:gd name="T29" fmla="*/ 267 h 944"/>
                <a:gd name="T30" fmla="*/ 1 w 954"/>
                <a:gd name="T31" fmla="*/ 204 h 944"/>
                <a:gd name="T32" fmla="*/ 284 w 954"/>
                <a:gd name="T33" fmla="*/ 406 h 944"/>
                <a:gd name="T34" fmla="*/ 320 w 954"/>
                <a:gd name="T35" fmla="*/ 360 h 944"/>
                <a:gd name="T36" fmla="*/ 920 w 954"/>
                <a:gd name="T37" fmla="*/ 91 h 944"/>
                <a:gd name="T38" fmla="*/ 791 w 954"/>
                <a:gd name="T39" fmla="*/ 0 h 944"/>
                <a:gd name="T40" fmla="*/ 448 w 954"/>
                <a:gd name="T41" fmla="*/ 306 h 944"/>
                <a:gd name="T42" fmla="*/ 399 w 954"/>
                <a:gd name="T43" fmla="*/ 376 h 944"/>
                <a:gd name="T44" fmla="*/ 357 w 954"/>
                <a:gd name="T45" fmla="*/ 397 h 944"/>
                <a:gd name="T46" fmla="*/ 362 w 954"/>
                <a:gd name="T47" fmla="*/ 527 h 944"/>
                <a:gd name="T48" fmla="*/ 85 w 954"/>
                <a:gd name="T49" fmla="*/ 768 h 944"/>
                <a:gd name="T50" fmla="*/ 55 w 954"/>
                <a:gd name="T51" fmla="*/ 944 h 944"/>
                <a:gd name="T52" fmla="*/ 198 w 954"/>
                <a:gd name="T53" fmla="*/ 800 h 944"/>
                <a:gd name="T54" fmla="*/ 423 w 954"/>
                <a:gd name="T55" fmla="*/ 588 h 944"/>
                <a:gd name="T56" fmla="*/ 549 w 954"/>
                <a:gd name="T57" fmla="*/ 588 h 944"/>
                <a:gd name="T58" fmla="*/ 585 w 954"/>
                <a:gd name="T59" fmla="*/ 509 h 944"/>
                <a:gd name="T60" fmla="*/ 639 w 954"/>
                <a:gd name="T61" fmla="*/ 498 h 944"/>
                <a:gd name="T62" fmla="*/ 920 w 954"/>
                <a:gd name="T63" fmla="*/ 91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94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467">
                <a:solidFill>
                  <a:schemeClr val="tx2"/>
                </a:solidFill>
              </a:endParaRPr>
            </a:p>
          </p:txBody>
        </p:sp>
      </p:grpSp>
      <p:grpSp>
        <p:nvGrpSpPr>
          <p:cNvPr id="53" name="PA_组合 65"/>
          <p:cNvGrpSpPr/>
          <p:nvPr>
            <p:custDataLst>
              <p:tags r:id="rId26"/>
            </p:custDataLst>
          </p:nvPr>
        </p:nvGrpSpPr>
        <p:grpSpPr>
          <a:xfrm>
            <a:off x="6583247" y="4746918"/>
            <a:ext cx="458433" cy="413329"/>
            <a:chOff x="8201826" y="4494001"/>
            <a:chExt cx="343825" cy="309997"/>
          </a:xfrm>
        </p:grpSpPr>
        <p:sp>
          <p:nvSpPr>
            <p:cNvPr id="54" name="Freeform 5"/>
            <p:cNvSpPr>
              <a:spLocks/>
            </p:cNvSpPr>
            <p:nvPr/>
          </p:nvSpPr>
          <p:spPr bwMode="auto">
            <a:xfrm>
              <a:off x="8201826" y="4494001"/>
              <a:ext cx="343825" cy="3099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lumMod val="65000"/>
              </a:schemeClr>
            </a:solidFill>
            <a:ln w="9525"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2400" dirty="0">
                <a:solidFill>
                  <a:schemeClr val="tx2"/>
                </a:solidFill>
                <a:latin typeface="Calibri"/>
                <a:ea typeface="微软雅黑" pitchFamily="34" charset="-122"/>
              </a:endParaRPr>
            </a:p>
          </p:txBody>
        </p:sp>
        <p:sp>
          <p:nvSpPr>
            <p:cNvPr id="55" name="Freeform 13"/>
            <p:cNvSpPr>
              <a:spLocks noEditPoints="1"/>
            </p:cNvSpPr>
            <p:nvPr/>
          </p:nvSpPr>
          <p:spPr bwMode="auto">
            <a:xfrm>
              <a:off x="8303315" y="4561582"/>
              <a:ext cx="155132" cy="166988"/>
            </a:xfrm>
            <a:custGeom>
              <a:avLst/>
              <a:gdLst>
                <a:gd name="T0" fmla="*/ 255 w 847"/>
                <a:gd name="T1" fmla="*/ 138 h 903"/>
                <a:gd name="T2" fmla="*/ 555 w 847"/>
                <a:gd name="T3" fmla="*/ 100 h 903"/>
                <a:gd name="T4" fmla="*/ 448 w 847"/>
                <a:gd name="T5" fmla="*/ 61 h 903"/>
                <a:gd name="T6" fmla="*/ 324 w 847"/>
                <a:gd name="T7" fmla="*/ 61 h 903"/>
                <a:gd name="T8" fmla="*/ 217 w 847"/>
                <a:gd name="T9" fmla="*/ 100 h 903"/>
                <a:gd name="T10" fmla="*/ 697 w 847"/>
                <a:gd name="T11" fmla="*/ 782 h 903"/>
                <a:gd name="T12" fmla="*/ 709 w 847"/>
                <a:gd name="T13" fmla="*/ 755 h 903"/>
                <a:gd name="T14" fmla="*/ 660 w 847"/>
                <a:gd name="T15" fmla="*/ 586 h 903"/>
                <a:gd name="T16" fmla="*/ 629 w 847"/>
                <a:gd name="T17" fmla="*/ 586 h 903"/>
                <a:gd name="T18" fmla="*/ 629 w 847"/>
                <a:gd name="T19" fmla="*/ 716 h 903"/>
                <a:gd name="T20" fmla="*/ 630 w 847"/>
                <a:gd name="T21" fmla="*/ 719 h 903"/>
                <a:gd name="T22" fmla="*/ 631 w 847"/>
                <a:gd name="T23" fmla="*/ 722 h 903"/>
                <a:gd name="T24" fmla="*/ 633 w 847"/>
                <a:gd name="T25" fmla="*/ 724 h 903"/>
                <a:gd name="T26" fmla="*/ 807 w 847"/>
                <a:gd name="T27" fmla="*/ 596 h 903"/>
                <a:gd name="T28" fmla="*/ 644 w 847"/>
                <a:gd name="T29" fmla="*/ 510 h 903"/>
                <a:gd name="T30" fmla="*/ 607 w 847"/>
                <a:gd name="T31" fmla="*/ 899 h 903"/>
                <a:gd name="T32" fmla="*/ 837 w 847"/>
                <a:gd name="T33" fmla="*/ 743 h 903"/>
                <a:gd name="T34" fmla="*/ 808 w 847"/>
                <a:gd name="T35" fmla="*/ 737 h 903"/>
                <a:gd name="T36" fmla="*/ 645 w 847"/>
                <a:gd name="T37" fmla="*/ 872 h 903"/>
                <a:gd name="T38" fmla="*/ 481 w 847"/>
                <a:gd name="T39" fmla="*/ 675 h 903"/>
                <a:gd name="T40" fmla="*/ 676 w 847"/>
                <a:gd name="T41" fmla="*/ 543 h 903"/>
                <a:gd name="T42" fmla="*/ 808 w 847"/>
                <a:gd name="T43" fmla="*/ 737 h 903"/>
                <a:gd name="T44" fmla="*/ 284 w 847"/>
                <a:gd name="T45" fmla="*/ 736 h 903"/>
                <a:gd name="T46" fmla="*/ 485 w 847"/>
                <a:gd name="T47" fmla="*/ 536 h 903"/>
                <a:gd name="T48" fmla="*/ 526 w 847"/>
                <a:gd name="T49" fmla="*/ 505 h 903"/>
                <a:gd name="T50" fmla="*/ 732 w 847"/>
                <a:gd name="T51" fmla="*/ 306 h 903"/>
                <a:gd name="T52" fmla="*/ 740 w 847"/>
                <a:gd name="T53" fmla="*/ 494 h 903"/>
                <a:gd name="T54" fmla="*/ 772 w 847"/>
                <a:gd name="T55" fmla="*/ 505 h 903"/>
                <a:gd name="T56" fmla="*/ 772 w 847"/>
                <a:gd name="T57" fmla="*/ 208 h 903"/>
                <a:gd name="T58" fmla="*/ 40 w 847"/>
                <a:gd name="T59" fmla="*/ 167 h 903"/>
                <a:gd name="T60" fmla="*/ 0 w 847"/>
                <a:gd name="T61" fmla="*/ 314 h 903"/>
                <a:gd name="T62" fmla="*/ 0 w 847"/>
                <a:gd name="T63" fmla="*/ 536 h 903"/>
                <a:gd name="T64" fmla="*/ 0 w 847"/>
                <a:gd name="T65" fmla="*/ 751 h 903"/>
                <a:gd name="T66" fmla="*/ 427 w 847"/>
                <a:gd name="T67" fmla="*/ 791 h 903"/>
                <a:gd name="T68" fmla="*/ 32 w 847"/>
                <a:gd name="T69" fmla="*/ 314 h 903"/>
                <a:gd name="T70" fmla="*/ 40 w 847"/>
                <a:gd name="T71" fmla="*/ 306 h 903"/>
                <a:gd name="T72" fmla="*/ 252 w 847"/>
                <a:gd name="T73" fmla="*/ 505 h 903"/>
                <a:gd name="T74" fmla="*/ 32 w 847"/>
                <a:gd name="T75" fmla="*/ 314 h 903"/>
                <a:gd name="T76" fmla="*/ 252 w 847"/>
                <a:gd name="T77" fmla="*/ 536 h 903"/>
                <a:gd name="T78" fmla="*/ 40 w 847"/>
                <a:gd name="T79" fmla="*/ 736 h 903"/>
                <a:gd name="T80" fmla="*/ 32 w 847"/>
                <a:gd name="T81" fmla="*/ 536 h 903"/>
                <a:gd name="T82" fmla="*/ 284 w 847"/>
                <a:gd name="T83" fmla="*/ 505 h 903"/>
                <a:gd name="T84" fmla="*/ 284 w 847"/>
                <a:gd name="T85" fmla="*/ 306 h 903"/>
                <a:gd name="T86" fmla="*/ 495 w 847"/>
                <a:gd name="T87" fmla="*/ 505 h 903"/>
                <a:gd name="T88" fmla="*/ 511 w 847"/>
                <a:gd name="T89" fmla="*/ 207 h 903"/>
                <a:gd name="T90" fmla="*/ 538 w 847"/>
                <a:gd name="T91" fmla="*/ 235 h 903"/>
                <a:gd name="T92" fmla="*/ 483 w 847"/>
                <a:gd name="T93" fmla="*/ 235 h 903"/>
                <a:gd name="T94" fmla="*/ 268 w 847"/>
                <a:gd name="T95" fmla="*/ 207 h 903"/>
                <a:gd name="T96" fmla="*/ 295 w 847"/>
                <a:gd name="T97" fmla="*/ 235 h 903"/>
                <a:gd name="T98" fmla="*/ 241 w 847"/>
                <a:gd name="T99" fmla="*/ 23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47" h="903">
                  <a:moveTo>
                    <a:pt x="217" y="100"/>
                  </a:moveTo>
                  <a:cubicBezTo>
                    <a:pt x="217" y="121"/>
                    <a:pt x="234" y="138"/>
                    <a:pt x="255" y="138"/>
                  </a:cubicBezTo>
                  <a:lnTo>
                    <a:pt x="517" y="138"/>
                  </a:lnTo>
                  <a:cubicBezTo>
                    <a:pt x="538" y="138"/>
                    <a:pt x="555" y="121"/>
                    <a:pt x="555" y="100"/>
                  </a:cubicBezTo>
                  <a:cubicBezTo>
                    <a:pt x="555" y="79"/>
                    <a:pt x="538" y="61"/>
                    <a:pt x="517" y="61"/>
                  </a:cubicBezTo>
                  <a:lnTo>
                    <a:pt x="448" y="61"/>
                  </a:lnTo>
                  <a:cubicBezTo>
                    <a:pt x="448" y="27"/>
                    <a:pt x="420" y="0"/>
                    <a:pt x="386" y="0"/>
                  </a:cubicBezTo>
                  <a:cubicBezTo>
                    <a:pt x="352" y="0"/>
                    <a:pt x="324" y="27"/>
                    <a:pt x="324" y="61"/>
                  </a:cubicBezTo>
                  <a:lnTo>
                    <a:pt x="255" y="61"/>
                  </a:lnTo>
                  <a:cubicBezTo>
                    <a:pt x="234" y="61"/>
                    <a:pt x="217" y="79"/>
                    <a:pt x="217" y="100"/>
                  </a:cubicBezTo>
                  <a:close/>
                  <a:moveTo>
                    <a:pt x="686" y="777"/>
                  </a:moveTo>
                  <a:cubicBezTo>
                    <a:pt x="689" y="780"/>
                    <a:pt x="693" y="782"/>
                    <a:pt x="697" y="782"/>
                  </a:cubicBezTo>
                  <a:cubicBezTo>
                    <a:pt x="702" y="782"/>
                    <a:pt x="706" y="780"/>
                    <a:pt x="709" y="777"/>
                  </a:cubicBezTo>
                  <a:cubicBezTo>
                    <a:pt x="715" y="771"/>
                    <a:pt x="715" y="761"/>
                    <a:pt x="709" y="755"/>
                  </a:cubicBezTo>
                  <a:lnTo>
                    <a:pt x="660" y="706"/>
                  </a:lnTo>
                  <a:lnTo>
                    <a:pt x="660" y="586"/>
                  </a:lnTo>
                  <a:cubicBezTo>
                    <a:pt x="660" y="577"/>
                    <a:pt x="653" y="570"/>
                    <a:pt x="644" y="570"/>
                  </a:cubicBezTo>
                  <a:cubicBezTo>
                    <a:pt x="636" y="570"/>
                    <a:pt x="629" y="577"/>
                    <a:pt x="629" y="586"/>
                  </a:cubicBezTo>
                  <a:lnTo>
                    <a:pt x="629" y="713"/>
                  </a:lnTo>
                  <a:cubicBezTo>
                    <a:pt x="629" y="714"/>
                    <a:pt x="629" y="715"/>
                    <a:pt x="629" y="716"/>
                  </a:cubicBezTo>
                  <a:cubicBezTo>
                    <a:pt x="629" y="716"/>
                    <a:pt x="629" y="717"/>
                    <a:pt x="629" y="717"/>
                  </a:cubicBezTo>
                  <a:cubicBezTo>
                    <a:pt x="629" y="718"/>
                    <a:pt x="630" y="718"/>
                    <a:pt x="630" y="719"/>
                  </a:cubicBezTo>
                  <a:cubicBezTo>
                    <a:pt x="630" y="719"/>
                    <a:pt x="630" y="720"/>
                    <a:pt x="631" y="720"/>
                  </a:cubicBezTo>
                  <a:cubicBezTo>
                    <a:pt x="631" y="721"/>
                    <a:pt x="631" y="721"/>
                    <a:pt x="631" y="722"/>
                  </a:cubicBezTo>
                  <a:cubicBezTo>
                    <a:pt x="632" y="722"/>
                    <a:pt x="632" y="723"/>
                    <a:pt x="633" y="724"/>
                  </a:cubicBezTo>
                  <a:cubicBezTo>
                    <a:pt x="633" y="724"/>
                    <a:pt x="633" y="724"/>
                    <a:pt x="633" y="724"/>
                  </a:cubicBezTo>
                  <a:lnTo>
                    <a:pt x="686" y="777"/>
                  </a:lnTo>
                  <a:close/>
                  <a:moveTo>
                    <a:pt x="807" y="596"/>
                  </a:moveTo>
                  <a:cubicBezTo>
                    <a:pt x="777" y="552"/>
                    <a:pt x="733" y="523"/>
                    <a:pt x="681" y="513"/>
                  </a:cubicBezTo>
                  <a:cubicBezTo>
                    <a:pt x="669" y="511"/>
                    <a:pt x="657" y="510"/>
                    <a:pt x="644" y="510"/>
                  </a:cubicBezTo>
                  <a:cubicBezTo>
                    <a:pt x="550" y="510"/>
                    <a:pt x="469" y="577"/>
                    <a:pt x="451" y="669"/>
                  </a:cubicBezTo>
                  <a:cubicBezTo>
                    <a:pt x="431" y="776"/>
                    <a:pt x="501" y="879"/>
                    <a:pt x="607" y="899"/>
                  </a:cubicBezTo>
                  <a:cubicBezTo>
                    <a:pt x="620" y="902"/>
                    <a:pt x="632" y="903"/>
                    <a:pt x="645" y="903"/>
                  </a:cubicBezTo>
                  <a:cubicBezTo>
                    <a:pt x="739" y="903"/>
                    <a:pt x="820" y="836"/>
                    <a:pt x="837" y="743"/>
                  </a:cubicBezTo>
                  <a:cubicBezTo>
                    <a:pt x="847" y="692"/>
                    <a:pt x="836" y="639"/>
                    <a:pt x="807" y="596"/>
                  </a:cubicBezTo>
                  <a:close/>
                  <a:moveTo>
                    <a:pt x="808" y="737"/>
                  </a:moveTo>
                  <a:lnTo>
                    <a:pt x="808" y="737"/>
                  </a:lnTo>
                  <a:cubicBezTo>
                    <a:pt x="793" y="816"/>
                    <a:pt x="724" y="872"/>
                    <a:pt x="645" y="872"/>
                  </a:cubicBezTo>
                  <a:cubicBezTo>
                    <a:pt x="634" y="872"/>
                    <a:pt x="624" y="871"/>
                    <a:pt x="613" y="869"/>
                  </a:cubicBezTo>
                  <a:cubicBezTo>
                    <a:pt x="523" y="852"/>
                    <a:pt x="464" y="765"/>
                    <a:pt x="481" y="675"/>
                  </a:cubicBezTo>
                  <a:cubicBezTo>
                    <a:pt x="496" y="597"/>
                    <a:pt x="565" y="540"/>
                    <a:pt x="644" y="540"/>
                  </a:cubicBezTo>
                  <a:cubicBezTo>
                    <a:pt x="655" y="540"/>
                    <a:pt x="665" y="541"/>
                    <a:pt x="676" y="543"/>
                  </a:cubicBezTo>
                  <a:cubicBezTo>
                    <a:pt x="719" y="551"/>
                    <a:pt x="757" y="576"/>
                    <a:pt x="782" y="613"/>
                  </a:cubicBezTo>
                  <a:cubicBezTo>
                    <a:pt x="807" y="650"/>
                    <a:pt x="816" y="694"/>
                    <a:pt x="808" y="737"/>
                  </a:cubicBezTo>
                  <a:close/>
                  <a:moveTo>
                    <a:pt x="413" y="736"/>
                  </a:moveTo>
                  <a:lnTo>
                    <a:pt x="284" y="736"/>
                  </a:lnTo>
                  <a:lnTo>
                    <a:pt x="284" y="536"/>
                  </a:lnTo>
                  <a:lnTo>
                    <a:pt x="485" y="536"/>
                  </a:lnTo>
                  <a:cubicBezTo>
                    <a:pt x="497" y="524"/>
                    <a:pt x="512" y="514"/>
                    <a:pt x="527" y="505"/>
                  </a:cubicBezTo>
                  <a:lnTo>
                    <a:pt x="526" y="505"/>
                  </a:lnTo>
                  <a:lnTo>
                    <a:pt x="526" y="306"/>
                  </a:lnTo>
                  <a:lnTo>
                    <a:pt x="732" y="306"/>
                  </a:lnTo>
                  <a:cubicBezTo>
                    <a:pt x="736" y="306"/>
                    <a:pt x="740" y="309"/>
                    <a:pt x="740" y="314"/>
                  </a:cubicBezTo>
                  <a:lnTo>
                    <a:pt x="740" y="494"/>
                  </a:lnTo>
                  <a:cubicBezTo>
                    <a:pt x="751" y="499"/>
                    <a:pt x="762" y="505"/>
                    <a:pt x="772" y="511"/>
                  </a:cubicBezTo>
                  <a:lnTo>
                    <a:pt x="772" y="505"/>
                  </a:lnTo>
                  <a:lnTo>
                    <a:pt x="772" y="314"/>
                  </a:lnTo>
                  <a:lnTo>
                    <a:pt x="772" y="208"/>
                  </a:lnTo>
                  <a:cubicBezTo>
                    <a:pt x="772" y="185"/>
                    <a:pt x="754" y="167"/>
                    <a:pt x="732" y="167"/>
                  </a:cubicBezTo>
                  <a:lnTo>
                    <a:pt x="40" y="167"/>
                  </a:lnTo>
                  <a:cubicBezTo>
                    <a:pt x="18" y="167"/>
                    <a:pt x="0" y="185"/>
                    <a:pt x="0" y="208"/>
                  </a:cubicBezTo>
                  <a:lnTo>
                    <a:pt x="0" y="314"/>
                  </a:lnTo>
                  <a:lnTo>
                    <a:pt x="0" y="505"/>
                  </a:lnTo>
                  <a:lnTo>
                    <a:pt x="0" y="536"/>
                  </a:lnTo>
                  <a:lnTo>
                    <a:pt x="0" y="727"/>
                  </a:lnTo>
                  <a:lnTo>
                    <a:pt x="0" y="751"/>
                  </a:lnTo>
                  <a:cubicBezTo>
                    <a:pt x="0" y="773"/>
                    <a:pt x="18" y="791"/>
                    <a:pt x="40" y="791"/>
                  </a:cubicBezTo>
                  <a:lnTo>
                    <a:pt x="427" y="791"/>
                  </a:lnTo>
                  <a:cubicBezTo>
                    <a:pt x="420" y="773"/>
                    <a:pt x="415" y="755"/>
                    <a:pt x="413" y="736"/>
                  </a:cubicBezTo>
                  <a:close/>
                  <a:moveTo>
                    <a:pt x="32" y="314"/>
                  </a:moveTo>
                  <a:lnTo>
                    <a:pt x="32" y="314"/>
                  </a:lnTo>
                  <a:cubicBezTo>
                    <a:pt x="32" y="309"/>
                    <a:pt x="36" y="306"/>
                    <a:pt x="40" y="306"/>
                  </a:cubicBezTo>
                  <a:lnTo>
                    <a:pt x="252" y="306"/>
                  </a:lnTo>
                  <a:lnTo>
                    <a:pt x="252" y="505"/>
                  </a:lnTo>
                  <a:lnTo>
                    <a:pt x="32" y="505"/>
                  </a:lnTo>
                  <a:lnTo>
                    <a:pt x="32" y="314"/>
                  </a:lnTo>
                  <a:close/>
                  <a:moveTo>
                    <a:pt x="252" y="536"/>
                  </a:moveTo>
                  <a:lnTo>
                    <a:pt x="252" y="536"/>
                  </a:lnTo>
                  <a:lnTo>
                    <a:pt x="252" y="736"/>
                  </a:lnTo>
                  <a:lnTo>
                    <a:pt x="40" y="736"/>
                  </a:lnTo>
                  <a:cubicBezTo>
                    <a:pt x="36" y="736"/>
                    <a:pt x="32" y="732"/>
                    <a:pt x="32" y="727"/>
                  </a:cubicBezTo>
                  <a:lnTo>
                    <a:pt x="32" y="536"/>
                  </a:lnTo>
                  <a:lnTo>
                    <a:pt x="252" y="536"/>
                  </a:lnTo>
                  <a:close/>
                  <a:moveTo>
                    <a:pt x="284" y="505"/>
                  </a:moveTo>
                  <a:lnTo>
                    <a:pt x="284" y="505"/>
                  </a:lnTo>
                  <a:lnTo>
                    <a:pt x="284" y="306"/>
                  </a:lnTo>
                  <a:lnTo>
                    <a:pt x="495" y="306"/>
                  </a:lnTo>
                  <a:lnTo>
                    <a:pt x="495" y="505"/>
                  </a:lnTo>
                  <a:lnTo>
                    <a:pt x="284" y="505"/>
                  </a:lnTo>
                  <a:close/>
                  <a:moveTo>
                    <a:pt x="511" y="207"/>
                  </a:moveTo>
                  <a:lnTo>
                    <a:pt x="511" y="207"/>
                  </a:lnTo>
                  <a:cubicBezTo>
                    <a:pt x="526" y="207"/>
                    <a:pt x="538" y="219"/>
                    <a:pt x="538" y="235"/>
                  </a:cubicBezTo>
                  <a:cubicBezTo>
                    <a:pt x="538" y="250"/>
                    <a:pt x="526" y="262"/>
                    <a:pt x="511" y="262"/>
                  </a:cubicBezTo>
                  <a:cubicBezTo>
                    <a:pt x="496" y="262"/>
                    <a:pt x="483" y="250"/>
                    <a:pt x="483" y="235"/>
                  </a:cubicBezTo>
                  <a:cubicBezTo>
                    <a:pt x="483" y="219"/>
                    <a:pt x="496" y="207"/>
                    <a:pt x="511" y="207"/>
                  </a:cubicBezTo>
                  <a:close/>
                  <a:moveTo>
                    <a:pt x="268" y="207"/>
                  </a:moveTo>
                  <a:lnTo>
                    <a:pt x="268" y="207"/>
                  </a:lnTo>
                  <a:cubicBezTo>
                    <a:pt x="283" y="207"/>
                    <a:pt x="295" y="219"/>
                    <a:pt x="295" y="235"/>
                  </a:cubicBezTo>
                  <a:cubicBezTo>
                    <a:pt x="295" y="250"/>
                    <a:pt x="283" y="262"/>
                    <a:pt x="268" y="262"/>
                  </a:cubicBezTo>
                  <a:cubicBezTo>
                    <a:pt x="253" y="262"/>
                    <a:pt x="241" y="250"/>
                    <a:pt x="241" y="235"/>
                  </a:cubicBezTo>
                  <a:cubicBezTo>
                    <a:pt x="241" y="219"/>
                    <a:pt x="253" y="207"/>
                    <a:pt x="268" y="2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467">
                <a:solidFill>
                  <a:schemeClr val="tx2"/>
                </a:solidFill>
              </a:endParaRPr>
            </a:p>
          </p:txBody>
        </p:sp>
      </p:grpSp>
      <p:grpSp>
        <p:nvGrpSpPr>
          <p:cNvPr id="56" name="PA_组合 68"/>
          <p:cNvGrpSpPr/>
          <p:nvPr>
            <p:custDataLst>
              <p:tags r:id="rId27"/>
            </p:custDataLst>
          </p:nvPr>
        </p:nvGrpSpPr>
        <p:grpSpPr>
          <a:xfrm>
            <a:off x="7062231" y="4746918"/>
            <a:ext cx="458433" cy="413329"/>
            <a:chOff x="8561064" y="4494001"/>
            <a:chExt cx="343825" cy="309997"/>
          </a:xfrm>
        </p:grpSpPr>
        <p:sp>
          <p:nvSpPr>
            <p:cNvPr id="57" name="Freeform 5"/>
            <p:cNvSpPr>
              <a:spLocks/>
            </p:cNvSpPr>
            <p:nvPr/>
          </p:nvSpPr>
          <p:spPr bwMode="auto">
            <a:xfrm>
              <a:off x="8561064" y="4494001"/>
              <a:ext cx="343825" cy="3099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lumMod val="65000"/>
              </a:schemeClr>
            </a:solidFill>
            <a:ln w="9525"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2400" dirty="0">
                <a:solidFill>
                  <a:schemeClr val="tx2"/>
                </a:solidFill>
                <a:latin typeface="Calibri"/>
                <a:ea typeface="微软雅黑" pitchFamily="34" charset="-122"/>
              </a:endParaRPr>
            </a:p>
          </p:txBody>
        </p:sp>
        <p:sp>
          <p:nvSpPr>
            <p:cNvPr id="58" name="Freeform 16"/>
            <p:cNvSpPr>
              <a:spLocks noEditPoints="1"/>
            </p:cNvSpPr>
            <p:nvPr/>
          </p:nvSpPr>
          <p:spPr bwMode="auto">
            <a:xfrm>
              <a:off x="8663995" y="4561582"/>
              <a:ext cx="137962" cy="180187"/>
            </a:xfrm>
            <a:custGeom>
              <a:avLst/>
              <a:gdLst>
                <a:gd name="T0" fmla="*/ 742 w 1097"/>
                <a:gd name="T1" fmla="*/ 209 h 1435"/>
                <a:gd name="T2" fmla="*/ 1058 w 1097"/>
                <a:gd name="T3" fmla="*/ 264 h 1435"/>
                <a:gd name="T4" fmla="*/ 1033 w 1097"/>
                <a:gd name="T5" fmla="*/ 308 h 1435"/>
                <a:gd name="T6" fmla="*/ 843 w 1097"/>
                <a:gd name="T7" fmla="*/ 254 h 1435"/>
                <a:gd name="T8" fmla="*/ 945 w 1097"/>
                <a:gd name="T9" fmla="*/ 343 h 1435"/>
                <a:gd name="T10" fmla="*/ 893 w 1097"/>
                <a:gd name="T11" fmla="*/ 363 h 1435"/>
                <a:gd name="T12" fmla="*/ 741 w 1097"/>
                <a:gd name="T13" fmla="*/ 269 h 1435"/>
                <a:gd name="T14" fmla="*/ 691 w 1097"/>
                <a:gd name="T15" fmla="*/ 238 h 1435"/>
                <a:gd name="T16" fmla="*/ 742 w 1097"/>
                <a:gd name="T17" fmla="*/ 209 h 1435"/>
                <a:gd name="T18" fmla="*/ 555 w 1097"/>
                <a:gd name="T19" fmla="*/ 958 h 1435"/>
                <a:gd name="T20" fmla="*/ 555 w 1097"/>
                <a:gd name="T21" fmla="*/ 958 h 1435"/>
                <a:gd name="T22" fmla="*/ 585 w 1097"/>
                <a:gd name="T23" fmla="*/ 943 h 1435"/>
                <a:gd name="T24" fmla="*/ 594 w 1097"/>
                <a:gd name="T25" fmla="*/ 919 h 1435"/>
                <a:gd name="T26" fmla="*/ 586 w 1097"/>
                <a:gd name="T27" fmla="*/ 898 h 1435"/>
                <a:gd name="T28" fmla="*/ 555 w 1097"/>
                <a:gd name="T29" fmla="*/ 881 h 1435"/>
                <a:gd name="T30" fmla="*/ 555 w 1097"/>
                <a:gd name="T31" fmla="*/ 958 h 1435"/>
                <a:gd name="T32" fmla="*/ 519 w 1097"/>
                <a:gd name="T33" fmla="*/ 721 h 1435"/>
                <a:gd name="T34" fmla="*/ 519 w 1097"/>
                <a:gd name="T35" fmla="*/ 721 h 1435"/>
                <a:gd name="T36" fmla="*/ 498 w 1097"/>
                <a:gd name="T37" fmla="*/ 769 h 1435"/>
                <a:gd name="T38" fmla="*/ 519 w 1097"/>
                <a:gd name="T39" fmla="*/ 782 h 1435"/>
                <a:gd name="T40" fmla="*/ 519 w 1097"/>
                <a:gd name="T41" fmla="*/ 721 h 1435"/>
                <a:gd name="T42" fmla="*/ 674 w 1097"/>
                <a:gd name="T43" fmla="*/ 745 h 1435"/>
                <a:gd name="T44" fmla="*/ 674 w 1097"/>
                <a:gd name="T45" fmla="*/ 745 h 1435"/>
                <a:gd name="T46" fmla="*/ 585 w 1097"/>
                <a:gd name="T47" fmla="*/ 759 h 1435"/>
                <a:gd name="T48" fmla="*/ 555 w 1097"/>
                <a:gd name="T49" fmla="*/ 722 h 1435"/>
                <a:gd name="T50" fmla="*/ 555 w 1097"/>
                <a:gd name="T51" fmla="*/ 791 h 1435"/>
                <a:gd name="T52" fmla="*/ 653 w 1097"/>
                <a:gd name="T53" fmla="*/ 833 h 1435"/>
                <a:gd name="T54" fmla="*/ 633 w 1097"/>
                <a:gd name="T55" fmla="*/ 999 h 1435"/>
                <a:gd name="T56" fmla="*/ 555 w 1097"/>
                <a:gd name="T57" fmla="*/ 1020 h 1435"/>
                <a:gd name="T58" fmla="*/ 555 w 1097"/>
                <a:gd name="T59" fmla="*/ 1066 h 1435"/>
                <a:gd name="T60" fmla="*/ 519 w 1097"/>
                <a:gd name="T61" fmla="*/ 1066 h 1435"/>
                <a:gd name="T62" fmla="*/ 519 w 1097"/>
                <a:gd name="T63" fmla="*/ 1020 h 1435"/>
                <a:gd name="T64" fmla="*/ 386 w 1097"/>
                <a:gd name="T65" fmla="*/ 913 h 1435"/>
                <a:gd name="T66" fmla="*/ 484 w 1097"/>
                <a:gd name="T67" fmla="*/ 902 h 1435"/>
                <a:gd name="T68" fmla="*/ 519 w 1097"/>
                <a:gd name="T69" fmla="*/ 955 h 1435"/>
                <a:gd name="T70" fmla="*/ 519 w 1097"/>
                <a:gd name="T71" fmla="*/ 870 h 1435"/>
                <a:gd name="T72" fmla="*/ 450 w 1097"/>
                <a:gd name="T73" fmla="*/ 847 h 1435"/>
                <a:gd name="T74" fmla="*/ 430 w 1097"/>
                <a:gd name="T75" fmla="*/ 690 h 1435"/>
                <a:gd name="T76" fmla="*/ 519 w 1097"/>
                <a:gd name="T77" fmla="*/ 658 h 1435"/>
                <a:gd name="T78" fmla="*/ 519 w 1097"/>
                <a:gd name="T79" fmla="*/ 635 h 1435"/>
                <a:gd name="T80" fmla="*/ 555 w 1097"/>
                <a:gd name="T81" fmla="*/ 635 h 1435"/>
                <a:gd name="T82" fmla="*/ 555 w 1097"/>
                <a:gd name="T83" fmla="*/ 658 h 1435"/>
                <a:gd name="T84" fmla="*/ 674 w 1097"/>
                <a:gd name="T85" fmla="*/ 745 h 1435"/>
                <a:gd name="T86" fmla="*/ 19 w 1097"/>
                <a:gd name="T87" fmla="*/ 1010 h 1435"/>
                <a:gd name="T88" fmla="*/ 19 w 1097"/>
                <a:gd name="T89" fmla="*/ 1010 h 1435"/>
                <a:gd name="T90" fmla="*/ 1039 w 1097"/>
                <a:gd name="T91" fmla="*/ 1030 h 1435"/>
                <a:gd name="T92" fmla="*/ 645 w 1097"/>
                <a:gd name="T93" fmla="*/ 236 h 1435"/>
                <a:gd name="T94" fmla="*/ 790 w 1097"/>
                <a:gd name="T95" fmla="*/ 59 h 1435"/>
                <a:gd name="T96" fmla="*/ 547 w 1097"/>
                <a:gd name="T97" fmla="*/ 58 h 1435"/>
                <a:gd name="T98" fmla="*/ 353 w 1097"/>
                <a:gd name="T99" fmla="*/ 121 h 1435"/>
                <a:gd name="T100" fmla="*/ 444 w 1097"/>
                <a:gd name="T101" fmla="*/ 228 h 1435"/>
                <a:gd name="T102" fmla="*/ 19 w 1097"/>
                <a:gd name="T103" fmla="*/ 1010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97" h="1435">
                  <a:moveTo>
                    <a:pt x="742" y="209"/>
                  </a:moveTo>
                  <a:cubicBezTo>
                    <a:pt x="861" y="197"/>
                    <a:pt x="958" y="200"/>
                    <a:pt x="1058" y="264"/>
                  </a:cubicBezTo>
                  <a:cubicBezTo>
                    <a:pt x="1097" y="288"/>
                    <a:pt x="1065" y="329"/>
                    <a:pt x="1033" y="308"/>
                  </a:cubicBezTo>
                  <a:cubicBezTo>
                    <a:pt x="974" y="271"/>
                    <a:pt x="914" y="256"/>
                    <a:pt x="843" y="254"/>
                  </a:cubicBezTo>
                  <a:cubicBezTo>
                    <a:pt x="878" y="274"/>
                    <a:pt x="922" y="306"/>
                    <a:pt x="945" y="343"/>
                  </a:cubicBezTo>
                  <a:cubicBezTo>
                    <a:pt x="967" y="377"/>
                    <a:pt x="916" y="401"/>
                    <a:pt x="893" y="363"/>
                  </a:cubicBezTo>
                  <a:cubicBezTo>
                    <a:pt x="865" y="316"/>
                    <a:pt x="781" y="273"/>
                    <a:pt x="741" y="269"/>
                  </a:cubicBezTo>
                  <a:cubicBezTo>
                    <a:pt x="724" y="259"/>
                    <a:pt x="708" y="247"/>
                    <a:pt x="691" y="238"/>
                  </a:cubicBezTo>
                  <a:cubicBezTo>
                    <a:pt x="708" y="230"/>
                    <a:pt x="726" y="220"/>
                    <a:pt x="742" y="209"/>
                  </a:cubicBezTo>
                  <a:close/>
                  <a:moveTo>
                    <a:pt x="555" y="958"/>
                  </a:moveTo>
                  <a:lnTo>
                    <a:pt x="555" y="958"/>
                  </a:lnTo>
                  <a:cubicBezTo>
                    <a:pt x="568" y="955"/>
                    <a:pt x="578" y="950"/>
                    <a:pt x="585" y="943"/>
                  </a:cubicBezTo>
                  <a:cubicBezTo>
                    <a:pt x="591" y="936"/>
                    <a:pt x="594" y="928"/>
                    <a:pt x="594" y="919"/>
                  </a:cubicBezTo>
                  <a:cubicBezTo>
                    <a:pt x="594" y="912"/>
                    <a:pt x="592" y="905"/>
                    <a:pt x="586" y="898"/>
                  </a:cubicBezTo>
                  <a:cubicBezTo>
                    <a:pt x="581" y="892"/>
                    <a:pt x="570" y="886"/>
                    <a:pt x="555" y="881"/>
                  </a:cubicBezTo>
                  <a:lnTo>
                    <a:pt x="555" y="958"/>
                  </a:lnTo>
                  <a:close/>
                  <a:moveTo>
                    <a:pt x="519" y="721"/>
                  </a:moveTo>
                  <a:lnTo>
                    <a:pt x="519" y="721"/>
                  </a:lnTo>
                  <a:cubicBezTo>
                    <a:pt x="497" y="728"/>
                    <a:pt x="481" y="748"/>
                    <a:pt x="498" y="769"/>
                  </a:cubicBezTo>
                  <a:cubicBezTo>
                    <a:pt x="502" y="774"/>
                    <a:pt x="509" y="779"/>
                    <a:pt x="519" y="782"/>
                  </a:cubicBezTo>
                  <a:lnTo>
                    <a:pt x="519" y="721"/>
                  </a:lnTo>
                  <a:close/>
                  <a:moveTo>
                    <a:pt x="674" y="745"/>
                  </a:moveTo>
                  <a:lnTo>
                    <a:pt x="674" y="745"/>
                  </a:lnTo>
                  <a:lnTo>
                    <a:pt x="585" y="759"/>
                  </a:lnTo>
                  <a:cubicBezTo>
                    <a:pt x="577" y="740"/>
                    <a:pt x="573" y="732"/>
                    <a:pt x="555" y="722"/>
                  </a:cubicBezTo>
                  <a:lnTo>
                    <a:pt x="555" y="791"/>
                  </a:lnTo>
                  <a:cubicBezTo>
                    <a:pt x="604" y="804"/>
                    <a:pt x="636" y="818"/>
                    <a:pt x="653" y="833"/>
                  </a:cubicBezTo>
                  <a:cubicBezTo>
                    <a:pt x="706" y="880"/>
                    <a:pt x="690" y="962"/>
                    <a:pt x="633" y="999"/>
                  </a:cubicBezTo>
                  <a:cubicBezTo>
                    <a:pt x="611" y="1013"/>
                    <a:pt x="584" y="1019"/>
                    <a:pt x="555" y="1020"/>
                  </a:cubicBezTo>
                  <a:lnTo>
                    <a:pt x="555" y="1066"/>
                  </a:lnTo>
                  <a:lnTo>
                    <a:pt x="519" y="1066"/>
                  </a:lnTo>
                  <a:lnTo>
                    <a:pt x="519" y="1020"/>
                  </a:lnTo>
                  <a:cubicBezTo>
                    <a:pt x="447" y="1014"/>
                    <a:pt x="399" y="987"/>
                    <a:pt x="386" y="913"/>
                  </a:cubicBezTo>
                  <a:lnTo>
                    <a:pt x="484" y="902"/>
                  </a:lnTo>
                  <a:cubicBezTo>
                    <a:pt x="489" y="929"/>
                    <a:pt x="494" y="943"/>
                    <a:pt x="519" y="955"/>
                  </a:cubicBezTo>
                  <a:lnTo>
                    <a:pt x="519" y="870"/>
                  </a:lnTo>
                  <a:cubicBezTo>
                    <a:pt x="487" y="861"/>
                    <a:pt x="464" y="853"/>
                    <a:pt x="450" y="847"/>
                  </a:cubicBezTo>
                  <a:cubicBezTo>
                    <a:pt x="391" y="818"/>
                    <a:pt x="384" y="735"/>
                    <a:pt x="430" y="690"/>
                  </a:cubicBezTo>
                  <a:cubicBezTo>
                    <a:pt x="450" y="671"/>
                    <a:pt x="480" y="660"/>
                    <a:pt x="519" y="658"/>
                  </a:cubicBezTo>
                  <a:lnTo>
                    <a:pt x="519" y="635"/>
                  </a:lnTo>
                  <a:lnTo>
                    <a:pt x="555" y="635"/>
                  </a:lnTo>
                  <a:lnTo>
                    <a:pt x="555" y="658"/>
                  </a:lnTo>
                  <a:cubicBezTo>
                    <a:pt x="613" y="662"/>
                    <a:pt x="661" y="683"/>
                    <a:pt x="674" y="745"/>
                  </a:cubicBezTo>
                  <a:close/>
                  <a:moveTo>
                    <a:pt x="19" y="1010"/>
                  </a:moveTo>
                  <a:lnTo>
                    <a:pt x="19" y="1010"/>
                  </a:lnTo>
                  <a:cubicBezTo>
                    <a:pt x="47" y="1410"/>
                    <a:pt x="970" y="1435"/>
                    <a:pt x="1039" y="1030"/>
                  </a:cubicBezTo>
                  <a:cubicBezTo>
                    <a:pt x="1094" y="711"/>
                    <a:pt x="844" y="315"/>
                    <a:pt x="645" y="236"/>
                  </a:cubicBezTo>
                  <a:cubicBezTo>
                    <a:pt x="739" y="209"/>
                    <a:pt x="782" y="158"/>
                    <a:pt x="790" y="59"/>
                  </a:cubicBezTo>
                  <a:cubicBezTo>
                    <a:pt x="691" y="118"/>
                    <a:pt x="643" y="121"/>
                    <a:pt x="547" y="58"/>
                  </a:cubicBezTo>
                  <a:cubicBezTo>
                    <a:pt x="461" y="0"/>
                    <a:pt x="308" y="2"/>
                    <a:pt x="353" y="121"/>
                  </a:cubicBezTo>
                  <a:cubicBezTo>
                    <a:pt x="367" y="157"/>
                    <a:pt x="400" y="197"/>
                    <a:pt x="444" y="228"/>
                  </a:cubicBezTo>
                  <a:cubicBezTo>
                    <a:pt x="118" y="385"/>
                    <a:pt x="0" y="750"/>
                    <a:pt x="19" y="1010"/>
                  </a:cubicBezTo>
                  <a:close/>
                </a:path>
              </a:pathLst>
            </a:custGeom>
            <a:solidFill>
              <a:srgbClr val="F8F8F8"/>
            </a:solidFill>
            <a:ln>
              <a:noFill/>
            </a:ln>
          </p:spPr>
          <p:txBody>
            <a:bodyPr vert="horz" wrap="square" lIns="91416" tIns="45708" rIns="91416" bIns="45708" numCol="1" anchor="t" anchorCtr="0" compatLnSpc="1">
              <a:prstTxWarp prst="textNoShape">
                <a:avLst/>
              </a:prstTxWarp>
            </a:bodyPr>
            <a:lstStyle/>
            <a:p>
              <a:endParaRPr lang="zh-CN" altLang="en-US" sz="1867">
                <a:solidFill>
                  <a:schemeClr val="tx2"/>
                </a:solidFill>
              </a:endParaRPr>
            </a:p>
          </p:txBody>
        </p:sp>
      </p:grpSp>
      <p:pic>
        <p:nvPicPr>
          <p:cNvPr id="59" name="Candy_Wind - 青空">
            <a:hlinkClick r:id="" action="ppaction://media"/>
          </p:cNvPr>
          <p:cNvPicPr>
            <a:picLocks noChangeAspect="1"/>
          </p:cNvPicPr>
          <p:nvPr>
            <a:audioFile r:link="rId29"/>
            <p:extLst>
              <p:ext uri="{DAA4B4D4-6D71-4841-9C94-3DE7FCFB9230}">
                <p14:media xmlns:p14="http://schemas.microsoft.com/office/powerpoint/2010/main" r:embed="rId28"/>
              </p:ext>
            </p:extLst>
          </p:nvPr>
        </p:nvPicPr>
        <p:blipFill>
          <a:blip r:embed="rId31"/>
          <a:stretch>
            <a:fillRect/>
          </a:stretch>
        </p:blipFill>
        <p:spPr>
          <a:xfrm>
            <a:off x="10676231" y="-1897743"/>
            <a:ext cx="609600" cy="609600"/>
          </a:xfrm>
          <a:prstGeom prst="rect">
            <a:avLst/>
          </a:prstGeom>
        </p:spPr>
      </p:pic>
    </p:spTree>
    <p:extLst>
      <p:ext uri="{BB962C8B-B14F-4D97-AF65-F5344CB8AC3E}">
        <p14:creationId xmlns:p14="http://schemas.microsoft.com/office/powerpoint/2010/main" val="10025497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9"/>
                                            </p:tgtEl>
                                          </p:cBhvr>
                                        </p:cmd>
                                      </p:childTnLst>
                                    </p:cTn>
                                  </p:par>
                                </p:childTnLst>
                              </p:cTn>
                            </p:par>
                            <p:par>
                              <p:cTn id="7" fill="hold">
                                <p:stCondLst>
                                  <p:cond delay="0"/>
                                </p:stCondLst>
                                <p:childTnLst>
                                  <p:par>
                                    <p:cTn id="8" presetID="2" presetClass="entr" presetSubtype="1" fill="hold" grpId="0" nodeType="afterEffect" p14:presetBounceEnd="66000">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14:bounceEnd="66000">
                                          <p:cBhvr additive="base">
                                            <p:cTn id="10" dur="15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11" dur="1500" fill="hold"/>
                                            <p:tgtEl>
                                              <p:spTgt spid="32"/>
                                            </p:tgtEl>
                                            <p:attrNameLst>
                                              <p:attrName>ppt_y</p:attrName>
                                            </p:attrNameLst>
                                          </p:cBhvr>
                                          <p:tavLst>
                                            <p:tav tm="0">
                                              <p:val>
                                                <p:strVal val="0-#ppt_h/2"/>
                                              </p:val>
                                            </p:tav>
                                            <p:tav tm="100000">
                                              <p:val>
                                                <p:strVal val="#ppt_y"/>
                                              </p:val>
                                            </p:tav>
                                          </p:tavLst>
                                        </p:anim>
                                      </p:childTnLst>
                                    </p:cTn>
                                  </p:par>
                                  <p:par>
                                    <p:cTn id="12" presetID="2" presetClass="entr" presetSubtype="1" fill="hold" grpId="0" nodeType="withEffect" p14:presetBounceEnd="54000">
                                      <p:stCondLst>
                                        <p:cond delay="200"/>
                                      </p:stCondLst>
                                      <p:childTnLst>
                                        <p:set>
                                          <p:cBhvr>
                                            <p:cTn id="13" dur="1" fill="hold">
                                              <p:stCondLst>
                                                <p:cond delay="0"/>
                                              </p:stCondLst>
                                            </p:cTn>
                                            <p:tgtEl>
                                              <p:spTgt spid="36"/>
                                            </p:tgtEl>
                                            <p:attrNameLst>
                                              <p:attrName>style.visibility</p:attrName>
                                            </p:attrNameLst>
                                          </p:cBhvr>
                                          <p:to>
                                            <p:strVal val="visible"/>
                                          </p:to>
                                        </p:set>
                                        <p:anim calcmode="lin" valueType="num" p14:bounceEnd="54000">
                                          <p:cBhvr additive="base">
                                            <p:cTn id="14" dur="1500" fill="hold"/>
                                            <p:tgtEl>
                                              <p:spTgt spid="36"/>
                                            </p:tgtEl>
                                            <p:attrNameLst>
                                              <p:attrName>ppt_x</p:attrName>
                                            </p:attrNameLst>
                                          </p:cBhvr>
                                          <p:tavLst>
                                            <p:tav tm="0">
                                              <p:val>
                                                <p:strVal val="#ppt_x"/>
                                              </p:val>
                                            </p:tav>
                                            <p:tav tm="100000">
                                              <p:val>
                                                <p:strVal val="#ppt_x"/>
                                              </p:val>
                                            </p:tav>
                                          </p:tavLst>
                                        </p:anim>
                                        <p:anim calcmode="lin" valueType="num" p14:bounceEnd="54000">
                                          <p:cBhvr additive="base">
                                            <p:cTn id="15" dur="1500" fill="hold"/>
                                            <p:tgtEl>
                                              <p:spTgt spid="36"/>
                                            </p:tgtEl>
                                            <p:attrNameLst>
                                              <p:attrName>ppt_y</p:attrName>
                                            </p:attrNameLst>
                                          </p:cBhvr>
                                          <p:tavLst>
                                            <p:tav tm="0">
                                              <p:val>
                                                <p:strVal val="0-#ppt_h/2"/>
                                              </p:val>
                                            </p:tav>
                                            <p:tav tm="100000">
                                              <p:val>
                                                <p:strVal val="#ppt_y"/>
                                              </p:val>
                                            </p:tav>
                                          </p:tavLst>
                                        </p:anim>
                                      </p:childTnLst>
                                    </p:cTn>
                                  </p:par>
                                  <p:par>
                                    <p:cTn id="16" presetID="2" presetClass="entr" presetSubtype="4" fill="hold" grpId="0" nodeType="withEffect" p14:presetBounceEnd="49000">
                                      <p:stCondLst>
                                        <p:cond delay="300"/>
                                      </p:stCondLst>
                                      <p:childTnLst>
                                        <p:set>
                                          <p:cBhvr>
                                            <p:cTn id="17" dur="1" fill="hold">
                                              <p:stCondLst>
                                                <p:cond delay="0"/>
                                              </p:stCondLst>
                                            </p:cTn>
                                            <p:tgtEl>
                                              <p:spTgt spid="33"/>
                                            </p:tgtEl>
                                            <p:attrNameLst>
                                              <p:attrName>style.visibility</p:attrName>
                                            </p:attrNameLst>
                                          </p:cBhvr>
                                          <p:to>
                                            <p:strVal val="visible"/>
                                          </p:to>
                                        </p:set>
                                        <p:anim calcmode="lin" valueType="num" p14:bounceEnd="49000">
                                          <p:cBhvr additive="base">
                                            <p:cTn id="18" dur="1500" fill="hold"/>
                                            <p:tgtEl>
                                              <p:spTgt spid="33"/>
                                            </p:tgtEl>
                                            <p:attrNameLst>
                                              <p:attrName>ppt_x</p:attrName>
                                            </p:attrNameLst>
                                          </p:cBhvr>
                                          <p:tavLst>
                                            <p:tav tm="0">
                                              <p:val>
                                                <p:strVal val="#ppt_x"/>
                                              </p:val>
                                            </p:tav>
                                            <p:tav tm="100000">
                                              <p:val>
                                                <p:strVal val="#ppt_x"/>
                                              </p:val>
                                            </p:tav>
                                          </p:tavLst>
                                        </p:anim>
                                        <p:anim calcmode="lin" valueType="num" p14:bounceEnd="49000">
                                          <p:cBhvr additive="base">
                                            <p:cTn id="19" dur="1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14:presetBounceEnd="49000">
                                      <p:stCondLst>
                                        <p:cond delay="400"/>
                                      </p:stCondLst>
                                      <p:childTnLst>
                                        <p:set>
                                          <p:cBhvr>
                                            <p:cTn id="21" dur="1" fill="hold">
                                              <p:stCondLst>
                                                <p:cond delay="0"/>
                                              </p:stCondLst>
                                            </p:cTn>
                                            <p:tgtEl>
                                              <p:spTgt spid="37"/>
                                            </p:tgtEl>
                                            <p:attrNameLst>
                                              <p:attrName>style.visibility</p:attrName>
                                            </p:attrNameLst>
                                          </p:cBhvr>
                                          <p:to>
                                            <p:strVal val="visible"/>
                                          </p:to>
                                        </p:set>
                                        <p:anim calcmode="lin" valueType="num" p14:bounceEnd="49000">
                                          <p:cBhvr additive="base">
                                            <p:cTn id="22" dur="1500" fill="hold"/>
                                            <p:tgtEl>
                                              <p:spTgt spid="37"/>
                                            </p:tgtEl>
                                            <p:attrNameLst>
                                              <p:attrName>ppt_x</p:attrName>
                                            </p:attrNameLst>
                                          </p:cBhvr>
                                          <p:tavLst>
                                            <p:tav tm="0">
                                              <p:val>
                                                <p:strVal val="#ppt_x"/>
                                              </p:val>
                                            </p:tav>
                                            <p:tav tm="100000">
                                              <p:val>
                                                <p:strVal val="#ppt_x"/>
                                              </p:val>
                                            </p:tav>
                                          </p:tavLst>
                                        </p:anim>
                                        <p:anim calcmode="lin" valueType="num" p14:bounceEnd="49000">
                                          <p:cBhvr additive="base">
                                            <p:cTn id="23" dur="1500" fill="hold"/>
                                            <p:tgtEl>
                                              <p:spTgt spid="37"/>
                                            </p:tgtEl>
                                            <p:attrNameLst>
                                              <p:attrName>ppt_y</p:attrName>
                                            </p:attrNameLst>
                                          </p:cBhvr>
                                          <p:tavLst>
                                            <p:tav tm="0">
                                              <p:val>
                                                <p:strVal val="1+#ppt_h/2"/>
                                              </p:val>
                                            </p:tav>
                                            <p:tav tm="100000">
                                              <p:val>
                                                <p:strVal val="#ppt_y"/>
                                              </p:val>
                                            </p:tav>
                                          </p:tavLst>
                                        </p:anim>
                                      </p:childTnLst>
                                    </p:cTn>
                                  </p:par>
                                  <p:par>
                                    <p:cTn id="24" presetID="2" presetClass="entr" presetSubtype="1" fill="hold" grpId="0" nodeType="withEffect" p14:presetBounceEnd="49000">
                                      <p:stCondLst>
                                        <p:cond delay="500"/>
                                      </p:stCondLst>
                                      <p:childTnLst>
                                        <p:set>
                                          <p:cBhvr>
                                            <p:cTn id="25" dur="1" fill="hold">
                                              <p:stCondLst>
                                                <p:cond delay="0"/>
                                              </p:stCondLst>
                                            </p:cTn>
                                            <p:tgtEl>
                                              <p:spTgt spid="34"/>
                                            </p:tgtEl>
                                            <p:attrNameLst>
                                              <p:attrName>style.visibility</p:attrName>
                                            </p:attrNameLst>
                                          </p:cBhvr>
                                          <p:to>
                                            <p:strVal val="visible"/>
                                          </p:to>
                                        </p:set>
                                        <p:anim calcmode="lin" valueType="num" p14:bounceEnd="49000">
                                          <p:cBhvr additive="base">
                                            <p:cTn id="26" dur="1500" fill="hold"/>
                                            <p:tgtEl>
                                              <p:spTgt spid="34"/>
                                            </p:tgtEl>
                                            <p:attrNameLst>
                                              <p:attrName>ppt_x</p:attrName>
                                            </p:attrNameLst>
                                          </p:cBhvr>
                                          <p:tavLst>
                                            <p:tav tm="0">
                                              <p:val>
                                                <p:strVal val="#ppt_x"/>
                                              </p:val>
                                            </p:tav>
                                            <p:tav tm="100000">
                                              <p:val>
                                                <p:strVal val="#ppt_x"/>
                                              </p:val>
                                            </p:tav>
                                          </p:tavLst>
                                        </p:anim>
                                        <p:anim calcmode="lin" valueType="num" p14:bounceEnd="49000">
                                          <p:cBhvr additive="base">
                                            <p:cTn id="27" dur="1500" fill="hold"/>
                                            <p:tgtEl>
                                              <p:spTgt spid="34"/>
                                            </p:tgtEl>
                                            <p:attrNameLst>
                                              <p:attrName>ppt_y</p:attrName>
                                            </p:attrNameLst>
                                          </p:cBhvr>
                                          <p:tavLst>
                                            <p:tav tm="0">
                                              <p:val>
                                                <p:strVal val="0-#ppt_h/2"/>
                                              </p:val>
                                            </p:tav>
                                            <p:tav tm="100000">
                                              <p:val>
                                                <p:strVal val="#ppt_y"/>
                                              </p:val>
                                            </p:tav>
                                          </p:tavLst>
                                        </p:anim>
                                      </p:childTnLst>
                                    </p:cTn>
                                  </p:par>
                                  <p:par>
                                    <p:cTn id="28" presetID="2" presetClass="entr" presetSubtype="4" fill="hold" grpId="0" nodeType="withEffect" p14:presetBounceEnd="49000">
                                      <p:stCondLst>
                                        <p:cond delay="600"/>
                                      </p:stCondLst>
                                      <p:childTnLst>
                                        <p:set>
                                          <p:cBhvr>
                                            <p:cTn id="29" dur="1" fill="hold">
                                              <p:stCondLst>
                                                <p:cond delay="0"/>
                                              </p:stCondLst>
                                            </p:cTn>
                                            <p:tgtEl>
                                              <p:spTgt spid="38"/>
                                            </p:tgtEl>
                                            <p:attrNameLst>
                                              <p:attrName>style.visibility</p:attrName>
                                            </p:attrNameLst>
                                          </p:cBhvr>
                                          <p:to>
                                            <p:strVal val="visible"/>
                                          </p:to>
                                        </p:set>
                                        <p:anim calcmode="lin" valueType="num" p14:bounceEnd="49000">
                                          <p:cBhvr additive="base">
                                            <p:cTn id="30" dur="1500" fill="hold"/>
                                            <p:tgtEl>
                                              <p:spTgt spid="38"/>
                                            </p:tgtEl>
                                            <p:attrNameLst>
                                              <p:attrName>ppt_x</p:attrName>
                                            </p:attrNameLst>
                                          </p:cBhvr>
                                          <p:tavLst>
                                            <p:tav tm="0">
                                              <p:val>
                                                <p:strVal val="#ppt_x"/>
                                              </p:val>
                                            </p:tav>
                                            <p:tav tm="100000">
                                              <p:val>
                                                <p:strVal val="#ppt_x"/>
                                              </p:val>
                                            </p:tav>
                                          </p:tavLst>
                                        </p:anim>
                                        <p:anim calcmode="lin" valueType="num" p14:bounceEnd="49000">
                                          <p:cBhvr additive="base">
                                            <p:cTn id="31" dur="1500" fill="hold"/>
                                            <p:tgtEl>
                                              <p:spTgt spid="3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14:presetBounceEnd="49000">
                                      <p:stCondLst>
                                        <p:cond delay="700"/>
                                      </p:stCondLst>
                                      <p:childTnLst>
                                        <p:set>
                                          <p:cBhvr>
                                            <p:cTn id="33" dur="1" fill="hold">
                                              <p:stCondLst>
                                                <p:cond delay="0"/>
                                              </p:stCondLst>
                                            </p:cTn>
                                            <p:tgtEl>
                                              <p:spTgt spid="35"/>
                                            </p:tgtEl>
                                            <p:attrNameLst>
                                              <p:attrName>style.visibility</p:attrName>
                                            </p:attrNameLst>
                                          </p:cBhvr>
                                          <p:to>
                                            <p:strVal val="visible"/>
                                          </p:to>
                                        </p:set>
                                        <p:anim calcmode="lin" valueType="num" p14:bounceEnd="49000">
                                          <p:cBhvr additive="base">
                                            <p:cTn id="34" dur="1500" fill="hold"/>
                                            <p:tgtEl>
                                              <p:spTgt spid="35"/>
                                            </p:tgtEl>
                                            <p:attrNameLst>
                                              <p:attrName>ppt_x</p:attrName>
                                            </p:attrNameLst>
                                          </p:cBhvr>
                                          <p:tavLst>
                                            <p:tav tm="0">
                                              <p:val>
                                                <p:strVal val="#ppt_x"/>
                                              </p:val>
                                            </p:tav>
                                            <p:tav tm="100000">
                                              <p:val>
                                                <p:strVal val="#ppt_x"/>
                                              </p:val>
                                            </p:tav>
                                          </p:tavLst>
                                        </p:anim>
                                        <p:anim calcmode="lin" valueType="num" p14:bounceEnd="49000">
                                          <p:cBhvr additive="base">
                                            <p:cTn id="35" dur="1500" fill="hold"/>
                                            <p:tgtEl>
                                              <p:spTgt spid="3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14:presetBounceEnd="49000">
                                      <p:stCondLst>
                                        <p:cond delay="800"/>
                                      </p:stCondLst>
                                      <p:childTnLst>
                                        <p:set>
                                          <p:cBhvr>
                                            <p:cTn id="37" dur="1" fill="hold">
                                              <p:stCondLst>
                                                <p:cond delay="0"/>
                                              </p:stCondLst>
                                            </p:cTn>
                                            <p:tgtEl>
                                              <p:spTgt spid="39"/>
                                            </p:tgtEl>
                                            <p:attrNameLst>
                                              <p:attrName>style.visibility</p:attrName>
                                            </p:attrNameLst>
                                          </p:cBhvr>
                                          <p:to>
                                            <p:strVal val="visible"/>
                                          </p:to>
                                        </p:set>
                                        <p:anim calcmode="lin" valueType="num" p14:bounceEnd="49000">
                                          <p:cBhvr additive="base">
                                            <p:cTn id="38" dur="1500" fill="hold"/>
                                            <p:tgtEl>
                                              <p:spTgt spid="39"/>
                                            </p:tgtEl>
                                            <p:attrNameLst>
                                              <p:attrName>ppt_x</p:attrName>
                                            </p:attrNameLst>
                                          </p:cBhvr>
                                          <p:tavLst>
                                            <p:tav tm="0">
                                              <p:val>
                                                <p:strVal val="#ppt_x"/>
                                              </p:val>
                                            </p:tav>
                                            <p:tav tm="100000">
                                              <p:val>
                                                <p:strVal val="#ppt_x"/>
                                              </p:val>
                                            </p:tav>
                                          </p:tavLst>
                                        </p:anim>
                                        <p:anim calcmode="lin" valueType="num" p14:bounceEnd="49000">
                                          <p:cBhvr additive="base">
                                            <p:cTn id="39" dur="1500" fill="hold"/>
                                            <p:tgtEl>
                                              <p:spTgt spid="39"/>
                                            </p:tgtEl>
                                            <p:attrNameLst>
                                              <p:attrName>ppt_y</p:attrName>
                                            </p:attrNameLst>
                                          </p:cBhvr>
                                          <p:tavLst>
                                            <p:tav tm="0">
                                              <p:val>
                                                <p:strVal val="1+#ppt_h/2"/>
                                              </p:val>
                                            </p:tav>
                                            <p:tav tm="100000">
                                              <p:val>
                                                <p:strVal val="#ppt_y"/>
                                              </p:val>
                                            </p:tav>
                                          </p:tavLst>
                                        </p:anim>
                                      </p:childTnLst>
                                    </p:cTn>
                                  </p:par>
                                </p:childTnLst>
                              </p:cTn>
                            </p:par>
                            <p:par>
                              <p:cTn id="40" fill="hold">
                                <p:stCondLst>
                                  <p:cond delay="2300"/>
                                </p:stCondLst>
                                <p:childTnLst>
                                  <p:par>
                                    <p:cTn id="41" presetID="2" presetClass="entr" presetSubtype="4"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250" fill="hold"/>
                                            <p:tgtEl>
                                              <p:spTgt spid="2"/>
                                            </p:tgtEl>
                                            <p:attrNameLst>
                                              <p:attrName>ppt_x</p:attrName>
                                            </p:attrNameLst>
                                          </p:cBhvr>
                                          <p:tavLst>
                                            <p:tav tm="0">
                                              <p:val>
                                                <p:strVal val="#ppt_x"/>
                                              </p:val>
                                            </p:tav>
                                            <p:tav tm="100000">
                                              <p:val>
                                                <p:strVal val="#ppt_x"/>
                                              </p:val>
                                            </p:tav>
                                          </p:tavLst>
                                        </p:anim>
                                        <p:anim calcmode="lin" valueType="num">
                                          <p:cBhvr additive="base">
                                            <p:cTn id="44" dur="250" fill="hold"/>
                                            <p:tgtEl>
                                              <p:spTgt spid="2"/>
                                            </p:tgtEl>
                                            <p:attrNameLst>
                                              <p:attrName>ppt_y</p:attrName>
                                            </p:attrNameLst>
                                          </p:cBhvr>
                                          <p:tavLst>
                                            <p:tav tm="0">
                                              <p:val>
                                                <p:strVal val="1+#ppt_h/2"/>
                                              </p:val>
                                            </p:tav>
                                            <p:tav tm="100000">
                                              <p:val>
                                                <p:strVal val="#ppt_y"/>
                                              </p:val>
                                            </p:tav>
                                          </p:tavLst>
                                        </p:anim>
                                      </p:childTnLst>
                                    </p:cTn>
                                  </p:par>
                                </p:childTnLst>
                              </p:cTn>
                            </p:par>
                            <p:par>
                              <p:cTn id="45" fill="hold">
                                <p:stCondLst>
                                  <p:cond delay="2550"/>
                                </p:stCondLst>
                                <p:childTnLst>
                                  <p:par>
                                    <p:cTn id="46" presetID="2" presetClass="entr" presetSubtype="4"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250" fill="hold"/>
                                            <p:tgtEl>
                                              <p:spTgt spid="5"/>
                                            </p:tgtEl>
                                            <p:attrNameLst>
                                              <p:attrName>ppt_x</p:attrName>
                                            </p:attrNameLst>
                                          </p:cBhvr>
                                          <p:tavLst>
                                            <p:tav tm="0">
                                              <p:val>
                                                <p:strVal val="#ppt_x"/>
                                              </p:val>
                                            </p:tav>
                                            <p:tav tm="100000">
                                              <p:val>
                                                <p:strVal val="#ppt_x"/>
                                              </p:val>
                                            </p:tav>
                                          </p:tavLst>
                                        </p:anim>
                                        <p:anim calcmode="lin" valueType="num">
                                          <p:cBhvr additive="base">
                                            <p:cTn id="49" dur="250" fill="hold"/>
                                            <p:tgtEl>
                                              <p:spTgt spid="5"/>
                                            </p:tgtEl>
                                            <p:attrNameLst>
                                              <p:attrName>ppt_y</p:attrName>
                                            </p:attrNameLst>
                                          </p:cBhvr>
                                          <p:tavLst>
                                            <p:tav tm="0">
                                              <p:val>
                                                <p:strVal val="1+#ppt_h/2"/>
                                              </p:val>
                                            </p:tav>
                                            <p:tav tm="100000">
                                              <p:val>
                                                <p:strVal val="#ppt_y"/>
                                              </p:val>
                                            </p:tav>
                                          </p:tavLst>
                                        </p:anim>
                                      </p:childTnLst>
                                    </p:cTn>
                                  </p:par>
                                </p:childTnLst>
                              </p:cTn>
                            </p:par>
                            <p:par>
                              <p:cTn id="50" fill="hold">
                                <p:stCondLst>
                                  <p:cond delay="2800"/>
                                </p:stCondLst>
                                <p:childTnLst>
                                  <p:par>
                                    <p:cTn id="51" presetID="2" presetClass="entr" presetSubtype="4"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250" fill="hold"/>
                                            <p:tgtEl>
                                              <p:spTgt spid="8"/>
                                            </p:tgtEl>
                                            <p:attrNameLst>
                                              <p:attrName>ppt_x</p:attrName>
                                            </p:attrNameLst>
                                          </p:cBhvr>
                                          <p:tavLst>
                                            <p:tav tm="0">
                                              <p:val>
                                                <p:strVal val="#ppt_x"/>
                                              </p:val>
                                            </p:tav>
                                            <p:tav tm="100000">
                                              <p:val>
                                                <p:strVal val="#ppt_x"/>
                                              </p:val>
                                            </p:tav>
                                          </p:tavLst>
                                        </p:anim>
                                        <p:anim calcmode="lin" valueType="num">
                                          <p:cBhvr additive="base">
                                            <p:cTn id="54" dur="250" fill="hold"/>
                                            <p:tgtEl>
                                              <p:spTgt spid="8"/>
                                            </p:tgtEl>
                                            <p:attrNameLst>
                                              <p:attrName>ppt_y</p:attrName>
                                            </p:attrNameLst>
                                          </p:cBhvr>
                                          <p:tavLst>
                                            <p:tav tm="0">
                                              <p:val>
                                                <p:strVal val="1+#ppt_h/2"/>
                                              </p:val>
                                            </p:tav>
                                            <p:tav tm="100000">
                                              <p:val>
                                                <p:strVal val="#ppt_y"/>
                                              </p:val>
                                            </p:tav>
                                          </p:tavLst>
                                        </p:anim>
                                      </p:childTnLst>
                                    </p:cTn>
                                  </p:par>
                                </p:childTnLst>
                              </p:cTn>
                            </p:par>
                            <p:par>
                              <p:cTn id="55" fill="hold">
                                <p:stCondLst>
                                  <p:cond delay="3050"/>
                                </p:stCondLst>
                                <p:childTnLst>
                                  <p:par>
                                    <p:cTn id="56" presetID="2" presetClass="entr" presetSubtype="4"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250" fill="hold"/>
                                            <p:tgtEl>
                                              <p:spTgt spid="11"/>
                                            </p:tgtEl>
                                            <p:attrNameLst>
                                              <p:attrName>ppt_x</p:attrName>
                                            </p:attrNameLst>
                                          </p:cBhvr>
                                          <p:tavLst>
                                            <p:tav tm="0">
                                              <p:val>
                                                <p:strVal val="#ppt_x"/>
                                              </p:val>
                                            </p:tav>
                                            <p:tav tm="100000">
                                              <p:val>
                                                <p:strVal val="#ppt_x"/>
                                              </p:val>
                                            </p:tav>
                                          </p:tavLst>
                                        </p:anim>
                                        <p:anim calcmode="lin" valueType="num">
                                          <p:cBhvr additive="base">
                                            <p:cTn id="59" dur="250" fill="hold"/>
                                            <p:tgtEl>
                                              <p:spTgt spid="11"/>
                                            </p:tgtEl>
                                            <p:attrNameLst>
                                              <p:attrName>ppt_y</p:attrName>
                                            </p:attrNameLst>
                                          </p:cBhvr>
                                          <p:tavLst>
                                            <p:tav tm="0">
                                              <p:val>
                                                <p:strVal val="1+#ppt_h/2"/>
                                              </p:val>
                                            </p:tav>
                                            <p:tav tm="100000">
                                              <p:val>
                                                <p:strVal val="#ppt_y"/>
                                              </p:val>
                                            </p:tav>
                                          </p:tavLst>
                                        </p:anim>
                                      </p:childTnLst>
                                    </p:cTn>
                                  </p:par>
                                </p:childTnLst>
                              </p:cTn>
                            </p:par>
                            <p:par>
                              <p:cTn id="60" fill="hold">
                                <p:stCondLst>
                                  <p:cond delay="3300"/>
                                </p:stCondLst>
                                <p:childTnLst>
                                  <p:par>
                                    <p:cTn id="61" presetID="2" presetClass="entr" presetSubtype="4"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250" fill="hold"/>
                                            <p:tgtEl>
                                              <p:spTgt spid="14"/>
                                            </p:tgtEl>
                                            <p:attrNameLst>
                                              <p:attrName>ppt_x</p:attrName>
                                            </p:attrNameLst>
                                          </p:cBhvr>
                                          <p:tavLst>
                                            <p:tav tm="0">
                                              <p:val>
                                                <p:strVal val="#ppt_x"/>
                                              </p:val>
                                            </p:tav>
                                            <p:tav tm="100000">
                                              <p:val>
                                                <p:strVal val="#ppt_x"/>
                                              </p:val>
                                            </p:tav>
                                          </p:tavLst>
                                        </p:anim>
                                        <p:anim calcmode="lin" valueType="num">
                                          <p:cBhvr additive="base">
                                            <p:cTn id="64" dur="250" fill="hold"/>
                                            <p:tgtEl>
                                              <p:spTgt spid="14"/>
                                            </p:tgtEl>
                                            <p:attrNameLst>
                                              <p:attrName>ppt_y</p:attrName>
                                            </p:attrNameLst>
                                          </p:cBhvr>
                                          <p:tavLst>
                                            <p:tav tm="0">
                                              <p:val>
                                                <p:strVal val="1+#ppt_h/2"/>
                                              </p:val>
                                            </p:tav>
                                            <p:tav tm="100000">
                                              <p:val>
                                                <p:strVal val="#ppt_y"/>
                                              </p:val>
                                            </p:tav>
                                          </p:tavLst>
                                        </p:anim>
                                      </p:childTnLst>
                                    </p:cTn>
                                  </p:par>
                                </p:childTnLst>
                              </p:cTn>
                            </p:par>
                            <p:par>
                              <p:cTn id="65" fill="hold">
                                <p:stCondLst>
                                  <p:cond delay="3550"/>
                                </p:stCondLst>
                                <p:childTnLst>
                                  <p:par>
                                    <p:cTn id="66" presetID="2" presetClass="entr" presetSubtype="4" fill="hold" nodeType="after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250" fill="hold"/>
                                            <p:tgtEl>
                                              <p:spTgt spid="17"/>
                                            </p:tgtEl>
                                            <p:attrNameLst>
                                              <p:attrName>ppt_x</p:attrName>
                                            </p:attrNameLst>
                                          </p:cBhvr>
                                          <p:tavLst>
                                            <p:tav tm="0">
                                              <p:val>
                                                <p:strVal val="#ppt_x"/>
                                              </p:val>
                                            </p:tav>
                                            <p:tav tm="100000">
                                              <p:val>
                                                <p:strVal val="#ppt_x"/>
                                              </p:val>
                                            </p:tav>
                                          </p:tavLst>
                                        </p:anim>
                                        <p:anim calcmode="lin" valueType="num">
                                          <p:cBhvr additive="base">
                                            <p:cTn id="69" dur="250" fill="hold"/>
                                            <p:tgtEl>
                                              <p:spTgt spid="17"/>
                                            </p:tgtEl>
                                            <p:attrNameLst>
                                              <p:attrName>ppt_y</p:attrName>
                                            </p:attrNameLst>
                                          </p:cBhvr>
                                          <p:tavLst>
                                            <p:tav tm="0">
                                              <p:val>
                                                <p:strVal val="1+#ppt_h/2"/>
                                              </p:val>
                                            </p:tav>
                                            <p:tav tm="100000">
                                              <p:val>
                                                <p:strVal val="#ppt_y"/>
                                              </p:val>
                                            </p:tav>
                                          </p:tavLst>
                                        </p:anim>
                                      </p:childTnLst>
                                    </p:cTn>
                                  </p:par>
                                </p:childTnLst>
                              </p:cTn>
                            </p:par>
                            <p:par>
                              <p:cTn id="70" fill="hold">
                                <p:stCondLst>
                                  <p:cond delay="3800"/>
                                </p:stCondLst>
                                <p:childTnLst>
                                  <p:par>
                                    <p:cTn id="71" presetID="2" presetClass="entr" presetSubtype="4" fill="hold"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250" fill="hold"/>
                                            <p:tgtEl>
                                              <p:spTgt spid="20"/>
                                            </p:tgtEl>
                                            <p:attrNameLst>
                                              <p:attrName>ppt_x</p:attrName>
                                            </p:attrNameLst>
                                          </p:cBhvr>
                                          <p:tavLst>
                                            <p:tav tm="0">
                                              <p:val>
                                                <p:strVal val="#ppt_x"/>
                                              </p:val>
                                            </p:tav>
                                            <p:tav tm="100000">
                                              <p:val>
                                                <p:strVal val="#ppt_x"/>
                                              </p:val>
                                            </p:tav>
                                          </p:tavLst>
                                        </p:anim>
                                        <p:anim calcmode="lin" valueType="num">
                                          <p:cBhvr additive="base">
                                            <p:cTn id="74" dur="250" fill="hold"/>
                                            <p:tgtEl>
                                              <p:spTgt spid="20"/>
                                            </p:tgtEl>
                                            <p:attrNameLst>
                                              <p:attrName>ppt_y</p:attrName>
                                            </p:attrNameLst>
                                          </p:cBhvr>
                                          <p:tavLst>
                                            <p:tav tm="0">
                                              <p:val>
                                                <p:strVal val="1+#ppt_h/2"/>
                                              </p:val>
                                            </p:tav>
                                            <p:tav tm="100000">
                                              <p:val>
                                                <p:strVal val="#ppt_y"/>
                                              </p:val>
                                            </p:tav>
                                          </p:tavLst>
                                        </p:anim>
                                      </p:childTnLst>
                                    </p:cTn>
                                  </p:par>
                                </p:childTnLst>
                              </p:cTn>
                            </p:par>
                            <p:par>
                              <p:cTn id="75" fill="hold">
                                <p:stCondLst>
                                  <p:cond delay="4050"/>
                                </p:stCondLst>
                                <p:childTnLst>
                                  <p:par>
                                    <p:cTn id="76" presetID="2" presetClass="entr" presetSubtype="4" fill="hold" nodeType="after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additive="base">
                                            <p:cTn id="78" dur="250" fill="hold"/>
                                            <p:tgtEl>
                                              <p:spTgt spid="29"/>
                                            </p:tgtEl>
                                            <p:attrNameLst>
                                              <p:attrName>ppt_x</p:attrName>
                                            </p:attrNameLst>
                                          </p:cBhvr>
                                          <p:tavLst>
                                            <p:tav tm="0">
                                              <p:val>
                                                <p:strVal val="#ppt_x"/>
                                              </p:val>
                                            </p:tav>
                                            <p:tav tm="100000">
                                              <p:val>
                                                <p:strVal val="#ppt_x"/>
                                              </p:val>
                                            </p:tav>
                                          </p:tavLst>
                                        </p:anim>
                                        <p:anim calcmode="lin" valueType="num">
                                          <p:cBhvr additive="base">
                                            <p:cTn id="79" dur="250" fill="hold"/>
                                            <p:tgtEl>
                                              <p:spTgt spid="29"/>
                                            </p:tgtEl>
                                            <p:attrNameLst>
                                              <p:attrName>ppt_y</p:attrName>
                                            </p:attrNameLst>
                                          </p:cBhvr>
                                          <p:tavLst>
                                            <p:tav tm="0">
                                              <p:val>
                                                <p:strVal val="1+#ppt_h/2"/>
                                              </p:val>
                                            </p:tav>
                                            <p:tav tm="100000">
                                              <p:val>
                                                <p:strVal val="#ppt_y"/>
                                              </p:val>
                                            </p:tav>
                                          </p:tavLst>
                                        </p:anim>
                                      </p:childTnLst>
                                    </p:cTn>
                                  </p:par>
                                </p:childTnLst>
                              </p:cTn>
                            </p:par>
                            <p:par>
                              <p:cTn id="80" fill="hold">
                                <p:stCondLst>
                                  <p:cond delay="4300"/>
                                </p:stCondLst>
                                <p:childTnLst>
                                  <p:par>
                                    <p:cTn id="81" presetID="2" presetClass="entr" presetSubtype="4"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250" fill="hold"/>
                                            <p:tgtEl>
                                              <p:spTgt spid="23"/>
                                            </p:tgtEl>
                                            <p:attrNameLst>
                                              <p:attrName>ppt_x</p:attrName>
                                            </p:attrNameLst>
                                          </p:cBhvr>
                                          <p:tavLst>
                                            <p:tav tm="0">
                                              <p:val>
                                                <p:strVal val="#ppt_x"/>
                                              </p:val>
                                            </p:tav>
                                            <p:tav tm="100000">
                                              <p:val>
                                                <p:strVal val="#ppt_x"/>
                                              </p:val>
                                            </p:tav>
                                          </p:tavLst>
                                        </p:anim>
                                        <p:anim calcmode="lin" valueType="num">
                                          <p:cBhvr additive="base">
                                            <p:cTn id="84" dur="250" fill="hold"/>
                                            <p:tgtEl>
                                              <p:spTgt spid="23"/>
                                            </p:tgtEl>
                                            <p:attrNameLst>
                                              <p:attrName>ppt_y</p:attrName>
                                            </p:attrNameLst>
                                          </p:cBhvr>
                                          <p:tavLst>
                                            <p:tav tm="0">
                                              <p:val>
                                                <p:strVal val="1+#ppt_h/2"/>
                                              </p:val>
                                            </p:tav>
                                            <p:tav tm="100000">
                                              <p:val>
                                                <p:strVal val="#ppt_y"/>
                                              </p:val>
                                            </p:tav>
                                          </p:tavLst>
                                        </p:anim>
                                      </p:childTnLst>
                                    </p:cTn>
                                  </p:par>
                                </p:childTnLst>
                              </p:cTn>
                            </p:par>
                            <p:par>
                              <p:cTn id="85" fill="hold">
                                <p:stCondLst>
                                  <p:cond delay="4550"/>
                                </p:stCondLst>
                                <p:childTnLst>
                                  <p:par>
                                    <p:cTn id="86" presetID="2" presetClass="entr" presetSubtype="4" fill="hold" nodeType="after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additive="base">
                                            <p:cTn id="88" dur="250" fill="hold"/>
                                            <p:tgtEl>
                                              <p:spTgt spid="26"/>
                                            </p:tgtEl>
                                            <p:attrNameLst>
                                              <p:attrName>ppt_x</p:attrName>
                                            </p:attrNameLst>
                                          </p:cBhvr>
                                          <p:tavLst>
                                            <p:tav tm="0">
                                              <p:val>
                                                <p:strVal val="#ppt_x"/>
                                              </p:val>
                                            </p:tav>
                                            <p:tav tm="100000">
                                              <p:val>
                                                <p:strVal val="#ppt_x"/>
                                              </p:val>
                                            </p:tav>
                                          </p:tavLst>
                                        </p:anim>
                                        <p:anim calcmode="lin" valueType="num">
                                          <p:cBhvr additive="base">
                                            <p:cTn id="89" dur="250" fill="hold"/>
                                            <p:tgtEl>
                                              <p:spTgt spid="26"/>
                                            </p:tgtEl>
                                            <p:attrNameLst>
                                              <p:attrName>ppt_y</p:attrName>
                                            </p:attrNameLst>
                                          </p:cBhvr>
                                          <p:tavLst>
                                            <p:tav tm="0">
                                              <p:val>
                                                <p:strVal val="1+#ppt_h/2"/>
                                              </p:val>
                                            </p:tav>
                                            <p:tav tm="100000">
                                              <p:val>
                                                <p:strVal val="#ppt_y"/>
                                              </p:val>
                                            </p:tav>
                                          </p:tavLst>
                                        </p:anim>
                                      </p:childTnLst>
                                    </p:cTn>
                                  </p:par>
                                </p:childTnLst>
                              </p:cTn>
                            </p:par>
                            <p:par>
                              <p:cTn id="90" fill="hold">
                                <p:stCondLst>
                                  <p:cond delay="4800"/>
                                </p:stCondLst>
                                <p:childTnLst>
                                  <p:par>
                                    <p:cTn id="91" presetID="52" presetClass="entr" presetSubtype="0" fill="hold" grpId="0" nodeType="afterEffect">
                                      <p:stCondLst>
                                        <p:cond delay="0"/>
                                      </p:stCondLst>
                                      <p:iterate type="lt">
                                        <p:tmPct val="10000"/>
                                      </p:iterate>
                                      <p:childTnLst>
                                        <p:set>
                                          <p:cBhvr>
                                            <p:cTn id="92" dur="1" fill="hold">
                                              <p:stCondLst>
                                                <p:cond delay="0"/>
                                              </p:stCondLst>
                                            </p:cTn>
                                            <p:tgtEl>
                                              <p:spTgt spid="41"/>
                                            </p:tgtEl>
                                            <p:attrNameLst>
                                              <p:attrName>style.visibility</p:attrName>
                                            </p:attrNameLst>
                                          </p:cBhvr>
                                          <p:to>
                                            <p:strVal val="visible"/>
                                          </p:to>
                                        </p:set>
                                        <p:animScale>
                                          <p:cBhvr>
                                            <p:cTn id="93"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4" dur="1000" decel="50000" fill="hold">
                                              <p:stCondLst>
                                                <p:cond delay="0"/>
                                              </p:stCondLst>
                                            </p:cTn>
                                            <p:tgtEl>
                                              <p:spTgt spid="41"/>
                                            </p:tgtEl>
                                            <p:attrNameLst>
                                              <p:attrName>ppt_x</p:attrName>
                                              <p:attrName>ppt_y</p:attrName>
                                            </p:attrNameLst>
                                          </p:cBhvr>
                                        </p:animMotion>
                                        <p:animEffect transition="in" filter="fade">
                                          <p:cBhvr>
                                            <p:cTn id="95" dur="1000"/>
                                            <p:tgtEl>
                                              <p:spTgt spid="41"/>
                                            </p:tgtEl>
                                          </p:cBhvr>
                                        </p:animEffect>
                                      </p:childTnLst>
                                    </p:cTn>
                                  </p:par>
                                </p:childTnLst>
                              </p:cTn>
                            </p:par>
                            <p:par>
                              <p:cTn id="96" fill="hold">
                                <p:stCondLst>
                                  <p:cond delay="6500"/>
                                </p:stCondLst>
                                <p:childTnLst>
                                  <p:par>
                                    <p:cTn id="97" presetID="22" presetClass="entr" presetSubtype="8" fill="hold" nodeType="after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left)">
                                          <p:cBhvr>
                                            <p:cTn id="99" dur="500"/>
                                            <p:tgtEl>
                                              <p:spTgt spid="43"/>
                                            </p:tgtEl>
                                          </p:cBhvr>
                                        </p:animEffect>
                                      </p:childTnLst>
                                    </p:cTn>
                                  </p:par>
                                  <p:par>
                                    <p:cTn id="100" presetID="22" presetClass="entr" presetSubtype="2" fill="hold" nodeType="with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wipe(right)">
                                          <p:cBhvr>
                                            <p:cTn id="102" dur="500"/>
                                            <p:tgtEl>
                                              <p:spTgt spid="42"/>
                                            </p:tgtEl>
                                          </p:cBhvr>
                                        </p:animEffect>
                                      </p:childTnLst>
                                    </p:cTn>
                                  </p:par>
                                </p:childTnLst>
                              </p:cTn>
                            </p:par>
                            <p:par>
                              <p:cTn id="103" fill="hold">
                                <p:stCondLst>
                                  <p:cond delay="7000"/>
                                </p:stCondLst>
                                <p:childTnLst>
                                  <p:par>
                                    <p:cTn id="104" presetID="42" presetClass="entr" presetSubtype="0" fill="hold" grpId="0" nodeType="after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fade">
                                          <p:cBhvr>
                                            <p:cTn id="106" dur="1000"/>
                                            <p:tgtEl>
                                              <p:spTgt spid="40"/>
                                            </p:tgtEl>
                                          </p:cBhvr>
                                        </p:animEffect>
                                        <p:anim calcmode="lin" valueType="num">
                                          <p:cBhvr>
                                            <p:cTn id="107" dur="1000" fill="hold"/>
                                            <p:tgtEl>
                                              <p:spTgt spid="40"/>
                                            </p:tgtEl>
                                            <p:attrNameLst>
                                              <p:attrName>ppt_x</p:attrName>
                                            </p:attrNameLst>
                                          </p:cBhvr>
                                          <p:tavLst>
                                            <p:tav tm="0">
                                              <p:val>
                                                <p:strVal val="#ppt_x"/>
                                              </p:val>
                                            </p:tav>
                                            <p:tav tm="100000">
                                              <p:val>
                                                <p:strVal val="#ppt_x"/>
                                              </p:val>
                                            </p:tav>
                                          </p:tavLst>
                                        </p:anim>
                                        <p:anim calcmode="lin" valueType="num">
                                          <p:cBhvr>
                                            <p:cTn id="108" dur="1000" fill="hold"/>
                                            <p:tgtEl>
                                              <p:spTgt spid="40"/>
                                            </p:tgtEl>
                                            <p:attrNameLst>
                                              <p:attrName>ppt_y</p:attrName>
                                            </p:attrNameLst>
                                          </p:cBhvr>
                                          <p:tavLst>
                                            <p:tav tm="0">
                                              <p:val>
                                                <p:strVal val="#ppt_y+.1"/>
                                              </p:val>
                                            </p:tav>
                                            <p:tav tm="100000">
                                              <p:val>
                                                <p:strVal val="#ppt_y"/>
                                              </p:val>
                                            </p:tav>
                                          </p:tavLst>
                                        </p:anim>
                                      </p:childTnLst>
                                    </p:cTn>
                                  </p:par>
                                </p:childTnLst>
                              </p:cTn>
                            </p:par>
                            <p:par>
                              <p:cTn id="109" fill="hold">
                                <p:stCondLst>
                                  <p:cond delay="8000"/>
                                </p:stCondLst>
                                <p:childTnLst>
                                  <p:par>
                                    <p:cTn id="110" presetID="10" presetClass="entr" presetSubtype="0" fill="hold" nodeType="after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500"/>
                                            <p:tgtEl>
                                              <p:spTgt spid="44"/>
                                            </p:tgtEl>
                                          </p:cBhvr>
                                        </p:animEffect>
                                      </p:childTnLst>
                                    </p:cTn>
                                  </p:par>
                                  <p:par>
                                    <p:cTn id="113" presetID="10" presetClass="entr" presetSubtype="0" fill="hold" nodeType="withEffect">
                                      <p:stCondLst>
                                        <p:cond delay="250"/>
                                      </p:stCondLst>
                                      <p:childTnLst>
                                        <p:set>
                                          <p:cBhvr>
                                            <p:cTn id="114" dur="1" fill="hold">
                                              <p:stCondLst>
                                                <p:cond delay="0"/>
                                              </p:stCondLst>
                                            </p:cTn>
                                            <p:tgtEl>
                                              <p:spTgt spid="47"/>
                                            </p:tgtEl>
                                            <p:attrNameLst>
                                              <p:attrName>style.visibility</p:attrName>
                                            </p:attrNameLst>
                                          </p:cBhvr>
                                          <p:to>
                                            <p:strVal val="visible"/>
                                          </p:to>
                                        </p:set>
                                        <p:animEffect transition="in" filter="fade">
                                          <p:cBhvr>
                                            <p:cTn id="115" dur="500"/>
                                            <p:tgtEl>
                                              <p:spTgt spid="47"/>
                                            </p:tgtEl>
                                          </p:cBhvr>
                                        </p:animEffect>
                                      </p:childTnLst>
                                    </p:cTn>
                                  </p:par>
                                  <p:par>
                                    <p:cTn id="116" presetID="10" presetClass="entr" presetSubtype="0" fill="hold" nodeType="withEffect">
                                      <p:stCondLst>
                                        <p:cond delay="500"/>
                                      </p:stCondLst>
                                      <p:childTnLst>
                                        <p:set>
                                          <p:cBhvr>
                                            <p:cTn id="117" dur="1" fill="hold">
                                              <p:stCondLst>
                                                <p:cond delay="0"/>
                                              </p:stCondLst>
                                            </p:cTn>
                                            <p:tgtEl>
                                              <p:spTgt spid="50"/>
                                            </p:tgtEl>
                                            <p:attrNameLst>
                                              <p:attrName>style.visibility</p:attrName>
                                            </p:attrNameLst>
                                          </p:cBhvr>
                                          <p:to>
                                            <p:strVal val="visible"/>
                                          </p:to>
                                        </p:set>
                                        <p:animEffect transition="in" filter="fade">
                                          <p:cBhvr>
                                            <p:cTn id="118" dur="500"/>
                                            <p:tgtEl>
                                              <p:spTgt spid="50"/>
                                            </p:tgtEl>
                                          </p:cBhvr>
                                        </p:animEffect>
                                      </p:childTnLst>
                                    </p:cTn>
                                  </p:par>
                                  <p:par>
                                    <p:cTn id="119" presetID="10" presetClass="entr" presetSubtype="0" fill="hold" nodeType="withEffect">
                                      <p:stCondLst>
                                        <p:cond delay="750"/>
                                      </p:stCondLst>
                                      <p:childTnLst>
                                        <p:set>
                                          <p:cBhvr>
                                            <p:cTn id="120" dur="1" fill="hold">
                                              <p:stCondLst>
                                                <p:cond delay="0"/>
                                              </p:stCondLst>
                                            </p:cTn>
                                            <p:tgtEl>
                                              <p:spTgt spid="53"/>
                                            </p:tgtEl>
                                            <p:attrNameLst>
                                              <p:attrName>style.visibility</p:attrName>
                                            </p:attrNameLst>
                                          </p:cBhvr>
                                          <p:to>
                                            <p:strVal val="visible"/>
                                          </p:to>
                                        </p:set>
                                        <p:animEffect transition="in" filter="fade">
                                          <p:cBhvr>
                                            <p:cTn id="121" dur="500"/>
                                            <p:tgtEl>
                                              <p:spTgt spid="53"/>
                                            </p:tgtEl>
                                          </p:cBhvr>
                                        </p:animEffect>
                                      </p:childTnLst>
                                    </p:cTn>
                                  </p:par>
                                  <p:par>
                                    <p:cTn id="122" presetID="10" presetClass="entr" presetSubtype="0" fill="hold" nodeType="withEffect">
                                      <p:stCondLst>
                                        <p:cond delay="1000"/>
                                      </p:stCondLst>
                                      <p:childTnLst>
                                        <p:set>
                                          <p:cBhvr>
                                            <p:cTn id="123" dur="1" fill="hold">
                                              <p:stCondLst>
                                                <p:cond delay="0"/>
                                              </p:stCondLst>
                                            </p:cTn>
                                            <p:tgtEl>
                                              <p:spTgt spid="56"/>
                                            </p:tgtEl>
                                            <p:attrNameLst>
                                              <p:attrName>style.visibility</p:attrName>
                                            </p:attrNameLst>
                                          </p:cBhvr>
                                          <p:to>
                                            <p:strVal val="visible"/>
                                          </p:to>
                                        </p:set>
                                        <p:animEffect transition="in" filter="fade">
                                          <p:cBhvr>
                                            <p:cTn id="12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25" repeatCount="indefinite" fill="hold" display="0">
                      <p:stCondLst>
                        <p:cond delay="indefinite"/>
                      </p:stCondLst>
                      <p:endCondLst>
                        <p:cond evt="onStopAudio" delay="0">
                          <p:tgtEl>
                            <p:sldTgt/>
                          </p:tgtEl>
                        </p:cond>
                      </p:endCondLst>
                    </p:cTn>
                    <p:tgtEl>
                      <p:spTgt spid="59"/>
                    </p:tgtEl>
                  </p:cMediaNode>
                </p:audio>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p:bldP spid="4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9"/>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1500" fill="hold"/>
                                            <p:tgtEl>
                                              <p:spTgt spid="32"/>
                                            </p:tgtEl>
                                            <p:attrNameLst>
                                              <p:attrName>ppt_x</p:attrName>
                                            </p:attrNameLst>
                                          </p:cBhvr>
                                          <p:tavLst>
                                            <p:tav tm="0">
                                              <p:val>
                                                <p:strVal val="#ppt_x"/>
                                              </p:val>
                                            </p:tav>
                                            <p:tav tm="100000">
                                              <p:val>
                                                <p:strVal val="#ppt_x"/>
                                              </p:val>
                                            </p:tav>
                                          </p:tavLst>
                                        </p:anim>
                                        <p:anim calcmode="lin" valueType="num">
                                          <p:cBhvr additive="base">
                                            <p:cTn id="11" dur="1500" fill="hold"/>
                                            <p:tgtEl>
                                              <p:spTgt spid="32"/>
                                            </p:tgtEl>
                                            <p:attrNameLst>
                                              <p:attrName>ppt_y</p:attrName>
                                            </p:attrNameLst>
                                          </p:cBhvr>
                                          <p:tavLst>
                                            <p:tav tm="0">
                                              <p:val>
                                                <p:strVal val="0-#ppt_h/2"/>
                                              </p:val>
                                            </p:tav>
                                            <p:tav tm="100000">
                                              <p:val>
                                                <p:strVal val="#ppt_y"/>
                                              </p:val>
                                            </p:tav>
                                          </p:tavLst>
                                        </p:anim>
                                      </p:childTnLst>
                                    </p:cTn>
                                  </p:par>
                                  <p:par>
                                    <p:cTn id="12" presetID="2" presetClass="entr" presetSubtype="1" fill="hold" grpId="0" nodeType="withEffect">
                                      <p:stCondLst>
                                        <p:cond delay="20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1500" fill="hold"/>
                                            <p:tgtEl>
                                              <p:spTgt spid="36"/>
                                            </p:tgtEl>
                                            <p:attrNameLst>
                                              <p:attrName>ppt_x</p:attrName>
                                            </p:attrNameLst>
                                          </p:cBhvr>
                                          <p:tavLst>
                                            <p:tav tm="0">
                                              <p:val>
                                                <p:strVal val="#ppt_x"/>
                                              </p:val>
                                            </p:tav>
                                            <p:tav tm="100000">
                                              <p:val>
                                                <p:strVal val="#ppt_x"/>
                                              </p:val>
                                            </p:tav>
                                          </p:tavLst>
                                        </p:anim>
                                        <p:anim calcmode="lin" valueType="num">
                                          <p:cBhvr additive="base">
                                            <p:cTn id="15" dur="1500" fill="hold"/>
                                            <p:tgtEl>
                                              <p:spTgt spid="36"/>
                                            </p:tgtEl>
                                            <p:attrNameLst>
                                              <p:attrName>ppt_y</p:attrName>
                                            </p:attrNameLst>
                                          </p:cBhvr>
                                          <p:tavLst>
                                            <p:tav tm="0">
                                              <p:val>
                                                <p:strVal val="0-#ppt_h/2"/>
                                              </p:val>
                                            </p:tav>
                                            <p:tav tm="100000">
                                              <p:val>
                                                <p:strVal val="#ppt_y"/>
                                              </p:val>
                                            </p:tav>
                                          </p:tavLst>
                                        </p:anim>
                                      </p:childTnLst>
                                    </p:cTn>
                                  </p:par>
                                  <p:par>
                                    <p:cTn id="16" presetID="2" presetClass="entr" presetSubtype="4" fill="hold" grpId="0" nodeType="withEffect">
                                      <p:stCondLst>
                                        <p:cond delay="30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1500" fill="hold"/>
                                            <p:tgtEl>
                                              <p:spTgt spid="33"/>
                                            </p:tgtEl>
                                            <p:attrNameLst>
                                              <p:attrName>ppt_x</p:attrName>
                                            </p:attrNameLst>
                                          </p:cBhvr>
                                          <p:tavLst>
                                            <p:tav tm="0">
                                              <p:val>
                                                <p:strVal val="#ppt_x"/>
                                              </p:val>
                                            </p:tav>
                                            <p:tav tm="100000">
                                              <p:val>
                                                <p:strVal val="#ppt_x"/>
                                              </p:val>
                                            </p:tav>
                                          </p:tavLst>
                                        </p:anim>
                                        <p:anim calcmode="lin" valueType="num">
                                          <p:cBhvr additive="base">
                                            <p:cTn id="19" dur="1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40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1500" fill="hold"/>
                                            <p:tgtEl>
                                              <p:spTgt spid="37"/>
                                            </p:tgtEl>
                                            <p:attrNameLst>
                                              <p:attrName>ppt_x</p:attrName>
                                            </p:attrNameLst>
                                          </p:cBhvr>
                                          <p:tavLst>
                                            <p:tav tm="0">
                                              <p:val>
                                                <p:strVal val="#ppt_x"/>
                                              </p:val>
                                            </p:tav>
                                            <p:tav tm="100000">
                                              <p:val>
                                                <p:strVal val="#ppt_x"/>
                                              </p:val>
                                            </p:tav>
                                          </p:tavLst>
                                        </p:anim>
                                        <p:anim calcmode="lin" valueType="num">
                                          <p:cBhvr additive="base">
                                            <p:cTn id="23" dur="1500" fill="hold"/>
                                            <p:tgtEl>
                                              <p:spTgt spid="37"/>
                                            </p:tgtEl>
                                            <p:attrNameLst>
                                              <p:attrName>ppt_y</p:attrName>
                                            </p:attrNameLst>
                                          </p:cBhvr>
                                          <p:tavLst>
                                            <p:tav tm="0">
                                              <p:val>
                                                <p:strVal val="1+#ppt_h/2"/>
                                              </p:val>
                                            </p:tav>
                                            <p:tav tm="100000">
                                              <p:val>
                                                <p:strVal val="#ppt_y"/>
                                              </p:val>
                                            </p:tav>
                                          </p:tavLst>
                                        </p:anim>
                                      </p:childTnLst>
                                    </p:cTn>
                                  </p:par>
                                  <p:par>
                                    <p:cTn id="24" presetID="2" presetClass="entr" presetSubtype="1" fill="hold" grpId="0" nodeType="withEffect">
                                      <p:stCondLst>
                                        <p:cond delay="50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500" fill="hold"/>
                                            <p:tgtEl>
                                              <p:spTgt spid="34"/>
                                            </p:tgtEl>
                                            <p:attrNameLst>
                                              <p:attrName>ppt_x</p:attrName>
                                            </p:attrNameLst>
                                          </p:cBhvr>
                                          <p:tavLst>
                                            <p:tav tm="0">
                                              <p:val>
                                                <p:strVal val="#ppt_x"/>
                                              </p:val>
                                            </p:tav>
                                            <p:tav tm="100000">
                                              <p:val>
                                                <p:strVal val="#ppt_x"/>
                                              </p:val>
                                            </p:tav>
                                          </p:tavLst>
                                        </p:anim>
                                        <p:anim calcmode="lin" valueType="num">
                                          <p:cBhvr additive="base">
                                            <p:cTn id="27" dur="1500" fill="hold"/>
                                            <p:tgtEl>
                                              <p:spTgt spid="34"/>
                                            </p:tgtEl>
                                            <p:attrNameLst>
                                              <p:attrName>ppt_y</p:attrName>
                                            </p:attrNameLst>
                                          </p:cBhvr>
                                          <p:tavLst>
                                            <p:tav tm="0">
                                              <p:val>
                                                <p:strVal val="0-#ppt_h/2"/>
                                              </p:val>
                                            </p:tav>
                                            <p:tav tm="100000">
                                              <p:val>
                                                <p:strVal val="#ppt_y"/>
                                              </p:val>
                                            </p:tav>
                                          </p:tavLst>
                                        </p:anim>
                                      </p:childTnLst>
                                    </p:cTn>
                                  </p:par>
                                  <p:par>
                                    <p:cTn id="28" presetID="2" presetClass="entr" presetSubtype="4" fill="hold" grpId="0" nodeType="withEffect">
                                      <p:stCondLst>
                                        <p:cond delay="60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1500" fill="hold"/>
                                            <p:tgtEl>
                                              <p:spTgt spid="38"/>
                                            </p:tgtEl>
                                            <p:attrNameLst>
                                              <p:attrName>ppt_x</p:attrName>
                                            </p:attrNameLst>
                                          </p:cBhvr>
                                          <p:tavLst>
                                            <p:tav tm="0">
                                              <p:val>
                                                <p:strVal val="#ppt_x"/>
                                              </p:val>
                                            </p:tav>
                                            <p:tav tm="100000">
                                              <p:val>
                                                <p:strVal val="#ppt_x"/>
                                              </p:val>
                                            </p:tav>
                                          </p:tavLst>
                                        </p:anim>
                                        <p:anim calcmode="lin" valueType="num">
                                          <p:cBhvr additive="base">
                                            <p:cTn id="31" dur="1500" fill="hold"/>
                                            <p:tgtEl>
                                              <p:spTgt spid="3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700"/>
                                      </p:stCondLst>
                                      <p:childTnLst>
                                        <p:set>
                                          <p:cBhvr>
                                            <p:cTn id="33" dur="1" fill="hold">
                                              <p:stCondLst>
                                                <p:cond delay="0"/>
                                              </p:stCondLst>
                                            </p:cTn>
                                            <p:tgtEl>
                                              <p:spTgt spid="35"/>
                                            </p:tgtEl>
                                            <p:attrNameLst>
                                              <p:attrName>style.visibility</p:attrName>
                                            </p:attrNameLst>
                                          </p:cBhvr>
                                          <p:to>
                                            <p:strVal val="visible"/>
                                          </p:to>
                                        </p:set>
                                        <p:anim calcmode="lin" valueType="num">
                                          <p:cBhvr additive="base">
                                            <p:cTn id="34" dur="1500" fill="hold"/>
                                            <p:tgtEl>
                                              <p:spTgt spid="35"/>
                                            </p:tgtEl>
                                            <p:attrNameLst>
                                              <p:attrName>ppt_x</p:attrName>
                                            </p:attrNameLst>
                                          </p:cBhvr>
                                          <p:tavLst>
                                            <p:tav tm="0">
                                              <p:val>
                                                <p:strVal val="#ppt_x"/>
                                              </p:val>
                                            </p:tav>
                                            <p:tav tm="100000">
                                              <p:val>
                                                <p:strVal val="#ppt_x"/>
                                              </p:val>
                                            </p:tav>
                                          </p:tavLst>
                                        </p:anim>
                                        <p:anim calcmode="lin" valueType="num">
                                          <p:cBhvr additive="base">
                                            <p:cTn id="35" dur="1500" fill="hold"/>
                                            <p:tgtEl>
                                              <p:spTgt spid="3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80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1500" fill="hold"/>
                                            <p:tgtEl>
                                              <p:spTgt spid="39"/>
                                            </p:tgtEl>
                                            <p:attrNameLst>
                                              <p:attrName>ppt_x</p:attrName>
                                            </p:attrNameLst>
                                          </p:cBhvr>
                                          <p:tavLst>
                                            <p:tav tm="0">
                                              <p:val>
                                                <p:strVal val="#ppt_x"/>
                                              </p:val>
                                            </p:tav>
                                            <p:tav tm="100000">
                                              <p:val>
                                                <p:strVal val="#ppt_x"/>
                                              </p:val>
                                            </p:tav>
                                          </p:tavLst>
                                        </p:anim>
                                        <p:anim calcmode="lin" valueType="num">
                                          <p:cBhvr additive="base">
                                            <p:cTn id="39" dur="1500" fill="hold"/>
                                            <p:tgtEl>
                                              <p:spTgt spid="39"/>
                                            </p:tgtEl>
                                            <p:attrNameLst>
                                              <p:attrName>ppt_y</p:attrName>
                                            </p:attrNameLst>
                                          </p:cBhvr>
                                          <p:tavLst>
                                            <p:tav tm="0">
                                              <p:val>
                                                <p:strVal val="1+#ppt_h/2"/>
                                              </p:val>
                                            </p:tav>
                                            <p:tav tm="100000">
                                              <p:val>
                                                <p:strVal val="#ppt_y"/>
                                              </p:val>
                                            </p:tav>
                                          </p:tavLst>
                                        </p:anim>
                                      </p:childTnLst>
                                    </p:cTn>
                                  </p:par>
                                </p:childTnLst>
                              </p:cTn>
                            </p:par>
                            <p:par>
                              <p:cTn id="40" fill="hold">
                                <p:stCondLst>
                                  <p:cond delay="2300"/>
                                </p:stCondLst>
                                <p:childTnLst>
                                  <p:par>
                                    <p:cTn id="41" presetID="2" presetClass="entr" presetSubtype="4"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250" fill="hold"/>
                                            <p:tgtEl>
                                              <p:spTgt spid="2"/>
                                            </p:tgtEl>
                                            <p:attrNameLst>
                                              <p:attrName>ppt_x</p:attrName>
                                            </p:attrNameLst>
                                          </p:cBhvr>
                                          <p:tavLst>
                                            <p:tav tm="0">
                                              <p:val>
                                                <p:strVal val="#ppt_x"/>
                                              </p:val>
                                            </p:tav>
                                            <p:tav tm="100000">
                                              <p:val>
                                                <p:strVal val="#ppt_x"/>
                                              </p:val>
                                            </p:tav>
                                          </p:tavLst>
                                        </p:anim>
                                        <p:anim calcmode="lin" valueType="num">
                                          <p:cBhvr additive="base">
                                            <p:cTn id="44" dur="250" fill="hold"/>
                                            <p:tgtEl>
                                              <p:spTgt spid="2"/>
                                            </p:tgtEl>
                                            <p:attrNameLst>
                                              <p:attrName>ppt_y</p:attrName>
                                            </p:attrNameLst>
                                          </p:cBhvr>
                                          <p:tavLst>
                                            <p:tav tm="0">
                                              <p:val>
                                                <p:strVal val="1+#ppt_h/2"/>
                                              </p:val>
                                            </p:tav>
                                            <p:tav tm="100000">
                                              <p:val>
                                                <p:strVal val="#ppt_y"/>
                                              </p:val>
                                            </p:tav>
                                          </p:tavLst>
                                        </p:anim>
                                      </p:childTnLst>
                                    </p:cTn>
                                  </p:par>
                                </p:childTnLst>
                              </p:cTn>
                            </p:par>
                            <p:par>
                              <p:cTn id="45" fill="hold">
                                <p:stCondLst>
                                  <p:cond delay="2550"/>
                                </p:stCondLst>
                                <p:childTnLst>
                                  <p:par>
                                    <p:cTn id="46" presetID="2" presetClass="entr" presetSubtype="4"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250" fill="hold"/>
                                            <p:tgtEl>
                                              <p:spTgt spid="5"/>
                                            </p:tgtEl>
                                            <p:attrNameLst>
                                              <p:attrName>ppt_x</p:attrName>
                                            </p:attrNameLst>
                                          </p:cBhvr>
                                          <p:tavLst>
                                            <p:tav tm="0">
                                              <p:val>
                                                <p:strVal val="#ppt_x"/>
                                              </p:val>
                                            </p:tav>
                                            <p:tav tm="100000">
                                              <p:val>
                                                <p:strVal val="#ppt_x"/>
                                              </p:val>
                                            </p:tav>
                                          </p:tavLst>
                                        </p:anim>
                                        <p:anim calcmode="lin" valueType="num">
                                          <p:cBhvr additive="base">
                                            <p:cTn id="49" dur="250" fill="hold"/>
                                            <p:tgtEl>
                                              <p:spTgt spid="5"/>
                                            </p:tgtEl>
                                            <p:attrNameLst>
                                              <p:attrName>ppt_y</p:attrName>
                                            </p:attrNameLst>
                                          </p:cBhvr>
                                          <p:tavLst>
                                            <p:tav tm="0">
                                              <p:val>
                                                <p:strVal val="1+#ppt_h/2"/>
                                              </p:val>
                                            </p:tav>
                                            <p:tav tm="100000">
                                              <p:val>
                                                <p:strVal val="#ppt_y"/>
                                              </p:val>
                                            </p:tav>
                                          </p:tavLst>
                                        </p:anim>
                                      </p:childTnLst>
                                    </p:cTn>
                                  </p:par>
                                </p:childTnLst>
                              </p:cTn>
                            </p:par>
                            <p:par>
                              <p:cTn id="50" fill="hold">
                                <p:stCondLst>
                                  <p:cond delay="2800"/>
                                </p:stCondLst>
                                <p:childTnLst>
                                  <p:par>
                                    <p:cTn id="51" presetID="2" presetClass="entr" presetSubtype="4"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250" fill="hold"/>
                                            <p:tgtEl>
                                              <p:spTgt spid="8"/>
                                            </p:tgtEl>
                                            <p:attrNameLst>
                                              <p:attrName>ppt_x</p:attrName>
                                            </p:attrNameLst>
                                          </p:cBhvr>
                                          <p:tavLst>
                                            <p:tav tm="0">
                                              <p:val>
                                                <p:strVal val="#ppt_x"/>
                                              </p:val>
                                            </p:tav>
                                            <p:tav tm="100000">
                                              <p:val>
                                                <p:strVal val="#ppt_x"/>
                                              </p:val>
                                            </p:tav>
                                          </p:tavLst>
                                        </p:anim>
                                        <p:anim calcmode="lin" valueType="num">
                                          <p:cBhvr additive="base">
                                            <p:cTn id="54" dur="250" fill="hold"/>
                                            <p:tgtEl>
                                              <p:spTgt spid="8"/>
                                            </p:tgtEl>
                                            <p:attrNameLst>
                                              <p:attrName>ppt_y</p:attrName>
                                            </p:attrNameLst>
                                          </p:cBhvr>
                                          <p:tavLst>
                                            <p:tav tm="0">
                                              <p:val>
                                                <p:strVal val="1+#ppt_h/2"/>
                                              </p:val>
                                            </p:tav>
                                            <p:tav tm="100000">
                                              <p:val>
                                                <p:strVal val="#ppt_y"/>
                                              </p:val>
                                            </p:tav>
                                          </p:tavLst>
                                        </p:anim>
                                      </p:childTnLst>
                                    </p:cTn>
                                  </p:par>
                                </p:childTnLst>
                              </p:cTn>
                            </p:par>
                            <p:par>
                              <p:cTn id="55" fill="hold">
                                <p:stCondLst>
                                  <p:cond delay="3050"/>
                                </p:stCondLst>
                                <p:childTnLst>
                                  <p:par>
                                    <p:cTn id="56" presetID="2" presetClass="entr" presetSubtype="4"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250" fill="hold"/>
                                            <p:tgtEl>
                                              <p:spTgt spid="11"/>
                                            </p:tgtEl>
                                            <p:attrNameLst>
                                              <p:attrName>ppt_x</p:attrName>
                                            </p:attrNameLst>
                                          </p:cBhvr>
                                          <p:tavLst>
                                            <p:tav tm="0">
                                              <p:val>
                                                <p:strVal val="#ppt_x"/>
                                              </p:val>
                                            </p:tav>
                                            <p:tav tm="100000">
                                              <p:val>
                                                <p:strVal val="#ppt_x"/>
                                              </p:val>
                                            </p:tav>
                                          </p:tavLst>
                                        </p:anim>
                                        <p:anim calcmode="lin" valueType="num">
                                          <p:cBhvr additive="base">
                                            <p:cTn id="59" dur="250" fill="hold"/>
                                            <p:tgtEl>
                                              <p:spTgt spid="11"/>
                                            </p:tgtEl>
                                            <p:attrNameLst>
                                              <p:attrName>ppt_y</p:attrName>
                                            </p:attrNameLst>
                                          </p:cBhvr>
                                          <p:tavLst>
                                            <p:tav tm="0">
                                              <p:val>
                                                <p:strVal val="1+#ppt_h/2"/>
                                              </p:val>
                                            </p:tav>
                                            <p:tav tm="100000">
                                              <p:val>
                                                <p:strVal val="#ppt_y"/>
                                              </p:val>
                                            </p:tav>
                                          </p:tavLst>
                                        </p:anim>
                                      </p:childTnLst>
                                    </p:cTn>
                                  </p:par>
                                </p:childTnLst>
                              </p:cTn>
                            </p:par>
                            <p:par>
                              <p:cTn id="60" fill="hold">
                                <p:stCondLst>
                                  <p:cond delay="3300"/>
                                </p:stCondLst>
                                <p:childTnLst>
                                  <p:par>
                                    <p:cTn id="61" presetID="2" presetClass="entr" presetSubtype="4"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250" fill="hold"/>
                                            <p:tgtEl>
                                              <p:spTgt spid="14"/>
                                            </p:tgtEl>
                                            <p:attrNameLst>
                                              <p:attrName>ppt_x</p:attrName>
                                            </p:attrNameLst>
                                          </p:cBhvr>
                                          <p:tavLst>
                                            <p:tav tm="0">
                                              <p:val>
                                                <p:strVal val="#ppt_x"/>
                                              </p:val>
                                            </p:tav>
                                            <p:tav tm="100000">
                                              <p:val>
                                                <p:strVal val="#ppt_x"/>
                                              </p:val>
                                            </p:tav>
                                          </p:tavLst>
                                        </p:anim>
                                        <p:anim calcmode="lin" valueType="num">
                                          <p:cBhvr additive="base">
                                            <p:cTn id="64" dur="250" fill="hold"/>
                                            <p:tgtEl>
                                              <p:spTgt spid="14"/>
                                            </p:tgtEl>
                                            <p:attrNameLst>
                                              <p:attrName>ppt_y</p:attrName>
                                            </p:attrNameLst>
                                          </p:cBhvr>
                                          <p:tavLst>
                                            <p:tav tm="0">
                                              <p:val>
                                                <p:strVal val="1+#ppt_h/2"/>
                                              </p:val>
                                            </p:tav>
                                            <p:tav tm="100000">
                                              <p:val>
                                                <p:strVal val="#ppt_y"/>
                                              </p:val>
                                            </p:tav>
                                          </p:tavLst>
                                        </p:anim>
                                      </p:childTnLst>
                                    </p:cTn>
                                  </p:par>
                                </p:childTnLst>
                              </p:cTn>
                            </p:par>
                            <p:par>
                              <p:cTn id="65" fill="hold">
                                <p:stCondLst>
                                  <p:cond delay="3550"/>
                                </p:stCondLst>
                                <p:childTnLst>
                                  <p:par>
                                    <p:cTn id="66" presetID="2" presetClass="entr" presetSubtype="4" fill="hold" nodeType="after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250" fill="hold"/>
                                            <p:tgtEl>
                                              <p:spTgt spid="17"/>
                                            </p:tgtEl>
                                            <p:attrNameLst>
                                              <p:attrName>ppt_x</p:attrName>
                                            </p:attrNameLst>
                                          </p:cBhvr>
                                          <p:tavLst>
                                            <p:tav tm="0">
                                              <p:val>
                                                <p:strVal val="#ppt_x"/>
                                              </p:val>
                                            </p:tav>
                                            <p:tav tm="100000">
                                              <p:val>
                                                <p:strVal val="#ppt_x"/>
                                              </p:val>
                                            </p:tav>
                                          </p:tavLst>
                                        </p:anim>
                                        <p:anim calcmode="lin" valueType="num">
                                          <p:cBhvr additive="base">
                                            <p:cTn id="69" dur="250" fill="hold"/>
                                            <p:tgtEl>
                                              <p:spTgt spid="17"/>
                                            </p:tgtEl>
                                            <p:attrNameLst>
                                              <p:attrName>ppt_y</p:attrName>
                                            </p:attrNameLst>
                                          </p:cBhvr>
                                          <p:tavLst>
                                            <p:tav tm="0">
                                              <p:val>
                                                <p:strVal val="1+#ppt_h/2"/>
                                              </p:val>
                                            </p:tav>
                                            <p:tav tm="100000">
                                              <p:val>
                                                <p:strVal val="#ppt_y"/>
                                              </p:val>
                                            </p:tav>
                                          </p:tavLst>
                                        </p:anim>
                                      </p:childTnLst>
                                    </p:cTn>
                                  </p:par>
                                </p:childTnLst>
                              </p:cTn>
                            </p:par>
                            <p:par>
                              <p:cTn id="70" fill="hold">
                                <p:stCondLst>
                                  <p:cond delay="3800"/>
                                </p:stCondLst>
                                <p:childTnLst>
                                  <p:par>
                                    <p:cTn id="71" presetID="2" presetClass="entr" presetSubtype="4" fill="hold"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250" fill="hold"/>
                                            <p:tgtEl>
                                              <p:spTgt spid="20"/>
                                            </p:tgtEl>
                                            <p:attrNameLst>
                                              <p:attrName>ppt_x</p:attrName>
                                            </p:attrNameLst>
                                          </p:cBhvr>
                                          <p:tavLst>
                                            <p:tav tm="0">
                                              <p:val>
                                                <p:strVal val="#ppt_x"/>
                                              </p:val>
                                            </p:tav>
                                            <p:tav tm="100000">
                                              <p:val>
                                                <p:strVal val="#ppt_x"/>
                                              </p:val>
                                            </p:tav>
                                          </p:tavLst>
                                        </p:anim>
                                        <p:anim calcmode="lin" valueType="num">
                                          <p:cBhvr additive="base">
                                            <p:cTn id="74" dur="250" fill="hold"/>
                                            <p:tgtEl>
                                              <p:spTgt spid="20"/>
                                            </p:tgtEl>
                                            <p:attrNameLst>
                                              <p:attrName>ppt_y</p:attrName>
                                            </p:attrNameLst>
                                          </p:cBhvr>
                                          <p:tavLst>
                                            <p:tav tm="0">
                                              <p:val>
                                                <p:strVal val="1+#ppt_h/2"/>
                                              </p:val>
                                            </p:tav>
                                            <p:tav tm="100000">
                                              <p:val>
                                                <p:strVal val="#ppt_y"/>
                                              </p:val>
                                            </p:tav>
                                          </p:tavLst>
                                        </p:anim>
                                      </p:childTnLst>
                                    </p:cTn>
                                  </p:par>
                                </p:childTnLst>
                              </p:cTn>
                            </p:par>
                            <p:par>
                              <p:cTn id="75" fill="hold">
                                <p:stCondLst>
                                  <p:cond delay="4050"/>
                                </p:stCondLst>
                                <p:childTnLst>
                                  <p:par>
                                    <p:cTn id="76" presetID="2" presetClass="entr" presetSubtype="4" fill="hold" nodeType="after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additive="base">
                                            <p:cTn id="78" dur="250" fill="hold"/>
                                            <p:tgtEl>
                                              <p:spTgt spid="29"/>
                                            </p:tgtEl>
                                            <p:attrNameLst>
                                              <p:attrName>ppt_x</p:attrName>
                                            </p:attrNameLst>
                                          </p:cBhvr>
                                          <p:tavLst>
                                            <p:tav tm="0">
                                              <p:val>
                                                <p:strVal val="#ppt_x"/>
                                              </p:val>
                                            </p:tav>
                                            <p:tav tm="100000">
                                              <p:val>
                                                <p:strVal val="#ppt_x"/>
                                              </p:val>
                                            </p:tav>
                                          </p:tavLst>
                                        </p:anim>
                                        <p:anim calcmode="lin" valueType="num">
                                          <p:cBhvr additive="base">
                                            <p:cTn id="79" dur="250" fill="hold"/>
                                            <p:tgtEl>
                                              <p:spTgt spid="29"/>
                                            </p:tgtEl>
                                            <p:attrNameLst>
                                              <p:attrName>ppt_y</p:attrName>
                                            </p:attrNameLst>
                                          </p:cBhvr>
                                          <p:tavLst>
                                            <p:tav tm="0">
                                              <p:val>
                                                <p:strVal val="1+#ppt_h/2"/>
                                              </p:val>
                                            </p:tav>
                                            <p:tav tm="100000">
                                              <p:val>
                                                <p:strVal val="#ppt_y"/>
                                              </p:val>
                                            </p:tav>
                                          </p:tavLst>
                                        </p:anim>
                                      </p:childTnLst>
                                    </p:cTn>
                                  </p:par>
                                </p:childTnLst>
                              </p:cTn>
                            </p:par>
                            <p:par>
                              <p:cTn id="80" fill="hold">
                                <p:stCondLst>
                                  <p:cond delay="4300"/>
                                </p:stCondLst>
                                <p:childTnLst>
                                  <p:par>
                                    <p:cTn id="81" presetID="2" presetClass="entr" presetSubtype="4"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250" fill="hold"/>
                                            <p:tgtEl>
                                              <p:spTgt spid="23"/>
                                            </p:tgtEl>
                                            <p:attrNameLst>
                                              <p:attrName>ppt_x</p:attrName>
                                            </p:attrNameLst>
                                          </p:cBhvr>
                                          <p:tavLst>
                                            <p:tav tm="0">
                                              <p:val>
                                                <p:strVal val="#ppt_x"/>
                                              </p:val>
                                            </p:tav>
                                            <p:tav tm="100000">
                                              <p:val>
                                                <p:strVal val="#ppt_x"/>
                                              </p:val>
                                            </p:tav>
                                          </p:tavLst>
                                        </p:anim>
                                        <p:anim calcmode="lin" valueType="num">
                                          <p:cBhvr additive="base">
                                            <p:cTn id="84" dur="250" fill="hold"/>
                                            <p:tgtEl>
                                              <p:spTgt spid="23"/>
                                            </p:tgtEl>
                                            <p:attrNameLst>
                                              <p:attrName>ppt_y</p:attrName>
                                            </p:attrNameLst>
                                          </p:cBhvr>
                                          <p:tavLst>
                                            <p:tav tm="0">
                                              <p:val>
                                                <p:strVal val="1+#ppt_h/2"/>
                                              </p:val>
                                            </p:tav>
                                            <p:tav tm="100000">
                                              <p:val>
                                                <p:strVal val="#ppt_y"/>
                                              </p:val>
                                            </p:tav>
                                          </p:tavLst>
                                        </p:anim>
                                      </p:childTnLst>
                                    </p:cTn>
                                  </p:par>
                                </p:childTnLst>
                              </p:cTn>
                            </p:par>
                            <p:par>
                              <p:cTn id="85" fill="hold">
                                <p:stCondLst>
                                  <p:cond delay="4550"/>
                                </p:stCondLst>
                                <p:childTnLst>
                                  <p:par>
                                    <p:cTn id="86" presetID="2" presetClass="entr" presetSubtype="4" fill="hold" nodeType="after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additive="base">
                                            <p:cTn id="88" dur="250" fill="hold"/>
                                            <p:tgtEl>
                                              <p:spTgt spid="26"/>
                                            </p:tgtEl>
                                            <p:attrNameLst>
                                              <p:attrName>ppt_x</p:attrName>
                                            </p:attrNameLst>
                                          </p:cBhvr>
                                          <p:tavLst>
                                            <p:tav tm="0">
                                              <p:val>
                                                <p:strVal val="#ppt_x"/>
                                              </p:val>
                                            </p:tav>
                                            <p:tav tm="100000">
                                              <p:val>
                                                <p:strVal val="#ppt_x"/>
                                              </p:val>
                                            </p:tav>
                                          </p:tavLst>
                                        </p:anim>
                                        <p:anim calcmode="lin" valueType="num">
                                          <p:cBhvr additive="base">
                                            <p:cTn id="89" dur="250" fill="hold"/>
                                            <p:tgtEl>
                                              <p:spTgt spid="26"/>
                                            </p:tgtEl>
                                            <p:attrNameLst>
                                              <p:attrName>ppt_y</p:attrName>
                                            </p:attrNameLst>
                                          </p:cBhvr>
                                          <p:tavLst>
                                            <p:tav tm="0">
                                              <p:val>
                                                <p:strVal val="1+#ppt_h/2"/>
                                              </p:val>
                                            </p:tav>
                                            <p:tav tm="100000">
                                              <p:val>
                                                <p:strVal val="#ppt_y"/>
                                              </p:val>
                                            </p:tav>
                                          </p:tavLst>
                                        </p:anim>
                                      </p:childTnLst>
                                    </p:cTn>
                                  </p:par>
                                </p:childTnLst>
                              </p:cTn>
                            </p:par>
                            <p:par>
                              <p:cTn id="90" fill="hold">
                                <p:stCondLst>
                                  <p:cond delay="4800"/>
                                </p:stCondLst>
                                <p:childTnLst>
                                  <p:par>
                                    <p:cTn id="91" presetID="52" presetClass="entr" presetSubtype="0" fill="hold" grpId="0" nodeType="afterEffect">
                                      <p:stCondLst>
                                        <p:cond delay="0"/>
                                      </p:stCondLst>
                                      <p:iterate type="lt">
                                        <p:tmPct val="10000"/>
                                      </p:iterate>
                                      <p:childTnLst>
                                        <p:set>
                                          <p:cBhvr>
                                            <p:cTn id="92" dur="1" fill="hold">
                                              <p:stCondLst>
                                                <p:cond delay="0"/>
                                              </p:stCondLst>
                                            </p:cTn>
                                            <p:tgtEl>
                                              <p:spTgt spid="41"/>
                                            </p:tgtEl>
                                            <p:attrNameLst>
                                              <p:attrName>style.visibility</p:attrName>
                                            </p:attrNameLst>
                                          </p:cBhvr>
                                          <p:to>
                                            <p:strVal val="visible"/>
                                          </p:to>
                                        </p:set>
                                        <p:animScale>
                                          <p:cBhvr>
                                            <p:cTn id="93"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4" dur="1000" decel="50000" fill="hold">
                                              <p:stCondLst>
                                                <p:cond delay="0"/>
                                              </p:stCondLst>
                                            </p:cTn>
                                            <p:tgtEl>
                                              <p:spTgt spid="41"/>
                                            </p:tgtEl>
                                            <p:attrNameLst>
                                              <p:attrName>ppt_x</p:attrName>
                                              <p:attrName>ppt_y</p:attrName>
                                            </p:attrNameLst>
                                          </p:cBhvr>
                                        </p:animMotion>
                                        <p:animEffect transition="in" filter="fade">
                                          <p:cBhvr>
                                            <p:cTn id="95" dur="1000"/>
                                            <p:tgtEl>
                                              <p:spTgt spid="41"/>
                                            </p:tgtEl>
                                          </p:cBhvr>
                                        </p:animEffect>
                                      </p:childTnLst>
                                    </p:cTn>
                                  </p:par>
                                </p:childTnLst>
                              </p:cTn>
                            </p:par>
                            <p:par>
                              <p:cTn id="96" fill="hold">
                                <p:stCondLst>
                                  <p:cond delay="6500"/>
                                </p:stCondLst>
                                <p:childTnLst>
                                  <p:par>
                                    <p:cTn id="97" presetID="22" presetClass="entr" presetSubtype="8" fill="hold" nodeType="after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left)">
                                          <p:cBhvr>
                                            <p:cTn id="99" dur="500"/>
                                            <p:tgtEl>
                                              <p:spTgt spid="43"/>
                                            </p:tgtEl>
                                          </p:cBhvr>
                                        </p:animEffect>
                                      </p:childTnLst>
                                    </p:cTn>
                                  </p:par>
                                  <p:par>
                                    <p:cTn id="100" presetID="22" presetClass="entr" presetSubtype="2" fill="hold" nodeType="with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wipe(right)">
                                          <p:cBhvr>
                                            <p:cTn id="102" dur="500"/>
                                            <p:tgtEl>
                                              <p:spTgt spid="42"/>
                                            </p:tgtEl>
                                          </p:cBhvr>
                                        </p:animEffect>
                                      </p:childTnLst>
                                    </p:cTn>
                                  </p:par>
                                </p:childTnLst>
                              </p:cTn>
                            </p:par>
                            <p:par>
                              <p:cTn id="103" fill="hold">
                                <p:stCondLst>
                                  <p:cond delay="7000"/>
                                </p:stCondLst>
                                <p:childTnLst>
                                  <p:par>
                                    <p:cTn id="104" presetID="42" presetClass="entr" presetSubtype="0" fill="hold" grpId="0" nodeType="after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fade">
                                          <p:cBhvr>
                                            <p:cTn id="106" dur="1000"/>
                                            <p:tgtEl>
                                              <p:spTgt spid="40"/>
                                            </p:tgtEl>
                                          </p:cBhvr>
                                        </p:animEffect>
                                        <p:anim calcmode="lin" valueType="num">
                                          <p:cBhvr>
                                            <p:cTn id="107" dur="1000" fill="hold"/>
                                            <p:tgtEl>
                                              <p:spTgt spid="40"/>
                                            </p:tgtEl>
                                            <p:attrNameLst>
                                              <p:attrName>ppt_x</p:attrName>
                                            </p:attrNameLst>
                                          </p:cBhvr>
                                          <p:tavLst>
                                            <p:tav tm="0">
                                              <p:val>
                                                <p:strVal val="#ppt_x"/>
                                              </p:val>
                                            </p:tav>
                                            <p:tav tm="100000">
                                              <p:val>
                                                <p:strVal val="#ppt_x"/>
                                              </p:val>
                                            </p:tav>
                                          </p:tavLst>
                                        </p:anim>
                                        <p:anim calcmode="lin" valueType="num">
                                          <p:cBhvr>
                                            <p:cTn id="108" dur="1000" fill="hold"/>
                                            <p:tgtEl>
                                              <p:spTgt spid="40"/>
                                            </p:tgtEl>
                                            <p:attrNameLst>
                                              <p:attrName>ppt_y</p:attrName>
                                            </p:attrNameLst>
                                          </p:cBhvr>
                                          <p:tavLst>
                                            <p:tav tm="0">
                                              <p:val>
                                                <p:strVal val="#ppt_y+.1"/>
                                              </p:val>
                                            </p:tav>
                                            <p:tav tm="100000">
                                              <p:val>
                                                <p:strVal val="#ppt_y"/>
                                              </p:val>
                                            </p:tav>
                                          </p:tavLst>
                                        </p:anim>
                                      </p:childTnLst>
                                    </p:cTn>
                                  </p:par>
                                </p:childTnLst>
                              </p:cTn>
                            </p:par>
                            <p:par>
                              <p:cTn id="109" fill="hold">
                                <p:stCondLst>
                                  <p:cond delay="8000"/>
                                </p:stCondLst>
                                <p:childTnLst>
                                  <p:par>
                                    <p:cTn id="110" presetID="10" presetClass="entr" presetSubtype="0" fill="hold" nodeType="after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500"/>
                                            <p:tgtEl>
                                              <p:spTgt spid="44"/>
                                            </p:tgtEl>
                                          </p:cBhvr>
                                        </p:animEffect>
                                      </p:childTnLst>
                                    </p:cTn>
                                  </p:par>
                                  <p:par>
                                    <p:cTn id="113" presetID="10" presetClass="entr" presetSubtype="0" fill="hold" nodeType="withEffect">
                                      <p:stCondLst>
                                        <p:cond delay="250"/>
                                      </p:stCondLst>
                                      <p:childTnLst>
                                        <p:set>
                                          <p:cBhvr>
                                            <p:cTn id="114" dur="1" fill="hold">
                                              <p:stCondLst>
                                                <p:cond delay="0"/>
                                              </p:stCondLst>
                                            </p:cTn>
                                            <p:tgtEl>
                                              <p:spTgt spid="47"/>
                                            </p:tgtEl>
                                            <p:attrNameLst>
                                              <p:attrName>style.visibility</p:attrName>
                                            </p:attrNameLst>
                                          </p:cBhvr>
                                          <p:to>
                                            <p:strVal val="visible"/>
                                          </p:to>
                                        </p:set>
                                        <p:animEffect transition="in" filter="fade">
                                          <p:cBhvr>
                                            <p:cTn id="115" dur="500"/>
                                            <p:tgtEl>
                                              <p:spTgt spid="47"/>
                                            </p:tgtEl>
                                          </p:cBhvr>
                                        </p:animEffect>
                                      </p:childTnLst>
                                    </p:cTn>
                                  </p:par>
                                  <p:par>
                                    <p:cTn id="116" presetID="10" presetClass="entr" presetSubtype="0" fill="hold" nodeType="withEffect">
                                      <p:stCondLst>
                                        <p:cond delay="500"/>
                                      </p:stCondLst>
                                      <p:childTnLst>
                                        <p:set>
                                          <p:cBhvr>
                                            <p:cTn id="117" dur="1" fill="hold">
                                              <p:stCondLst>
                                                <p:cond delay="0"/>
                                              </p:stCondLst>
                                            </p:cTn>
                                            <p:tgtEl>
                                              <p:spTgt spid="50"/>
                                            </p:tgtEl>
                                            <p:attrNameLst>
                                              <p:attrName>style.visibility</p:attrName>
                                            </p:attrNameLst>
                                          </p:cBhvr>
                                          <p:to>
                                            <p:strVal val="visible"/>
                                          </p:to>
                                        </p:set>
                                        <p:animEffect transition="in" filter="fade">
                                          <p:cBhvr>
                                            <p:cTn id="118" dur="500"/>
                                            <p:tgtEl>
                                              <p:spTgt spid="50"/>
                                            </p:tgtEl>
                                          </p:cBhvr>
                                        </p:animEffect>
                                      </p:childTnLst>
                                    </p:cTn>
                                  </p:par>
                                  <p:par>
                                    <p:cTn id="119" presetID="10" presetClass="entr" presetSubtype="0" fill="hold" nodeType="withEffect">
                                      <p:stCondLst>
                                        <p:cond delay="750"/>
                                      </p:stCondLst>
                                      <p:childTnLst>
                                        <p:set>
                                          <p:cBhvr>
                                            <p:cTn id="120" dur="1" fill="hold">
                                              <p:stCondLst>
                                                <p:cond delay="0"/>
                                              </p:stCondLst>
                                            </p:cTn>
                                            <p:tgtEl>
                                              <p:spTgt spid="53"/>
                                            </p:tgtEl>
                                            <p:attrNameLst>
                                              <p:attrName>style.visibility</p:attrName>
                                            </p:attrNameLst>
                                          </p:cBhvr>
                                          <p:to>
                                            <p:strVal val="visible"/>
                                          </p:to>
                                        </p:set>
                                        <p:animEffect transition="in" filter="fade">
                                          <p:cBhvr>
                                            <p:cTn id="121" dur="500"/>
                                            <p:tgtEl>
                                              <p:spTgt spid="53"/>
                                            </p:tgtEl>
                                          </p:cBhvr>
                                        </p:animEffect>
                                      </p:childTnLst>
                                    </p:cTn>
                                  </p:par>
                                  <p:par>
                                    <p:cTn id="122" presetID="10" presetClass="entr" presetSubtype="0" fill="hold" nodeType="withEffect">
                                      <p:stCondLst>
                                        <p:cond delay="1000"/>
                                      </p:stCondLst>
                                      <p:childTnLst>
                                        <p:set>
                                          <p:cBhvr>
                                            <p:cTn id="123" dur="1" fill="hold">
                                              <p:stCondLst>
                                                <p:cond delay="0"/>
                                              </p:stCondLst>
                                            </p:cTn>
                                            <p:tgtEl>
                                              <p:spTgt spid="56"/>
                                            </p:tgtEl>
                                            <p:attrNameLst>
                                              <p:attrName>style.visibility</p:attrName>
                                            </p:attrNameLst>
                                          </p:cBhvr>
                                          <p:to>
                                            <p:strVal val="visible"/>
                                          </p:to>
                                        </p:set>
                                        <p:animEffect transition="in" filter="fade">
                                          <p:cBhvr>
                                            <p:cTn id="12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25" repeatCount="indefinite" fill="hold" display="0">
                      <p:stCondLst>
                        <p:cond delay="indefinite"/>
                      </p:stCondLst>
                      <p:endCondLst>
                        <p:cond evt="onStopAudio" delay="0">
                          <p:tgtEl>
                            <p:sldTgt/>
                          </p:tgtEl>
                        </p:cond>
                      </p:endCondLst>
                    </p:cTn>
                    <p:tgtEl>
                      <p:spTgt spid="59"/>
                    </p:tgtEl>
                  </p:cMediaNode>
                </p:audio>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p:bldP spid="4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5481289" y="1944166"/>
            <a:ext cx="2181623" cy="1569660"/>
          </a:xfrm>
          <a:prstGeom prst="rect">
            <a:avLst/>
          </a:prstGeom>
          <a:noFill/>
        </p:spPr>
        <p:txBody>
          <a:bodyPr wrap="none" rtlCol="0">
            <a:spAutoFit/>
          </a:bodyPr>
          <a:lstStyle/>
          <a:p>
            <a:r>
              <a:rPr lang="en-US" altLang="zh-CN" sz="9600" b="1" dirty="0">
                <a:solidFill>
                  <a:schemeClr val="tx2"/>
                </a:solidFill>
                <a:latin typeface="微软雅黑" panose="020B0503020204020204" pitchFamily="34" charset="-122"/>
                <a:ea typeface="微软雅黑" panose="020B0503020204020204" pitchFamily="34" charset="-122"/>
              </a:rPr>
              <a:t>P</a:t>
            </a:r>
            <a:r>
              <a:rPr lang="en-US" altLang="zh-CN" sz="6400" b="1" dirty="0">
                <a:solidFill>
                  <a:schemeClr val="tx2"/>
                </a:solidFill>
                <a:latin typeface="微软雅黑" panose="020B0503020204020204" pitchFamily="34" charset="-122"/>
                <a:ea typeface="微软雅黑" panose="020B0503020204020204" pitchFamily="34" charset="-122"/>
              </a:rPr>
              <a:t>art</a:t>
            </a:r>
            <a:endParaRPr lang="zh-CN" altLang="en-US" sz="6400" b="1" dirty="0">
              <a:solidFill>
                <a:schemeClr val="tx2"/>
              </a:solidFill>
              <a:latin typeface="微软雅黑" panose="020B0503020204020204" pitchFamily="34" charset="-122"/>
              <a:ea typeface="微软雅黑" panose="020B0503020204020204" pitchFamily="34" charset="-122"/>
            </a:endParaRPr>
          </a:p>
        </p:txBody>
      </p:sp>
      <p:sp>
        <p:nvSpPr>
          <p:cNvPr id="3" name="TextBox 22"/>
          <p:cNvSpPr txBox="1"/>
          <p:nvPr/>
        </p:nvSpPr>
        <p:spPr>
          <a:xfrm>
            <a:off x="7741621" y="1949095"/>
            <a:ext cx="1704313" cy="1569660"/>
          </a:xfrm>
          <a:prstGeom prst="rect">
            <a:avLst/>
          </a:prstGeom>
          <a:noFill/>
        </p:spPr>
        <p:txBody>
          <a:bodyPr wrap="none" rtlCol="0">
            <a:spAutoFit/>
          </a:bodyPr>
          <a:lstStyle/>
          <a:p>
            <a:r>
              <a:rPr lang="en-US" altLang="zh-CN" sz="9600" b="1" dirty="0">
                <a:solidFill>
                  <a:schemeClr val="tx2"/>
                </a:solidFill>
                <a:latin typeface="微软雅黑" panose="020B0503020204020204" pitchFamily="34" charset="-122"/>
                <a:ea typeface="微软雅黑" panose="020B0503020204020204" pitchFamily="34" charset="-122"/>
              </a:rPr>
              <a:t>02</a:t>
            </a:r>
            <a:endParaRPr lang="zh-CN" altLang="en-US" sz="9600" b="1" dirty="0">
              <a:solidFill>
                <a:schemeClr val="tx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679590" y="3357511"/>
            <a:ext cx="3697269"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679590" y="4125597"/>
            <a:ext cx="3697269"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TextBox 25"/>
          <p:cNvSpPr txBox="1"/>
          <p:nvPr/>
        </p:nvSpPr>
        <p:spPr>
          <a:xfrm>
            <a:off x="5645710" y="3281775"/>
            <a:ext cx="3765029" cy="861390"/>
          </a:xfrm>
          <a:prstGeom prst="rect">
            <a:avLst/>
          </a:prstGeom>
          <a:noFill/>
        </p:spPr>
        <p:txBody>
          <a:bodyPr wrap="square" rtlCol="0">
            <a:spAutoFit/>
          </a:bodyPr>
          <a:lstStyle/>
          <a:p>
            <a:pPr algn="ctr">
              <a:lnSpc>
                <a:spcPct val="125000"/>
              </a:lnSpc>
            </a:pPr>
            <a:r>
              <a:rPr lang="zh-CN" altLang="en-US" sz="4400" b="1" dirty="0">
                <a:solidFill>
                  <a:schemeClr val="tx2"/>
                </a:solidFill>
                <a:latin typeface="微软雅黑" pitchFamily="34" charset="-122"/>
                <a:ea typeface="微软雅黑" pitchFamily="34" charset="-122"/>
              </a:rPr>
              <a:t>工作完成情况</a:t>
            </a:r>
          </a:p>
        </p:txBody>
      </p:sp>
      <p:grpSp>
        <p:nvGrpSpPr>
          <p:cNvPr id="7" name="组合 6"/>
          <p:cNvGrpSpPr/>
          <p:nvPr/>
        </p:nvGrpSpPr>
        <p:grpSpPr>
          <a:xfrm>
            <a:off x="2639618" y="1917352"/>
            <a:ext cx="2745660" cy="2496277"/>
            <a:chOff x="1979712" y="2065412"/>
            <a:chExt cx="2059245" cy="1872208"/>
          </a:xfrm>
        </p:grpSpPr>
        <p:sp>
          <p:nvSpPr>
            <p:cNvPr id="8" name="圆角矩形 7"/>
            <p:cNvSpPr/>
            <p:nvPr/>
          </p:nvSpPr>
          <p:spPr>
            <a:xfrm>
              <a:off x="1979712" y="2065412"/>
              <a:ext cx="2059245" cy="187220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823C1E"/>
                </a:solidFill>
              </a:endParaRPr>
            </a:p>
          </p:txBody>
        </p:sp>
        <p:pic>
          <p:nvPicPr>
            <p:cNvPr id="9" name="图片 8"/>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2415914" y="2353444"/>
              <a:ext cx="1264590" cy="1319389"/>
            </a:xfrm>
            <a:prstGeom prst="rect">
              <a:avLst/>
            </a:prstGeom>
          </p:spPr>
        </p:pic>
      </p:grpSp>
    </p:spTree>
    <p:extLst>
      <p:ext uri="{BB962C8B-B14F-4D97-AF65-F5344CB8AC3E}">
        <p14:creationId xmlns:p14="http://schemas.microsoft.com/office/powerpoint/2010/main" val="272391191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6"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childTnLst>
                          </p:cTn>
                        </p:par>
                        <p:par>
                          <p:cTn id="30" fill="hold">
                            <p:stCondLst>
                              <p:cond delay="4500"/>
                            </p:stCondLst>
                            <p:childTnLst>
                              <p:par>
                                <p:cTn id="31" presetID="2" presetClass="entr" presetSubtype="2"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组合 137"/>
          <p:cNvGrpSpPr/>
          <p:nvPr/>
        </p:nvGrpSpPr>
        <p:grpSpPr>
          <a:xfrm>
            <a:off x="3425667" y="4438030"/>
            <a:ext cx="4175256" cy="1369771"/>
            <a:chOff x="2665762" y="3195111"/>
            <a:chExt cx="3131850" cy="1027328"/>
          </a:xfrm>
        </p:grpSpPr>
        <p:sp>
          <p:nvSpPr>
            <p:cNvPr id="139" name="Freeform 8"/>
            <p:cNvSpPr>
              <a:spLocks/>
            </p:cNvSpPr>
            <p:nvPr/>
          </p:nvSpPr>
          <p:spPr bwMode="auto">
            <a:xfrm>
              <a:off x="2665762" y="3794889"/>
              <a:ext cx="3131850" cy="427550"/>
            </a:xfrm>
            <a:custGeom>
              <a:avLst/>
              <a:gdLst>
                <a:gd name="T0" fmla="*/ 1452 w 1612"/>
                <a:gd name="T1" fmla="*/ 212 h 220"/>
                <a:gd name="T2" fmla="*/ 532 w 1612"/>
                <a:gd name="T3" fmla="*/ 212 h 220"/>
                <a:gd name="T4" fmla="*/ 302 w 1612"/>
                <a:gd name="T5" fmla="*/ 115 h 220"/>
                <a:gd name="T6" fmla="*/ 0 w 1612"/>
                <a:gd name="T7" fmla="*/ 115 h 220"/>
                <a:gd name="T8" fmla="*/ 0 w 1612"/>
                <a:gd name="T9" fmla="*/ 123 h 220"/>
                <a:gd name="T10" fmla="*/ 302 w 1612"/>
                <a:gd name="T11" fmla="*/ 123 h 220"/>
                <a:gd name="T12" fmla="*/ 532 w 1612"/>
                <a:gd name="T13" fmla="*/ 220 h 220"/>
                <a:gd name="T14" fmla="*/ 1452 w 1612"/>
                <a:gd name="T15" fmla="*/ 220 h 220"/>
                <a:gd name="T16" fmla="*/ 1612 w 1612"/>
                <a:gd name="T17" fmla="*/ 8 h 220"/>
                <a:gd name="T18" fmla="*/ 1612 w 1612"/>
                <a:gd name="T19" fmla="*/ 0 h 220"/>
                <a:gd name="T20" fmla="*/ 1452 w 1612"/>
                <a:gd name="T21" fmla="*/ 21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2" h="220">
                  <a:moveTo>
                    <a:pt x="1452" y="212"/>
                  </a:moveTo>
                  <a:cubicBezTo>
                    <a:pt x="532" y="212"/>
                    <a:pt x="532" y="212"/>
                    <a:pt x="532" y="212"/>
                  </a:cubicBezTo>
                  <a:cubicBezTo>
                    <a:pt x="401" y="212"/>
                    <a:pt x="448" y="115"/>
                    <a:pt x="302" y="115"/>
                  </a:cubicBezTo>
                  <a:cubicBezTo>
                    <a:pt x="0" y="115"/>
                    <a:pt x="0" y="115"/>
                    <a:pt x="0" y="115"/>
                  </a:cubicBezTo>
                  <a:cubicBezTo>
                    <a:pt x="0" y="123"/>
                    <a:pt x="0" y="123"/>
                    <a:pt x="0" y="123"/>
                  </a:cubicBezTo>
                  <a:cubicBezTo>
                    <a:pt x="302" y="123"/>
                    <a:pt x="302" y="123"/>
                    <a:pt x="302" y="123"/>
                  </a:cubicBezTo>
                  <a:cubicBezTo>
                    <a:pt x="441" y="123"/>
                    <a:pt x="395" y="220"/>
                    <a:pt x="532" y="220"/>
                  </a:cubicBezTo>
                  <a:cubicBezTo>
                    <a:pt x="1452" y="220"/>
                    <a:pt x="1452" y="220"/>
                    <a:pt x="1452" y="220"/>
                  </a:cubicBezTo>
                  <a:cubicBezTo>
                    <a:pt x="1612" y="8"/>
                    <a:pt x="1612" y="8"/>
                    <a:pt x="1612" y="8"/>
                  </a:cubicBezTo>
                  <a:cubicBezTo>
                    <a:pt x="1612" y="0"/>
                    <a:pt x="1612" y="0"/>
                    <a:pt x="1612" y="0"/>
                  </a:cubicBezTo>
                  <a:lnTo>
                    <a:pt x="1452" y="212"/>
                  </a:lnTo>
                  <a:close/>
                </a:path>
              </a:pathLst>
            </a:custGeom>
            <a:gradFill>
              <a:gsLst>
                <a:gs pos="0">
                  <a:schemeClr val="accent3">
                    <a:lumMod val="60000"/>
                    <a:lumOff val="40000"/>
                  </a:schemeClr>
                </a:gs>
                <a:gs pos="100000">
                  <a:schemeClr val="accent3">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40" name="Freeform 9"/>
            <p:cNvSpPr>
              <a:spLocks/>
            </p:cNvSpPr>
            <p:nvPr/>
          </p:nvSpPr>
          <p:spPr bwMode="auto">
            <a:xfrm>
              <a:off x="2665762" y="3195111"/>
              <a:ext cx="3131850" cy="1010712"/>
            </a:xfrm>
            <a:custGeom>
              <a:avLst/>
              <a:gdLst>
                <a:gd name="T0" fmla="*/ 1452 w 1612"/>
                <a:gd name="T1" fmla="*/ 98 h 521"/>
                <a:gd name="T2" fmla="*/ 532 w 1612"/>
                <a:gd name="T3" fmla="*/ 98 h 521"/>
                <a:gd name="T4" fmla="*/ 302 w 1612"/>
                <a:gd name="T5" fmla="*/ 0 h 521"/>
                <a:gd name="T6" fmla="*/ 0 w 1612"/>
                <a:gd name="T7" fmla="*/ 0 h 521"/>
                <a:gd name="T8" fmla="*/ 0 w 1612"/>
                <a:gd name="T9" fmla="*/ 424 h 521"/>
                <a:gd name="T10" fmla="*/ 302 w 1612"/>
                <a:gd name="T11" fmla="*/ 424 h 521"/>
                <a:gd name="T12" fmla="*/ 532 w 1612"/>
                <a:gd name="T13" fmla="*/ 521 h 521"/>
                <a:gd name="T14" fmla="*/ 1452 w 1612"/>
                <a:gd name="T15" fmla="*/ 521 h 521"/>
                <a:gd name="T16" fmla="*/ 1612 w 1612"/>
                <a:gd name="T17" fmla="*/ 309 h 521"/>
                <a:gd name="T18" fmla="*/ 1452 w 1612"/>
                <a:gd name="T19" fmla="*/ 98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2" h="521">
                  <a:moveTo>
                    <a:pt x="1452" y="98"/>
                  </a:moveTo>
                  <a:cubicBezTo>
                    <a:pt x="532" y="98"/>
                    <a:pt x="532" y="98"/>
                    <a:pt x="532" y="98"/>
                  </a:cubicBezTo>
                  <a:cubicBezTo>
                    <a:pt x="401" y="98"/>
                    <a:pt x="448" y="0"/>
                    <a:pt x="302" y="0"/>
                  </a:cubicBezTo>
                  <a:cubicBezTo>
                    <a:pt x="0" y="0"/>
                    <a:pt x="0" y="0"/>
                    <a:pt x="0" y="0"/>
                  </a:cubicBezTo>
                  <a:cubicBezTo>
                    <a:pt x="0" y="424"/>
                    <a:pt x="0" y="424"/>
                    <a:pt x="0" y="424"/>
                  </a:cubicBezTo>
                  <a:cubicBezTo>
                    <a:pt x="302" y="424"/>
                    <a:pt x="302" y="424"/>
                    <a:pt x="302" y="424"/>
                  </a:cubicBezTo>
                  <a:cubicBezTo>
                    <a:pt x="448" y="424"/>
                    <a:pt x="401" y="521"/>
                    <a:pt x="532" y="521"/>
                  </a:cubicBezTo>
                  <a:cubicBezTo>
                    <a:pt x="1452" y="521"/>
                    <a:pt x="1452" y="521"/>
                    <a:pt x="1452" y="521"/>
                  </a:cubicBezTo>
                  <a:cubicBezTo>
                    <a:pt x="1612" y="309"/>
                    <a:pt x="1612" y="309"/>
                    <a:pt x="1612" y="309"/>
                  </a:cubicBezTo>
                  <a:lnTo>
                    <a:pt x="1452" y="9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41" name="矩形 140"/>
            <p:cNvSpPr/>
            <p:nvPr/>
          </p:nvSpPr>
          <p:spPr>
            <a:xfrm>
              <a:off x="4194302" y="3616948"/>
              <a:ext cx="760854" cy="496290"/>
            </a:xfrm>
            <a:prstGeom prst="rect">
              <a:avLst/>
            </a:prstGeom>
          </p:spPr>
          <p:txBody>
            <a:bodyPr wrap="square">
              <a:spAutoFit/>
            </a:bodyPr>
            <a:lstStyle/>
            <a:p>
              <a:pPr algn="ctr"/>
              <a:r>
                <a:rPr lang="en-US" altLang="zh-CN" sz="3700" b="1" dirty="0">
                  <a:solidFill>
                    <a:prstClr val="white"/>
                  </a:solidFill>
                  <a:latin typeface="微软雅黑" panose="020B0503020204020204" pitchFamily="34" charset="-122"/>
                  <a:ea typeface="微软雅黑" panose="020B0503020204020204" pitchFamily="34" charset="-122"/>
                </a:rPr>
                <a:t>04</a:t>
              </a:r>
              <a:endParaRPr lang="zh-CN" altLang="en-US" sz="3700" b="1" dirty="0">
                <a:solidFill>
                  <a:prstClr val="white"/>
                </a:solidFill>
                <a:latin typeface="微软雅黑" panose="020B0503020204020204" pitchFamily="34" charset="-122"/>
                <a:ea typeface="微软雅黑" panose="020B0503020204020204" pitchFamily="34" charset="-122"/>
              </a:endParaRPr>
            </a:p>
          </p:txBody>
        </p:sp>
      </p:grpSp>
      <p:grpSp>
        <p:nvGrpSpPr>
          <p:cNvPr id="142" name="组合 141"/>
          <p:cNvGrpSpPr/>
          <p:nvPr/>
        </p:nvGrpSpPr>
        <p:grpSpPr>
          <a:xfrm>
            <a:off x="3069170" y="3481200"/>
            <a:ext cx="4173241" cy="1369773"/>
            <a:chOff x="2398354" y="2477488"/>
            <a:chExt cx="3130338" cy="1027330"/>
          </a:xfrm>
        </p:grpSpPr>
        <p:sp>
          <p:nvSpPr>
            <p:cNvPr id="143" name="Freeform 10"/>
            <p:cNvSpPr>
              <a:spLocks/>
            </p:cNvSpPr>
            <p:nvPr/>
          </p:nvSpPr>
          <p:spPr bwMode="auto">
            <a:xfrm>
              <a:off x="2398354" y="3077268"/>
              <a:ext cx="3130338" cy="427550"/>
            </a:xfrm>
            <a:custGeom>
              <a:avLst/>
              <a:gdLst>
                <a:gd name="T0" fmla="*/ 1453 w 1612"/>
                <a:gd name="T1" fmla="*/ 212 h 220"/>
                <a:gd name="T2" fmla="*/ 732 w 1612"/>
                <a:gd name="T3" fmla="*/ 212 h 220"/>
                <a:gd name="T4" fmla="*/ 502 w 1612"/>
                <a:gd name="T5" fmla="*/ 115 h 220"/>
                <a:gd name="T6" fmla="*/ 0 w 1612"/>
                <a:gd name="T7" fmla="*/ 115 h 220"/>
                <a:gd name="T8" fmla="*/ 0 w 1612"/>
                <a:gd name="T9" fmla="*/ 123 h 220"/>
                <a:gd name="T10" fmla="*/ 502 w 1612"/>
                <a:gd name="T11" fmla="*/ 123 h 220"/>
                <a:gd name="T12" fmla="*/ 732 w 1612"/>
                <a:gd name="T13" fmla="*/ 220 h 220"/>
                <a:gd name="T14" fmla="*/ 1453 w 1612"/>
                <a:gd name="T15" fmla="*/ 220 h 220"/>
                <a:gd name="T16" fmla="*/ 1612 w 1612"/>
                <a:gd name="T17" fmla="*/ 8 h 220"/>
                <a:gd name="T18" fmla="*/ 1612 w 1612"/>
                <a:gd name="T19" fmla="*/ 0 h 220"/>
                <a:gd name="T20" fmla="*/ 1453 w 1612"/>
                <a:gd name="T21" fmla="*/ 21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2" h="220">
                  <a:moveTo>
                    <a:pt x="1453" y="212"/>
                  </a:moveTo>
                  <a:cubicBezTo>
                    <a:pt x="732" y="212"/>
                    <a:pt x="732" y="212"/>
                    <a:pt x="732" y="212"/>
                  </a:cubicBezTo>
                  <a:cubicBezTo>
                    <a:pt x="601" y="212"/>
                    <a:pt x="648" y="115"/>
                    <a:pt x="502" y="115"/>
                  </a:cubicBezTo>
                  <a:cubicBezTo>
                    <a:pt x="0" y="115"/>
                    <a:pt x="0" y="115"/>
                    <a:pt x="0" y="115"/>
                  </a:cubicBezTo>
                  <a:cubicBezTo>
                    <a:pt x="0" y="123"/>
                    <a:pt x="0" y="123"/>
                    <a:pt x="0" y="123"/>
                  </a:cubicBezTo>
                  <a:cubicBezTo>
                    <a:pt x="502" y="123"/>
                    <a:pt x="502" y="123"/>
                    <a:pt x="502" y="123"/>
                  </a:cubicBezTo>
                  <a:cubicBezTo>
                    <a:pt x="641" y="123"/>
                    <a:pt x="595" y="220"/>
                    <a:pt x="732" y="220"/>
                  </a:cubicBezTo>
                  <a:cubicBezTo>
                    <a:pt x="1453" y="220"/>
                    <a:pt x="1453" y="220"/>
                    <a:pt x="1453" y="220"/>
                  </a:cubicBezTo>
                  <a:cubicBezTo>
                    <a:pt x="1612" y="8"/>
                    <a:pt x="1612" y="8"/>
                    <a:pt x="1612" y="8"/>
                  </a:cubicBezTo>
                  <a:cubicBezTo>
                    <a:pt x="1612" y="0"/>
                    <a:pt x="1612" y="0"/>
                    <a:pt x="1612" y="0"/>
                  </a:cubicBezTo>
                  <a:lnTo>
                    <a:pt x="1453" y="21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44" name="Freeform 11"/>
            <p:cNvSpPr>
              <a:spLocks/>
            </p:cNvSpPr>
            <p:nvPr/>
          </p:nvSpPr>
          <p:spPr bwMode="auto">
            <a:xfrm>
              <a:off x="2665762" y="2477488"/>
              <a:ext cx="2862930" cy="1012223"/>
            </a:xfrm>
            <a:custGeom>
              <a:avLst/>
              <a:gdLst>
                <a:gd name="T0" fmla="*/ 1315 w 1474"/>
                <a:gd name="T1" fmla="*/ 98 h 521"/>
                <a:gd name="T2" fmla="*/ 594 w 1474"/>
                <a:gd name="T3" fmla="*/ 98 h 521"/>
                <a:gd name="T4" fmla="*/ 364 w 1474"/>
                <a:gd name="T5" fmla="*/ 0 h 521"/>
                <a:gd name="T6" fmla="*/ 0 w 1474"/>
                <a:gd name="T7" fmla="*/ 0 h 521"/>
                <a:gd name="T8" fmla="*/ 0 w 1474"/>
                <a:gd name="T9" fmla="*/ 424 h 521"/>
                <a:gd name="T10" fmla="*/ 364 w 1474"/>
                <a:gd name="T11" fmla="*/ 424 h 521"/>
                <a:gd name="T12" fmla="*/ 594 w 1474"/>
                <a:gd name="T13" fmla="*/ 521 h 521"/>
                <a:gd name="T14" fmla="*/ 1315 w 1474"/>
                <a:gd name="T15" fmla="*/ 521 h 521"/>
                <a:gd name="T16" fmla="*/ 1474 w 1474"/>
                <a:gd name="T17" fmla="*/ 309 h 521"/>
                <a:gd name="T18" fmla="*/ 1315 w 1474"/>
                <a:gd name="T19" fmla="*/ 98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4" h="521">
                  <a:moveTo>
                    <a:pt x="1315" y="98"/>
                  </a:moveTo>
                  <a:cubicBezTo>
                    <a:pt x="594" y="98"/>
                    <a:pt x="594" y="98"/>
                    <a:pt x="594" y="98"/>
                  </a:cubicBezTo>
                  <a:cubicBezTo>
                    <a:pt x="463" y="98"/>
                    <a:pt x="510" y="0"/>
                    <a:pt x="364" y="0"/>
                  </a:cubicBezTo>
                  <a:cubicBezTo>
                    <a:pt x="0" y="0"/>
                    <a:pt x="0" y="0"/>
                    <a:pt x="0" y="0"/>
                  </a:cubicBezTo>
                  <a:cubicBezTo>
                    <a:pt x="0" y="424"/>
                    <a:pt x="0" y="424"/>
                    <a:pt x="0" y="424"/>
                  </a:cubicBezTo>
                  <a:cubicBezTo>
                    <a:pt x="364" y="424"/>
                    <a:pt x="364" y="424"/>
                    <a:pt x="364" y="424"/>
                  </a:cubicBezTo>
                  <a:cubicBezTo>
                    <a:pt x="510" y="424"/>
                    <a:pt x="463" y="521"/>
                    <a:pt x="594" y="521"/>
                  </a:cubicBezTo>
                  <a:cubicBezTo>
                    <a:pt x="1315" y="521"/>
                    <a:pt x="1315" y="521"/>
                    <a:pt x="1315" y="521"/>
                  </a:cubicBezTo>
                  <a:cubicBezTo>
                    <a:pt x="1474" y="309"/>
                    <a:pt x="1474" y="309"/>
                    <a:pt x="1474" y="309"/>
                  </a:cubicBezTo>
                  <a:lnTo>
                    <a:pt x="1315" y="9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45" name="矩形 144"/>
            <p:cNvSpPr/>
            <p:nvPr/>
          </p:nvSpPr>
          <p:spPr>
            <a:xfrm>
              <a:off x="4194302" y="2899326"/>
              <a:ext cx="640072" cy="496290"/>
            </a:xfrm>
            <a:prstGeom prst="rect">
              <a:avLst/>
            </a:prstGeom>
          </p:spPr>
          <p:txBody>
            <a:bodyPr wrap="square">
              <a:spAutoFit/>
            </a:bodyPr>
            <a:lstStyle/>
            <a:p>
              <a:pPr algn="ctr"/>
              <a:r>
                <a:rPr lang="en-US" altLang="zh-CN" sz="3700" b="1" dirty="0">
                  <a:solidFill>
                    <a:prstClr val="white"/>
                  </a:solidFill>
                  <a:latin typeface="微软雅黑" panose="020B0503020204020204" pitchFamily="34" charset="-122"/>
                  <a:ea typeface="微软雅黑" panose="020B0503020204020204" pitchFamily="34" charset="-122"/>
                </a:rPr>
                <a:t>03</a:t>
              </a:r>
              <a:endParaRPr lang="zh-CN" altLang="en-US" sz="3700" b="1" dirty="0">
                <a:solidFill>
                  <a:prstClr val="white"/>
                </a:solidFill>
                <a:latin typeface="微软雅黑" panose="020B0503020204020204" pitchFamily="34" charset="-122"/>
                <a:ea typeface="微软雅黑" panose="020B0503020204020204" pitchFamily="34" charset="-122"/>
              </a:endParaRPr>
            </a:p>
          </p:txBody>
        </p:sp>
      </p:grpSp>
      <p:grpSp>
        <p:nvGrpSpPr>
          <p:cNvPr id="146" name="组合 145"/>
          <p:cNvGrpSpPr/>
          <p:nvPr/>
        </p:nvGrpSpPr>
        <p:grpSpPr>
          <a:xfrm>
            <a:off x="2839561" y="2526386"/>
            <a:ext cx="4175256" cy="1369775"/>
            <a:chOff x="2226125" y="1761377"/>
            <a:chExt cx="3131850" cy="1027331"/>
          </a:xfrm>
        </p:grpSpPr>
        <p:sp>
          <p:nvSpPr>
            <p:cNvPr id="147" name="Freeform 12"/>
            <p:cNvSpPr>
              <a:spLocks/>
            </p:cNvSpPr>
            <p:nvPr/>
          </p:nvSpPr>
          <p:spPr bwMode="auto">
            <a:xfrm>
              <a:off x="2226125" y="2361158"/>
              <a:ext cx="3131850" cy="427550"/>
            </a:xfrm>
            <a:custGeom>
              <a:avLst/>
              <a:gdLst>
                <a:gd name="T0" fmla="*/ 1453 w 1612"/>
                <a:gd name="T1" fmla="*/ 212 h 220"/>
                <a:gd name="T2" fmla="*/ 861 w 1612"/>
                <a:gd name="T3" fmla="*/ 212 h 220"/>
                <a:gd name="T4" fmla="*/ 632 w 1612"/>
                <a:gd name="T5" fmla="*/ 115 h 220"/>
                <a:gd name="T6" fmla="*/ 0 w 1612"/>
                <a:gd name="T7" fmla="*/ 115 h 220"/>
                <a:gd name="T8" fmla="*/ 0 w 1612"/>
                <a:gd name="T9" fmla="*/ 123 h 220"/>
                <a:gd name="T10" fmla="*/ 632 w 1612"/>
                <a:gd name="T11" fmla="*/ 123 h 220"/>
                <a:gd name="T12" fmla="*/ 861 w 1612"/>
                <a:gd name="T13" fmla="*/ 220 h 220"/>
                <a:gd name="T14" fmla="*/ 1453 w 1612"/>
                <a:gd name="T15" fmla="*/ 220 h 220"/>
                <a:gd name="T16" fmla="*/ 1612 w 1612"/>
                <a:gd name="T17" fmla="*/ 8 h 220"/>
                <a:gd name="T18" fmla="*/ 1612 w 1612"/>
                <a:gd name="T19" fmla="*/ 0 h 220"/>
                <a:gd name="T20" fmla="*/ 1453 w 1612"/>
                <a:gd name="T21" fmla="*/ 21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2" h="220">
                  <a:moveTo>
                    <a:pt x="1453" y="212"/>
                  </a:moveTo>
                  <a:cubicBezTo>
                    <a:pt x="861" y="212"/>
                    <a:pt x="861" y="212"/>
                    <a:pt x="861" y="212"/>
                  </a:cubicBezTo>
                  <a:cubicBezTo>
                    <a:pt x="731" y="212"/>
                    <a:pt x="777" y="115"/>
                    <a:pt x="632" y="115"/>
                  </a:cubicBezTo>
                  <a:cubicBezTo>
                    <a:pt x="0" y="115"/>
                    <a:pt x="0" y="115"/>
                    <a:pt x="0" y="115"/>
                  </a:cubicBezTo>
                  <a:cubicBezTo>
                    <a:pt x="0" y="123"/>
                    <a:pt x="0" y="123"/>
                    <a:pt x="0" y="123"/>
                  </a:cubicBezTo>
                  <a:cubicBezTo>
                    <a:pt x="632" y="123"/>
                    <a:pt x="632" y="123"/>
                    <a:pt x="632" y="123"/>
                  </a:cubicBezTo>
                  <a:cubicBezTo>
                    <a:pt x="771" y="123"/>
                    <a:pt x="724" y="220"/>
                    <a:pt x="861" y="220"/>
                  </a:cubicBezTo>
                  <a:cubicBezTo>
                    <a:pt x="1453" y="220"/>
                    <a:pt x="1453" y="220"/>
                    <a:pt x="1453" y="220"/>
                  </a:cubicBezTo>
                  <a:cubicBezTo>
                    <a:pt x="1612" y="8"/>
                    <a:pt x="1612" y="8"/>
                    <a:pt x="1612" y="8"/>
                  </a:cubicBezTo>
                  <a:cubicBezTo>
                    <a:pt x="1612" y="0"/>
                    <a:pt x="1612" y="0"/>
                    <a:pt x="1612" y="0"/>
                  </a:cubicBezTo>
                  <a:lnTo>
                    <a:pt x="1453" y="212"/>
                  </a:lnTo>
                  <a:close/>
                </a:path>
              </a:pathLst>
            </a:custGeom>
            <a:gradFill>
              <a:gsLst>
                <a:gs pos="0">
                  <a:schemeClr val="accent1"/>
                </a:gs>
                <a:gs pos="97000">
                  <a:schemeClr val="accent1">
                    <a:lumMod val="7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48" name="Freeform 13"/>
            <p:cNvSpPr>
              <a:spLocks/>
            </p:cNvSpPr>
            <p:nvPr/>
          </p:nvSpPr>
          <p:spPr bwMode="auto">
            <a:xfrm>
              <a:off x="2563030" y="1761377"/>
              <a:ext cx="2794945" cy="1010712"/>
            </a:xfrm>
            <a:custGeom>
              <a:avLst/>
              <a:gdLst>
                <a:gd name="T0" fmla="*/ 1280 w 1439"/>
                <a:gd name="T1" fmla="*/ 97 h 521"/>
                <a:gd name="T2" fmla="*/ 688 w 1439"/>
                <a:gd name="T3" fmla="*/ 97 h 521"/>
                <a:gd name="T4" fmla="*/ 459 w 1439"/>
                <a:gd name="T5" fmla="*/ 0 h 521"/>
                <a:gd name="T6" fmla="*/ 0 w 1439"/>
                <a:gd name="T7" fmla="*/ 0 h 521"/>
                <a:gd name="T8" fmla="*/ 0 w 1439"/>
                <a:gd name="T9" fmla="*/ 424 h 521"/>
                <a:gd name="T10" fmla="*/ 459 w 1439"/>
                <a:gd name="T11" fmla="*/ 424 h 521"/>
                <a:gd name="T12" fmla="*/ 688 w 1439"/>
                <a:gd name="T13" fmla="*/ 521 h 521"/>
                <a:gd name="T14" fmla="*/ 1280 w 1439"/>
                <a:gd name="T15" fmla="*/ 521 h 521"/>
                <a:gd name="T16" fmla="*/ 1439 w 1439"/>
                <a:gd name="T17" fmla="*/ 309 h 521"/>
                <a:gd name="T18" fmla="*/ 1280 w 1439"/>
                <a:gd name="T19" fmla="*/ 97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9" h="521">
                  <a:moveTo>
                    <a:pt x="1280" y="97"/>
                  </a:moveTo>
                  <a:cubicBezTo>
                    <a:pt x="688" y="97"/>
                    <a:pt x="688" y="97"/>
                    <a:pt x="688" y="97"/>
                  </a:cubicBezTo>
                  <a:cubicBezTo>
                    <a:pt x="558" y="97"/>
                    <a:pt x="604" y="0"/>
                    <a:pt x="459" y="0"/>
                  </a:cubicBezTo>
                  <a:cubicBezTo>
                    <a:pt x="0" y="0"/>
                    <a:pt x="0" y="0"/>
                    <a:pt x="0" y="0"/>
                  </a:cubicBezTo>
                  <a:cubicBezTo>
                    <a:pt x="0" y="424"/>
                    <a:pt x="0" y="424"/>
                    <a:pt x="0" y="424"/>
                  </a:cubicBezTo>
                  <a:cubicBezTo>
                    <a:pt x="459" y="424"/>
                    <a:pt x="459" y="424"/>
                    <a:pt x="459" y="424"/>
                  </a:cubicBezTo>
                  <a:cubicBezTo>
                    <a:pt x="604" y="424"/>
                    <a:pt x="558" y="521"/>
                    <a:pt x="688" y="521"/>
                  </a:cubicBezTo>
                  <a:cubicBezTo>
                    <a:pt x="1280" y="521"/>
                    <a:pt x="1280" y="521"/>
                    <a:pt x="1280" y="521"/>
                  </a:cubicBezTo>
                  <a:cubicBezTo>
                    <a:pt x="1439" y="309"/>
                    <a:pt x="1439" y="309"/>
                    <a:pt x="1439" y="309"/>
                  </a:cubicBezTo>
                  <a:lnTo>
                    <a:pt x="1280" y="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49" name="矩形 148"/>
            <p:cNvSpPr/>
            <p:nvPr/>
          </p:nvSpPr>
          <p:spPr>
            <a:xfrm>
              <a:off x="4078493" y="2167085"/>
              <a:ext cx="696453" cy="496290"/>
            </a:xfrm>
            <a:prstGeom prst="rect">
              <a:avLst/>
            </a:prstGeom>
          </p:spPr>
          <p:txBody>
            <a:bodyPr wrap="square">
              <a:spAutoFit/>
            </a:bodyPr>
            <a:lstStyle/>
            <a:p>
              <a:pPr algn="ctr"/>
              <a:r>
                <a:rPr lang="en-US" altLang="zh-CN" sz="3700" b="1" dirty="0">
                  <a:solidFill>
                    <a:prstClr val="white"/>
                  </a:solidFill>
                  <a:latin typeface="微软雅黑" panose="020B0503020204020204" pitchFamily="34" charset="-122"/>
                  <a:ea typeface="微软雅黑" panose="020B0503020204020204" pitchFamily="34" charset="-122"/>
                </a:rPr>
                <a:t>02</a:t>
              </a:r>
              <a:endParaRPr lang="zh-CN" altLang="en-US" sz="3700" b="1" dirty="0">
                <a:solidFill>
                  <a:prstClr val="white"/>
                </a:solidFill>
                <a:latin typeface="微软雅黑" panose="020B0503020204020204" pitchFamily="34" charset="-122"/>
                <a:ea typeface="微软雅黑" panose="020B0503020204020204" pitchFamily="34" charset="-122"/>
              </a:endParaRPr>
            </a:p>
          </p:txBody>
        </p:sp>
      </p:grpSp>
      <p:grpSp>
        <p:nvGrpSpPr>
          <p:cNvPr id="150" name="组合 149"/>
          <p:cNvGrpSpPr/>
          <p:nvPr/>
        </p:nvGrpSpPr>
        <p:grpSpPr>
          <a:xfrm>
            <a:off x="2571684" y="1569559"/>
            <a:ext cx="4175256" cy="1369773"/>
            <a:chOff x="2025191" y="1043757"/>
            <a:chExt cx="3131850" cy="1027330"/>
          </a:xfrm>
        </p:grpSpPr>
        <p:sp>
          <p:nvSpPr>
            <p:cNvPr id="151" name="Freeform 14"/>
            <p:cNvSpPr>
              <a:spLocks/>
            </p:cNvSpPr>
            <p:nvPr/>
          </p:nvSpPr>
          <p:spPr bwMode="auto">
            <a:xfrm>
              <a:off x="2025191" y="1643537"/>
              <a:ext cx="3131850" cy="427550"/>
            </a:xfrm>
            <a:custGeom>
              <a:avLst/>
              <a:gdLst>
                <a:gd name="T0" fmla="*/ 1453 w 1612"/>
                <a:gd name="T1" fmla="*/ 212 h 220"/>
                <a:gd name="T2" fmla="*/ 968 w 1612"/>
                <a:gd name="T3" fmla="*/ 212 h 220"/>
                <a:gd name="T4" fmla="*/ 738 w 1612"/>
                <a:gd name="T5" fmla="*/ 115 h 220"/>
                <a:gd name="T6" fmla="*/ 0 w 1612"/>
                <a:gd name="T7" fmla="*/ 115 h 220"/>
                <a:gd name="T8" fmla="*/ 0 w 1612"/>
                <a:gd name="T9" fmla="*/ 123 h 220"/>
                <a:gd name="T10" fmla="*/ 738 w 1612"/>
                <a:gd name="T11" fmla="*/ 123 h 220"/>
                <a:gd name="T12" fmla="*/ 968 w 1612"/>
                <a:gd name="T13" fmla="*/ 220 h 220"/>
                <a:gd name="T14" fmla="*/ 1453 w 1612"/>
                <a:gd name="T15" fmla="*/ 220 h 220"/>
                <a:gd name="T16" fmla="*/ 1612 w 1612"/>
                <a:gd name="T17" fmla="*/ 8 h 220"/>
                <a:gd name="T18" fmla="*/ 1612 w 1612"/>
                <a:gd name="T19" fmla="*/ 0 h 220"/>
                <a:gd name="T20" fmla="*/ 1453 w 1612"/>
                <a:gd name="T21" fmla="*/ 21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2" h="220">
                  <a:moveTo>
                    <a:pt x="1453" y="212"/>
                  </a:moveTo>
                  <a:cubicBezTo>
                    <a:pt x="968" y="212"/>
                    <a:pt x="968" y="212"/>
                    <a:pt x="968" y="212"/>
                  </a:cubicBezTo>
                  <a:cubicBezTo>
                    <a:pt x="837" y="212"/>
                    <a:pt x="884" y="115"/>
                    <a:pt x="738" y="115"/>
                  </a:cubicBezTo>
                  <a:cubicBezTo>
                    <a:pt x="0" y="115"/>
                    <a:pt x="0" y="115"/>
                    <a:pt x="0" y="115"/>
                  </a:cubicBezTo>
                  <a:cubicBezTo>
                    <a:pt x="0" y="123"/>
                    <a:pt x="0" y="123"/>
                    <a:pt x="0" y="123"/>
                  </a:cubicBezTo>
                  <a:cubicBezTo>
                    <a:pt x="738" y="123"/>
                    <a:pt x="738" y="123"/>
                    <a:pt x="738" y="123"/>
                  </a:cubicBezTo>
                  <a:cubicBezTo>
                    <a:pt x="878" y="123"/>
                    <a:pt x="831" y="220"/>
                    <a:pt x="968" y="220"/>
                  </a:cubicBezTo>
                  <a:cubicBezTo>
                    <a:pt x="1453" y="220"/>
                    <a:pt x="1453" y="220"/>
                    <a:pt x="1453" y="220"/>
                  </a:cubicBezTo>
                  <a:cubicBezTo>
                    <a:pt x="1612" y="8"/>
                    <a:pt x="1612" y="8"/>
                    <a:pt x="1612" y="8"/>
                  </a:cubicBezTo>
                  <a:cubicBezTo>
                    <a:pt x="1612" y="0"/>
                    <a:pt x="1612" y="0"/>
                    <a:pt x="1612" y="0"/>
                  </a:cubicBezTo>
                  <a:lnTo>
                    <a:pt x="1453" y="2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52" name="Freeform 15"/>
            <p:cNvSpPr>
              <a:spLocks/>
            </p:cNvSpPr>
            <p:nvPr/>
          </p:nvSpPr>
          <p:spPr bwMode="auto">
            <a:xfrm>
              <a:off x="2461806" y="1043757"/>
              <a:ext cx="2695233" cy="1012223"/>
            </a:xfrm>
            <a:custGeom>
              <a:avLst/>
              <a:gdLst>
                <a:gd name="T0" fmla="*/ 1228 w 1387"/>
                <a:gd name="T1" fmla="*/ 97 h 521"/>
                <a:gd name="T2" fmla="*/ 743 w 1387"/>
                <a:gd name="T3" fmla="*/ 97 h 521"/>
                <a:gd name="T4" fmla="*/ 513 w 1387"/>
                <a:gd name="T5" fmla="*/ 0 h 521"/>
                <a:gd name="T6" fmla="*/ 0 w 1387"/>
                <a:gd name="T7" fmla="*/ 0 h 521"/>
                <a:gd name="T8" fmla="*/ 0 w 1387"/>
                <a:gd name="T9" fmla="*/ 424 h 521"/>
                <a:gd name="T10" fmla="*/ 513 w 1387"/>
                <a:gd name="T11" fmla="*/ 424 h 521"/>
                <a:gd name="T12" fmla="*/ 743 w 1387"/>
                <a:gd name="T13" fmla="*/ 521 h 521"/>
                <a:gd name="T14" fmla="*/ 1228 w 1387"/>
                <a:gd name="T15" fmla="*/ 521 h 521"/>
                <a:gd name="T16" fmla="*/ 1387 w 1387"/>
                <a:gd name="T17" fmla="*/ 309 h 521"/>
                <a:gd name="T18" fmla="*/ 1228 w 1387"/>
                <a:gd name="T19" fmla="*/ 97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7" h="521">
                  <a:moveTo>
                    <a:pt x="1228" y="97"/>
                  </a:moveTo>
                  <a:cubicBezTo>
                    <a:pt x="743" y="97"/>
                    <a:pt x="743" y="97"/>
                    <a:pt x="743" y="97"/>
                  </a:cubicBezTo>
                  <a:cubicBezTo>
                    <a:pt x="612" y="97"/>
                    <a:pt x="659" y="0"/>
                    <a:pt x="513" y="0"/>
                  </a:cubicBezTo>
                  <a:cubicBezTo>
                    <a:pt x="0" y="0"/>
                    <a:pt x="0" y="0"/>
                    <a:pt x="0" y="0"/>
                  </a:cubicBezTo>
                  <a:cubicBezTo>
                    <a:pt x="0" y="424"/>
                    <a:pt x="0" y="424"/>
                    <a:pt x="0" y="424"/>
                  </a:cubicBezTo>
                  <a:cubicBezTo>
                    <a:pt x="513" y="424"/>
                    <a:pt x="513" y="424"/>
                    <a:pt x="513" y="424"/>
                  </a:cubicBezTo>
                  <a:cubicBezTo>
                    <a:pt x="659" y="424"/>
                    <a:pt x="612" y="521"/>
                    <a:pt x="743" y="521"/>
                  </a:cubicBezTo>
                  <a:cubicBezTo>
                    <a:pt x="1228" y="521"/>
                    <a:pt x="1228" y="521"/>
                    <a:pt x="1228" y="521"/>
                  </a:cubicBezTo>
                  <a:cubicBezTo>
                    <a:pt x="1387" y="309"/>
                    <a:pt x="1387" y="309"/>
                    <a:pt x="1387" y="309"/>
                  </a:cubicBezTo>
                  <a:lnTo>
                    <a:pt x="1228" y="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53" name="矩形 152"/>
            <p:cNvSpPr/>
            <p:nvPr/>
          </p:nvSpPr>
          <p:spPr>
            <a:xfrm>
              <a:off x="4024722" y="1378592"/>
              <a:ext cx="809652" cy="496290"/>
            </a:xfrm>
            <a:prstGeom prst="rect">
              <a:avLst/>
            </a:prstGeom>
          </p:spPr>
          <p:txBody>
            <a:bodyPr wrap="square">
              <a:spAutoFit/>
            </a:bodyPr>
            <a:lstStyle/>
            <a:p>
              <a:pPr algn="ctr"/>
              <a:r>
                <a:rPr lang="en-US" altLang="zh-CN" sz="3700" b="1" dirty="0">
                  <a:solidFill>
                    <a:prstClr val="white"/>
                  </a:solidFill>
                  <a:latin typeface="微软雅黑" panose="020B0503020204020204" pitchFamily="34" charset="-122"/>
                  <a:ea typeface="微软雅黑" panose="020B0503020204020204" pitchFamily="34" charset="-122"/>
                </a:rPr>
                <a:t>01</a:t>
              </a:r>
              <a:endParaRPr lang="zh-CN" altLang="en-US" sz="3700" b="1" dirty="0">
                <a:solidFill>
                  <a:prstClr val="white"/>
                </a:solidFill>
                <a:latin typeface="微软雅黑" panose="020B0503020204020204" pitchFamily="34" charset="-122"/>
                <a:ea typeface="微软雅黑" panose="020B0503020204020204" pitchFamily="34" charset="-122"/>
              </a:endParaRPr>
            </a:p>
          </p:txBody>
        </p:sp>
      </p:grpSp>
      <p:grpSp>
        <p:nvGrpSpPr>
          <p:cNvPr id="154" name="组合 153"/>
          <p:cNvGrpSpPr/>
          <p:nvPr/>
        </p:nvGrpSpPr>
        <p:grpSpPr>
          <a:xfrm>
            <a:off x="716686" y="1460782"/>
            <a:ext cx="3522684" cy="4347020"/>
            <a:chOff x="595661" y="949475"/>
            <a:chExt cx="2642357" cy="3260265"/>
          </a:xfrm>
        </p:grpSpPr>
        <p:sp>
          <p:nvSpPr>
            <p:cNvPr id="155" name="Freeform 5"/>
            <p:cNvSpPr>
              <a:spLocks/>
            </p:cNvSpPr>
            <p:nvPr/>
          </p:nvSpPr>
          <p:spPr bwMode="auto">
            <a:xfrm>
              <a:off x="595661" y="3839599"/>
              <a:ext cx="339926" cy="370141"/>
            </a:xfrm>
            <a:custGeom>
              <a:avLst/>
              <a:gdLst>
                <a:gd name="T0" fmla="*/ 117 w 175"/>
                <a:gd name="T1" fmla="*/ 0 h 190"/>
                <a:gd name="T2" fmla="*/ 117 w 175"/>
                <a:gd name="T3" fmla="*/ 1 h 190"/>
                <a:gd name="T4" fmla="*/ 0 w 175"/>
                <a:gd name="T5" fmla="*/ 96 h 190"/>
                <a:gd name="T6" fmla="*/ 117 w 175"/>
                <a:gd name="T7" fmla="*/ 190 h 190"/>
                <a:gd name="T8" fmla="*/ 117 w 175"/>
                <a:gd name="T9" fmla="*/ 190 h 190"/>
                <a:gd name="T10" fmla="*/ 175 w 175"/>
                <a:gd name="T11" fmla="*/ 190 h 190"/>
                <a:gd name="T12" fmla="*/ 175 w 175"/>
                <a:gd name="T13" fmla="*/ 0 h 190"/>
                <a:gd name="T14" fmla="*/ 117 w 175"/>
                <a:gd name="T15" fmla="*/ 0 h 1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190">
                  <a:moveTo>
                    <a:pt x="117" y="0"/>
                  </a:moveTo>
                  <a:cubicBezTo>
                    <a:pt x="117" y="1"/>
                    <a:pt x="117" y="1"/>
                    <a:pt x="117" y="1"/>
                  </a:cubicBezTo>
                  <a:cubicBezTo>
                    <a:pt x="52" y="1"/>
                    <a:pt x="0" y="43"/>
                    <a:pt x="0" y="96"/>
                  </a:cubicBezTo>
                  <a:cubicBezTo>
                    <a:pt x="0" y="148"/>
                    <a:pt x="52" y="190"/>
                    <a:pt x="117" y="190"/>
                  </a:cubicBezTo>
                  <a:cubicBezTo>
                    <a:pt x="117" y="190"/>
                    <a:pt x="117" y="190"/>
                    <a:pt x="117" y="190"/>
                  </a:cubicBezTo>
                  <a:cubicBezTo>
                    <a:pt x="175" y="190"/>
                    <a:pt x="175" y="190"/>
                    <a:pt x="175" y="190"/>
                  </a:cubicBezTo>
                  <a:cubicBezTo>
                    <a:pt x="175" y="0"/>
                    <a:pt x="175" y="0"/>
                    <a:pt x="175" y="0"/>
                  </a:cubicBezTo>
                  <a:lnTo>
                    <a:pt x="117" y="0"/>
                  </a:lnTo>
                  <a:close/>
                </a:path>
              </a:pathLst>
            </a:custGeom>
            <a:gradFill>
              <a:gsLst>
                <a:gs pos="100000">
                  <a:srgbClr val="595755"/>
                </a:gs>
                <a:gs pos="0">
                  <a:srgbClr val="828F8E"/>
                </a:gs>
              </a:gsLst>
              <a:lin ang="0" scaled="0"/>
            </a:gra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56" name="Freeform 6"/>
            <p:cNvSpPr>
              <a:spLocks/>
            </p:cNvSpPr>
            <p:nvPr/>
          </p:nvSpPr>
          <p:spPr bwMode="auto">
            <a:xfrm>
              <a:off x="935588" y="3585787"/>
              <a:ext cx="2302430" cy="623952"/>
            </a:xfrm>
            <a:custGeom>
              <a:avLst/>
              <a:gdLst>
                <a:gd name="T0" fmla="*/ 0 w 1185"/>
                <a:gd name="T1" fmla="*/ 0 h 321"/>
                <a:gd name="T2" fmla="*/ 0 w 1185"/>
                <a:gd name="T3" fmla="*/ 131 h 321"/>
                <a:gd name="T4" fmla="*/ 0 w 1185"/>
                <a:gd name="T5" fmla="*/ 321 h 321"/>
                <a:gd name="T6" fmla="*/ 112 w 1185"/>
                <a:gd name="T7" fmla="*/ 321 h 321"/>
                <a:gd name="T8" fmla="*/ 112 w 1185"/>
                <a:gd name="T9" fmla="*/ 313 h 321"/>
                <a:gd name="T10" fmla="*/ 1083 w 1185"/>
                <a:gd name="T11" fmla="*/ 313 h 321"/>
                <a:gd name="T12" fmla="*/ 1185 w 1185"/>
                <a:gd name="T13" fmla="*/ 212 h 321"/>
                <a:gd name="T14" fmla="*/ 1185 w 1185"/>
                <a:gd name="T15" fmla="*/ 0 h 321"/>
                <a:gd name="T16" fmla="*/ 0 w 1185"/>
                <a:gd name="T17"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5" h="321">
                  <a:moveTo>
                    <a:pt x="0" y="0"/>
                  </a:moveTo>
                  <a:cubicBezTo>
                    <a:pt x="0" y="131"/>
                    <a:pt x="0" y="131"/>
                    <a:pt x="0" y="131"/>
                  </a:cubicBezTo>
                  <a:cubicBezTo>
                    <a:pt x="0" y="321"/>
                    <a:pt x="0" y="321"/>
                    <a:pt x="0" y="321"/>
                  </a:cubicBezTo>
                  <a:cubicBezTo>
                    <a:pt x="112" y="321"/>
                    <a:pt x="112" y="321"/>
                    <a:pt x="112" y="321"/>
                  </a:cubicBezTo>
                  <a:cubicBezTo>
                    <a:pt x="112" y="313"/>
                    <a:pt x="112" y="313"/>
                    <a:pt x="112" y="313"/>
                  </a:cubicBezTo>
                  <a:cubicBezTo>
                    <a:pt x="1083" y="313"/>
                    <a:pt x="1083" y="313"/>
                    <a:pt x="1083" y="313"/>
                  </a:cubicBezTo>
                  <a:cubicBezTo>
                    <a:pt x="1139" y="313"/>
                    <a:pt x="1185" y="268"/>
                    <a:pt x="1185" y="212"/>
                  </a:cubicBezTo>
                  <a:cubicBezTo>
                    <a:pt x="1185" y="0"/>
                    <a:pt x="1185" y="0"/>
                    <a:pt x="1185" y="0"/>
                  </a:cubicBezTo>
                  <a:lnTo>
                    <a:pt x="0" y="0"/>
                  </a:lnTo>
                  <a:close/>
                </a:path>
              </a:pathLst>
            </a:custGeom>
            <a:gradFill flip="none" rotWithShape="1">
              <a:gsLst>
                <a:gs pos="100000">
                  <a:schemeClr val="bg1">
                    <a:lumMod val="75000"/>
                  </a:schemeClr>
                </a:gs>
                <a:gs pos="0">
                  <a:schemeClr val="bg1">
                    <a:lumMod val="95000"/>
                  </a:schemeClr>
                </a:gs>
              </a:gsLst>
              <a:lin ang="0" scaled="0"/>
              <a:tileRect/>
            </a:gra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57" name="Freeform 7"/>
            <p:cNvSpPr>
              <a:spLocks noEditPoints="1"/>
            </p:cNvSpPr>
            <p:nvPr/>
          </p:nvSpPr>
          <p:spPr bwMode="auto">
            <a:xfrm>
              <a:off x="935588" y="1671628"/>
              <a:ext cx="2302430" cy="2538112"/>
            </a:xfrm>
            <a:custGeom>
              <a:avLst/>
              <a:gdLst>
                <a:gd name="T0" fmla="*/ 973 w 1185"/>
                <a:gd name="T1" fmla="*/ 0 h 1306"/>
                <a:gd name="T2" fmla="*/ 973 w 1185"/>
                <a:gd name="T3" fmla="*/ 8 h 1306"/>
                <a:gd name="T4" fmla="*/ 1153 w 1185"/>
                <a:gd name="T5" fmla="*/ 8 h 1306"/>
                <a:gd name="T6" fmla="*/ 1153 w 1185"/>
                <a:gd name="T7" fmla="*/ 0 h 1306"/>
                <a:gd name="T8" fmla="*/ 973 w 1185"/>
                <a:gd name="T9" fmla="*/ 0 h 1306"/>
                <a:gd name="T10" fmla="*/ 1083 w 1185"/>
                <a:gd name="T11" fmla="*/ 1298 h 1306"/>
                <a:gd name="T12" fmla="*/ 0 w 1185"/>
                <a:gd name="T13" fmla="*/ 1298 h 1306"/>
                <a:gd name="T14" fmla="*/ 0 w 1185"/>
                <a:gd name="T15" fmla="*/ 1306 h 1306"/>
                <a:gd name="T16" fmla="*/ 1083 w 1185"/>
                <a:gd name="T17" fmla="*/ 1306 h 1306"/>
                <a:gd name="T18" fmla="*/ 1185 w 1185"/>
                <a:gd name="T19" fmla="*/ 1205 h 1306"/>
                <a:gd name="T20" fmla="*/ 1185 w 1185"/>
                <a:gd name="T21" fmla="*/ 1197 h 1306"/>
                <a:gd name="T22" fmla="*/ 1083 w 1185"/>
                <a:gd name="T23" fmla="*/ 1298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5" h="1306">
                  <a:moveTo>
                    <a:pt x="973" y="0"/>
                  </a:moveTo>
                  <a:cubicBezTo>
                    <a:pt x="973" y="8"/>
                    <a:pt x="973" y="8"/>
                    <a:pt x="973" y="8"/>
                  </a:cubicBezTo>
                  <a:cubicBezTo>
                    <a:pt x="1153" y="8"/>
                    <a:pt x="1153" y="8"/>
                    <a:pt x="1153" y="8"/>
                  </a:cubicBezTo>
                  <a:cubicBezTo>
                    <a:pt x="1153" y="0"/>
                    <a:pt x="1153" y="0"/>
                    <a:pt x="1153" y="0"/>
                  </a:cubicBezTo>
                  <a:lnTo>
                    <a:pt x="973" y="0"/>
                  </a:lnTo>
                  <a:close/>
                  <a:moveTo>
                    <a:pt x="1083" y="1298"/>
                  </a:moveTo>
                  <a:cubicBezTo>
                    <a:pt x="0" y="1298"/>
                    <a:pt x="0" y="1298"/>
                    <a:pt x="0" y="1298"/>
                  </a:cubicBezTo>
                  <a:cubicBezTo>
                    <a:pt x="0" y="1306"/>
                    <a:pt x="0" y="1306"/>
                    <a:pt x="0" y="1306"/>
                  </a:cubicBezTo>
                  <a:cubicBezTo>
                    <a:pt x="1083" y="1306"/>
                    <a:pt x="1083" y="1306"/>
                    <a:pt x="1083" y="1306"/>
                  </a:cubicBezTo>
                  <a:cubicBezTo>
                    <a:pt x="1139" y="1306"/>
                    <a:pt x="1185" y="1261"/>
                    <a:pt x="1185" y="1205"/>
                  </a:cubicBezTo>
                  <a:cubicBezTo>
                    <a:pt x="1185" y="1197"/>
                    <a:pt x="1185" y="1197"/>
                    <a:pt x="1185" y="1197"/>
                  </a:cubicBezTo>
                  <a:cubicBezTo>
                    <a:pt x="1185" y="1253"/>
                    <a:pt x="1139" y="1298"/>
                    <a:pt x="1083" y="1298"/>
                  </a:cubicBezTo>
                  <a:close/>
                </a:path>
              </a:pathLst>
            </a:custGeom>
            <a:gradFill flip="none" rotWithShape="1">
              <a:gsLst>
                <a:gs pos="100000">
                  <a:schemeClr val="tx1">
                    <a:lumMod val="65000"/>
                    <a:lumOff val="35000"/>
                  </a:schemeClr>
                </a:gs>
                <a:gs pos="0">
                  <a:schemeClr val="bg1">
                    <a:lumMod val="50000"/>
                  </a:schemeClr>
                </a:gs>
              </a:gsLst>
              <a:lin ang="0" scaled="0"/>
              <a:tileRect/>
            </a:gra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58" name="Freeform 16"/>
            <p:cNvSpPr>
              <a:spLocks/>
            </p:cNvSpPr>
            <p:nvPr/>
          </p:nvSpPr>
          <p:spPr bwMode="auto">
            <a:xfrm>
              <a:off x="935588" y="949475"/>
              <a:ext cx="2240489" cy="2893145"/>
            </a:xfrm>
            <a:custGeom>
              <a:avLst/>
              <a:gdLst>
                <a:gd name="T0" fmla="*/ 0 w 1153"/>
                <a:gd name="T1" fmla="*/ 0 h 1489"/>
                <a:gd name="T2" fmla="*/ 0 w 1153"/>
                <a:gd name="T3" fmla="*/ 1489 h 1489"/>
                <a:gd name="T4" fmla="*/ 871 w 1153"/>
                <a:gd name="T5" fmla="*/ 1489 h 1489"/>
                <a:gd name="T6" fmla="*/ 973 w 1153"/>
                <a:gd name="T7" fmla="*/ 1387 h 1489"/>
                <a:gd name="T8" fmla="*/ 973 w 1153"/>
                <a:gd name="T9" fmla="*/ 372 h 1489"/>
                <a:gd name="T10" fmla="*/ 1153 w 1153"/>
                <a:gd name="T11" fmla="*/ 372 h 1489"/>
                <a:gd name="T12" fmla="*/ 1153 w 1153"/>
                <a:gd name="T13" fmla="*/ 0 h 1489"/>
                <a:gd name="T14" fmla="*/ 0 w 1153"/>
                <a:gd name="T15" fmla="*/ 0 h 1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3" h="1489">
                  <a:moveTo>
                    <a:pt x="0" y="0"/>
                  </a:moveTo>
                  <a:cubicBezTo>
                    <a:pt x="0" y="1489"/>
                    <a:pt x="0" y="1489"/>
                    <a:pt x="0" y="1489"/>
                  </a:cubicBezTo>
                  <a:cubicBezTo>
                    <a:pt x="871" y="1489"/>
                    <a:pt x="871" y="1489"/>
                    <a:pt x="871" y="1489"/>
                  </a:cubicBezTo>
                  <a:cubicBezTo>
                    <a:pt x="928" y="1489"/>
                    <a:pt x="973" y="1443"/>
                    <a:pt x="973" y="1387"/>
                  </a:cubicBezTo>
                  <a:cubicBezTo>
                    <a:pt x="973" y="372"/>
                    <a:pt x="973" y="372"/>
                    <a:pt x="973" y="372"/>
                  </a:cubicBezTo>
                  <a:cubicBezTo>
                    <a:pt x="1153" y="372"/>
                    <a:pt x="1153" y="372"/>
                    <a:pt x="1153" y="372"/>
                  </a:cubicBezTo>
                  <a:cubicBezTo>
                    <a:pt x="1153" y="0"/>
                    <a:pt x="1153" y="0"/>
                    <a:pt x="1153" y="0"/>
                  </a:cubicBezTo>
                  <a:lnTo>
                    <a:pt x="0" y="0"/>
                  </a:lnTo>
                  <a:close/>
                </a:path>
              </a:pathLst>
            </a:custGeom>
            <a:gradFill flip="none" rotWithShape="1">
              <a:gsLst>
                <a:gs pos="100000">
                  <a:schemeClr val="bg1">
                    <a:lumMod val="75000"/>
                  </a:schemeClr>
                </a:gs>
                <a:gs pos="0">
                  <a:schemeClr val="bg1">
                    <a:lumMod val="95000"/>
                  </a:schemeClr>
                </a:gs>
              </a:gsLst>
              <a:lin ang="0" scaled="0"/>
              <a:tileRect/>
            </a:gra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59" name="Freeform 17"/>
            <p:cNvSpPr>
              <a:spLocks noEditPoints="1"/>
            </p:cNvSpPr>
            <p:nvPr/>
          </p:nvSpPr>
          <p:spPr bwMode="auto">
            <a:xfrm>
              <a:off x="935588" y="1671628"/>
              <a:ext cx="2240489" cy="2186100"/>
            </a:xfrm>
            <a:custGeom>
              <a:avLst/>
              <a:gdLst>
                <a:gd name="T0" fmla="*/ 973 w 1153"/>
                <a:gd name="T1" fmla="*/ 0 h 1125"/>
                <a:gd name="T2" fmla="*/ 973 w 1153"/>
                <a:gd name="T3" fmla="*/ 8 h 1125"/>
                <a:gd name="T4" fmla="*/ 1153 w 1153"/>
                <a:gd name="T5" fmla="*/ 8 h 1125"/>
                <a:gd name="T6" fmla="*/ 1153 w 1153"/>
                <a:gd name="T7" fmla="*/ 0 h 1125"/>
                <a:gd name="T8" fmla="*/ 973 w 1153"/>
                <a:gd name="T9" fmla="*/ 0 h 1125"/>
                <a:gd name="T10" fmla="*/ 871 w 1153"/>
                <a:gd name="T11" fmla="*/ 1117 h 1125"/>
                <a:gd name="T12" fmla="*/ 0 w 1153"/>
                <a:gd name="T13" fmla="*/ 1117 h 1125"/>
                <a:gd name="T14" fmla="*/ 0 w 1153"/>
                <a:gd name="T15" fmla="*/ 1125 h 1125"/>
                <a:gd name="T16" fmla="*/ 871 w 1153"/>
                <a:gd name="T17" fmla="*/ 1125 h 1125"/>
                <a:gd name="T18" fmla="*/ 973 w 1153"/>
                <a:gd name="T19" fmla="*/ 1023 h 1125"/>
                <a:gd name="T20" fmla="*/ 973 w 1153"/>
                <a:gd name="T21" fmla="*/ 1015 h 1125"/>
                <a:gd name="T22" fmla="*/ 871 w 1153"/>
                <a:gd name="T23" fmla="*/ 1117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3" h="1125">
                  <a:moveTo>
                    <a:pt x="973" y="0"/>
                  </a:moveTo>
                  <a:cubicBezTo>
                    <a:pt x="973" y="8"/>
                    <a:pt x="973" y="8"/>
                    <a:pt x="973" y="8"/>
                  </a:cubicBezTo>
                  <a:cubicBezTo>
                    <a:pt x="1153" y="8"/>
                    <a:pt x="1153" y="8"/>
                    <a:pt x="1153" y="8"/>
                  </a:cubicBezTo>
                  <a:cubicBezTo>
                    <a:pt x="1153" y="0"/>
                    <a:pt x="1153" y="0"/>
                    <a:pt x="1153" y="0"/>
                  </a:cubicBezTo>
                  <a:lnTo>
                    <a:pt x="973" y="0"/>
                  </a:lnTo>
                  <a:close/>
                  <a:moveTo>
                    <a:pt x="871" y="1117"/>
                  </a:moveTo>
                  <a:cubicBezTo>
                    <a:pt x="0" y="1117"/>
                    <a:pt x="0" y="1117"/>
                    <a:pt x="0" y="1117"/>
                  </a:cubicBezTo>
                  <a:cubicBezTo>
                    <a:pt x="0" y="1125"/>
                    <a:pt x="0" y="1125"/>
                    <a:pt x="0" y="1125"/>
                  </a:cubicBezTo>
                  <a:cubicBezTo>
                    <a:pt x="871" y="1125"/>
                    <a:pt x="871" y="1125"/>
                    <a:pt x="871" y="1125"/>
                  </a:cubicBezTo>
                  <a:cubicBezTo>
                    <a:pt x="928" y="1125"/>
                    <a:pt x="973" y="1079"/>
                    <a:pt x="973" y="1023"/>
                  </a:cubicBezTo>
                  <a:cubicBezTo>
                    <a:pt x="973" y="1015"/>
                    <a:pt x="973" y="1015"/>
                    <a:pt x="973" y="1015"/>
                  </a:cubicBezTo>
                  <a:cubicBezTo>
                    <a:pt x="973" y="1071"/>
                    <a:pt x="928" y="1117"/>
                    <a:pt x="871" y="1117"/>
                  </a:cubicBezTo>
                  <a:close/>
                </a:path>
              </a:pathLst>
            </a:custGeom>
            <a:gradFill flip="none" rotWithShape="1">
              <a:gsLst>
                <a:gs pos="100000">
                  <a:schemeClr val="tx1">
                    <a:lumMod val="65000"/>
                    <a:lumOff val="35000"/>
                  </a:schemeClr>
                </a:gs>
                <a:gs pos="0">
                  <a:schemeClr val="bg1">
                    <a:lumMod val="50000"/>
                  </a:schemeClr>
                </a:gs>
              </a:gsLst>
              <a:lin ang="0" scaled="0"/>
              <a:tileRect/>
            </a:gra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60" name="Freeform 18"/>
            <p:cNvSpPr>
              <a:spLocks/>
            </p:cNvSpPr>
            <p:nvPr/>
          </p:nvSpPr>
          <p:spPr bwMode="auto">
            <a:xfrm>
              <a:off x="595661" y="3834092"/>
              <a:ext cx="339926" cy="367119"/>
            </a:xfrm>
            <a:custGeom>
              <a:avLst/>
              <a:gdLst>
                <a:gd name="T0" fmla="*/ 117 w 175"/>
                <a:gd name="T1" fmla="*/ 8 h 189"/>
                <a:gd name="T2" fmla="*/ 175 w 175"/>
                <a:gd name="T3" fmla="*/ 8 h 189"/>
                <a:gd name="T4" fmla="*/ 175 w 175"/>
                <a:gd name="T5" fmla="*/ 0 h 189"/>
                <a:gd name="T6" fmla="*/ 117 w 175"/>
                <a:gd name="T7" fmla="*/ 0 h 189"/>
                <a:gd name="T8" fmla="*/ 0 w 175"/>
                <a:gd name="T9" fmla="*/ 95 h 189"/>
                <a:gd name="T10" fmla="*/ 117 w 175"/>
                <a:gd name="T11" fmla="*/ 189 h 189"/>
                <a:gd name="T12" fmla="*/ 175 w 175"/>
                <a:gd name="T13" fmla="*/ 189 h 189"/>
                <a:gd name="T14" fmla="*/ 175 w 175"/>
                <a:gd name="T15" fmla="*/ 181 h 189"/>
                <a:gd name="T16" fmla="*/ 117 w 175"/>
                <a:gd name="T17" fmla="*/ 181 h 189"/>
                <a:gd name="T18" fmla="*/ 10 w 175"/>
                <a:gd name="T19" fmla="*/ 95 h 189"/>
                <a:gd name="T20" fmla="*/ 117 w 175"/>
                <a:gd name="T21" fmla="*/ 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89">
                  <a:moveTo>
                    <a:pt x="117" y="8"/>
                  </a:moveTo>
                  <a:cubicBezTo>
                    <a:pt x="175" y="8"/>
                    <a:pt x="175" y="8"/>
                    <a:pt x="175" y="8"/>
                  </a:cubicBezTo>
                  <a:cubicBezTo>
                    <a:pt x="175" y="0"/>
                    <a:pt x="175" y="0"/>
                    <a:pt x="175" y="0"/>
                  </a:cubicBezTo>
                  <a:cubicBezTo>
                    <a:pt x="117" y="0"/>
                    <a:pt x="117" y="0"/>
                    <a:pt x="117" y="0"/>
                  </a:cubicBezTo>
                  <a:cubicBezTo>
                    <a:pt x="53" y="0"/>
                    <a:pt x="0" y="42"/>
                    <a:pt x="0" y="95"/>
                  </a:cubicBezTo>
                  <a:cubicBezTo>
                    <a:pt x="0" y="147"/>
                    <a:pt x="53" y="189"/>
                    <a:pt x="117" y="189"/>
                  </a:cubicBezTo>
                  <a:cubicBezTo>
                    <a:pt x="175" y="189"/>
                    <a:pt x="175" y="189"/>
                    <a:pt x="175" y="189"/>
                  </a:cubicBezTo>
                  <a:cubicBezTo>
                    <a:pt x="175" y="181"/>
                    <a:pt x="175" y="181"/>
                    <a:pt x="175" y="181"/>
                  </a:cubicBezTo>
                  <a:cubicBezTo>
                    <a:pt x="117" y="181"/>
                    <a:pt x="117" y="181"/>
                    <a:pt x="117" y="181"/>
                  </a:cubicBezTo>
                  <a:cubicBezTo>
                    <a:pt x="58" y="181"/>
                    <a:pt x="10" y="143"/>
                    <a:pt x="10" y="95"/>
                  </a:cubicBezTo>
                  <a:cubicBezTo>
                    <a:pt x="10" y="47"/>
                    <a:pt x="58" y="8"/>
                    <a:pt x="117" y="8"/>
                  </a:cubicBezTo>
                  <a:close/>
                </a:path>
              </a:pathLst>
            </a:custGeom>
            <a:gradFill>
              <a:gsLst>
                <a:gs pos="45000">
                  <a:srgbClr val="595755"/>
                </a:gs>
                <a:gs pos="0">
                  <a:srgbClr val="828F8E"/>
                </a:gs>
              </a:gsLst>
              <a:lin ang="0" scaled="0"/>
            </a:gra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61" name="Freeform 19"/>
            <p:cNvSpPr>
              <a:spLocks/>
            </p:cNvSpPr>
            <p:nvPr/>
          </p:nvSpPr>
          <p:spPr bwMode="auto">
            <a:xfrm>
              <a:off x="595661" y="949475"/>
              <a:ext cx="339926" cy="3077460"/>
            </a:xfrm>
            <a:custGeom>
              <a:avLst/>
              <a:gdLst>
                <a:gd name="T0" fmla="*/ 117 w 175"/>
                <a:gd name="T1" fmla="*/ 0 h 1584"/>
                <a:gd name="T2" fmla="*/ 0 w 175"/>
                <a:gd name="T3" fmla="*/ 95 h 1584"/>
                <a:gd name="T4" fmla="*/ 0 w 175"/>
                <a:gd name="T5" fmla="*/ 1584 h 1584"/>
                <a:gd name="T6" fmla="*/ 117 w 175"/>
                <a:gd name="T7" fmla="*/ 1489 h 1584"/>
                <a:gd name="T8" fmla="*/ 175 w 175"/>
                <a:gd name="T9" fmla="*/ 1489 h 1584"/>
                <a:gd name="T10" fmla="*/ 175 w 175"/>
                <a:gd name="T11" fmla="*/ 0 h 1584"/>
                <a:gd name="T12" fmla="*/ 117 w 175"/>
                <a:gd name="T13" fmla="*/ 0 h 1584"/>
              </a:gdLst>
              <a:ahLst/>
              <a:cxnLst>
                <a:cxn ang="0">
                  <a:pos x="T0" y="T1"/>
                </a:cxn>
                <a:cxn ang="0">
                  <a:pos x="T2" y="T3"/>
                </a:cxn>
                <a:cxn ang="0">
                  <a:pos x="T4" y="T5"/>
                </a:cxn>
                <a:cxn ang="0">
                  <a:pos x="T6" y="T7"/>
                </a:cxn>
                <a:cxn ang="0">
                  <a:pos x="T8" y="T9"/>
                </a:cxn>
                <a:cxn ang="0">
                  <a:pos x="T10" y="T11"/>
                </a:cxn>
                <a:cxn ang="0">
                  <a:pos x="T12" y="T13"/>
                </a:cxn>
              </a:cxnLst>
              <a:rect l="0" t="0" r="r" b="b"/>
              <a:pathLst>
                <a:path w="175" h="1584">
                  <a:moveTo>
                    <a:pt x="117" y="0"/>
                  </a:moveTo>
                  <a:cubicBezTo>
                    <a:pt x="53" y="0"/>
                    <a:pt x="0" y="43"/>
                    <a:pt x="0" y="95"/>
                  </a:cubicBezTo>
                  <a:cubicBezTo>
                    <a:pt x="0" y="1584"/>
                    <a:pt x="0" y="1584"/>
                    <a:pt x="0" y="1584"/>
                  </a:cubicBezTo>
                  <a:cubicBezTo>
                    <a:pt x="0" y="1531"/>
                    <a:pt x="53" y="1489"/>
                    <a:pt x="117" y="1489"/>
                  </a:cubicBezTo>
                  <a:cubicBezTo>
                    <a:pt x="175" y="1489"/>
                    <a:pt x="175" y="1489"/>
                    <a:pt x="175" y="1489"/>
                  </a:cubicBezTo>
                  <a:cubicBezTo>
                    <a:pt x="175" y="0"/>
                    <a:pt x="175" y="0"/>
                    <a:pt x="175" y="0"/>
                  </a:cubicBezTo>
                  <a:lnTo>
                    <a:pt x="1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62" name="Freeform 20"/>
            <p:cNvSpPr>
              <a:spLocks/>
            </p:cNvSpPr>
            <p:nvPr/>
          </p:nvSpPr>
          <p:spPr bwMode="auto">
            <a:xfrm>
              <a:off x="595661" y="949475"/>
              <a:ext cx="339926" cy="3077460"/>
            </a:xfrm>
            <a:custGeom>
              <a:avLst/>
              <a:gdLst>
                <a:gd name="T0" fmla="*/ 117 w 175"/>
                <a:gd name="T1" fmla="*/ 0 h 1584"/>
                <a:gd name="T2" fmla="*/ 0 w 175"/>
                <a:gd name="T3" fmla="*/ 95 h 1584"/>
                <a:gd name="T4" fmla="*/ 0 w 175"/>
                <a:gd name="T5" fmla="*/ 1584 h 1584"/>
                <a:gd name="T6" fmla="*/ 117 w 175"/>
                <a:gd name="T7" fmla="*/ 1489 h 1584"/>
                <a:gd name="T8" fmla="*/ 175 w 175"/>
                <a:gd name="T9" fmla="*/ 1489 h 1584"/>
                <a:gd name="T10" fmla="*/ 175 w 175"/>
                <a:gd name="T11" fmla="*/ 0 h 1584"/>
                <a:gd name="T12" fmla="*/ 117 w 175"/>
                <a:gd name="T13" fmla="*/ 0 h 1584"/>
              </a:gdLst>
              <a:ahLst/>
              <a:cxnLst>
                <a:cxn ang="0">
                  <a:pos x="T0" y="T1"/>
                </a:cxn>
                <a:cxn ang="0">
                  <a:pos x="T2" y="T3"/>
                </a:cxn>
                <a:cxn ang="0">
                  <a:pos x="T4" y="T5"/>
                </a:cxn>
                <a:cxn ang="0">
                  <a:pos x="T6" y="T7"/>
                </a:cxn>
                <a:cxn ang="0">
                  <a:pos x="T8" y="T9"/>
                </a:cxn>
                <a:cxn ang="0">
                  <a:pos x="T10" y="T11"/>
                </a:cxn>
                <a:cxn ang="0">
                  <a:pos x="T12" y="T13"/>
                </a:cxn>
              </a:cxnLst>
              <a:rect l="0" t="0" r="r" b="b"/>
              <a:pathLst>
                <a:path w="175" h="1584">
                  <a:moveTo>
                    <a:pt x="117" y="0"/>
                  </a:moveTo>
                  <a:cubicBezTo>
                    <a:pt x="53" y="0"/>
                    <a:pt x="0" y="43"/>
                    <a:pt x="0" y="95"/>
                  </a:cubicBezTo>
                  <a:cubicBezTo>
                    <a:pt x="0" y="1584"/>
                    <a:pt x="0" y="1584"/>
                    <a:pt x="0" y="1584"/>
                  </a:cubicBezTo>
                  <a:cubicBezTo>
                    <a:pt x="0" y="1531"/>
                    <a:pt x="53" y="1489"/>
                    <a:pt x="117" y="1489"/>
                  </a:cubicBezTo>
                  <a:cubicBezTo>
                    <a:pt x="175" y="1489"/>
                    <a:pt x="175" y="1489"/>
                    <a:pt x="175" y="1489"/>
                  </a:cubicBezTo>
                  <a:cubicBezTo>
                    <a:pt x="175" y="0"/>
                    <a:pt x="175" y="0"/>
                    <a:pt x="175" y="0"/>
                  </a:cubicBezTo>
                  <a:lnTo>
                    <a:pt x="117" y="0"/>
                  </a:lnTo>
                  <a:close/>
                </a:path>
              </a:pathLst>
            </a:custGeom>
            <a:gradFill>
              <a:gsLst>
                <a:gs pos="100000">
                  <a:srgbClr val="595755"/>
                </a:gs>
                <a:gs pos="0">
                  <a:srgbClr val="828F8E"/>
                </a:gs>
              </a:gsLst>
              <a:lin ang="0" scaled="0"/>
            </a:gra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63" name="Freeform 21"/>
            <p:cNvSpPr>
              <a:spLocks noEditPoints="1"/>
            </p:cNvSpPr>
            <p:nvPr/>
          </p:nvSpPr>
          <p:spPr bwMode="auto">
            <a:xfrm>
              <a:off x="1389923" y="2097992"/>
              <a:ext cx="1111442" cy="693765"/>
            </a:xfrm>
            <a:custGeom>
              <a:avLst/>
              <a:gdLst>
                <a:gd name="T0" fmla="*/ 109 w 136"/>
                <a:gd name="T1" fmla="*/ 13 h 86"/>
                <a:gd name="T2" fmla="*/ 84 w 136"/>
                <a:gd name="T3" fmla="*/ 32 h 86"/>
                <a:gd name="T4" fmla="*/ 43 w 136"/>
                <a:gd name="T5" fmla="*/ 32 h 86"/>
                <a:gd name="T6" fmla="*/ 39 w 136"/>
                <a:gd name="T7" fmla="*/ 39 h 86"/>
                <a:gd name="T8" fmla="*/ 43 w 136"/>
                <a:gd name="T9" fmla="*/ 45 h 86"/>
                <a:gd name="T10" fmla="*/ 83 w 136"/>
                <a:gd name="T11" fmla="*/ 45 h 86"/>
                <a:gd name="T12" fmla="*/ 109 w 136"/>
                <a:gd name="T13" fmla="*/ 66 h 86"/>
                <a:gd name="T14" fmla="*/ 136 w 136"/>
                <a:gd name="T15" fmla="*/ 40 h 86"/>
                <a:gd name="T16" fmla="*/ 109 w 136"/>
                <a:gd name="T17" fmla="*/ 13 h 86"/>
                <a:gd name="T18" fmla="*/ 109 w 136"/>
                <a:gd name="T19" fmla="*/ 53 h 86"/>
                <a:gd name="T20" fmla="*/ 95 w 136"/>
                <a:gd name="T21" fmla="*/ 40 h 86"/>
                <a:gd name="T22" fmla="*/ 109 w 136"/>
                <a:gd name="T23" fmla="*/ 26 h 86"/>
                <a:gd name="T24" fmla="*/ 123 w 136"/>
                <a:gd name="T25" fmla="*/ 40 h 86"/>
                <a:gd name="T26" fmla="*/ 109 w 136"/>
                <a:gd name="T27" fmla="*/ 53 h 86"/>
                <a:gd name="T28" fmla="*/ 51 w 136"/>
                <a:gd name="T29" fmla="*/ 50 h 86"/>
                <a:gd name="T30" fmla="*/ 48 w 136"/>
                <a:gd name="T31" fmla="*/ 51 h 86"/>
                <a:gd name="T32" fmla="*/ 56 w 136"/>
                <a:gd name="T33" fmla="*/ 65 h 86"/>
                <a:gd name="T34" fmla="*/ 25 w 136"/>
                <a:gd name="T35" fmla="*/ 65 h 86"/>
                <a:gd name="T36" fmla="*/ 33 w 136"/>
                <a:gd name="T37" fmla="*/ 51 h 86"/>
                <a:gd name="T38" fmla="*/ 24 w 136"/>
                <a:gd name="T39" fmla="*/ 37 h 86"/>
                <a:gd name="T40" fmla="*/ 41 w 136"/>
                <a:gd name="T41" fmla="*/ 20 h 86"/>
                <a:gd name="T42" fmla="*/ 54 w 136"/>
                <a:gd name="T43" fmla="*/ 27 h 86"/>
                <a:gd name="T44" fmla="*/ 81 w 136"/>
                <a:gd name="T45" fmla="*/ 27 h 86"/>
                <a:gd name="T46" fmla="*/ 81 w 136"/>
                <a:gd name="T47" fmla="*/ 16 h 86"/>
                <a:gd name="T48" fmla="*/ 64 w 136"/>
                <a:gd name="T49" fmla="*/ 0 h 86"/>
                <a:gd name="T50" fmla="*/ 17 w 136"/>
                <a:gd name="T51" fmla="*/ 0 h 86"/>
                <a:gd name="T52" fmla="*/ 0 w 136"/>
                <a:gd name="T53" fmla="*/ 16 h 86"/>
                <a:gd name="T54" fmla="*/ 0 w 136"/>
                <a:gd name="T55" fmla="*/ 70 h 86"/>
                <a:gd name="T56" fmla="*/ 17 w 136"/>
                <a:gd name="T57" fmla="*/ 86 h 86"/>
                <a:gd name="T58" fmla="*/ 64 w 136"/>
                <a:gd name="T59" fmla="*/ 86 h 86"/>
                <a:gd name="T60" fmla="*/ 81 w 136"/>
                <a:gd name="T61" fmla="*/ 70 h 86"/>
                <a:gd name="T62" fmla="*/ 81 w 136"/>
                <a:gd name="T63" fmla="*/ 52 h 86"/>
                <a:gd name="T64" fmla="*/ 80 w 136"/>
                <a:gd name="T65" fmla="*/ 50 h 86"/>
                <a:gd name="T66" fmla="*/ 51 w 136"/>
                <a:gd name="T67" fmla="*/ 5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6" h="86">
                  <a:moveTo>
                    <a:pt x="109" y="13"/>
                  </a:moveTo>
                  <a:cubicBezTo>
                    <a:pt x="97" y="13"/>
                    <a:pt x="87" y="21"/>
                    <a:pt x="84" y="32"/>
                  </a:cubicBezTo>
                  <a:cubicBezTo>
                    <a:pt x="43" y="32"/>
                    <a:pt x="43" y="32"/>
                    <a:pt x="43" y="32"/>
                  </a:cubicBezTo>
                  <a:cubicBezTo>
                    <a:pt x="40" y="32"/>
                    <a:pt x="39" y="35"/>
                    <a:pt x="39" y="39"/>
                  </a:cubicBezTo>
                  <a:cubicBezTo>
                    <a:pt x="39" y="42"/>
                    <a:pt x="40" y="45"/>
                    <a:pt x="43" y="45"/>
                  </a:cubicBezTo>
                  <a:cubicBezTo>
                    <a:pt x="83" y="45"/>
                    <a:pt x="83" y="45"/>
                    <a:pt x="83" y="45"/>
                  </a:cubicBezTo>
                  <a:cubicBezTo>
                    <a:pt x="86" y="57"/>
                    <a:pt x="96" y="66"/>
                    <a:pt x="109" y="66"/>
                  </a:cubicBezTo>
                  <a:cubicBezTo>
                    <a:pt x="124" y="66"/>
                    <a:pt x="136" y="55"/>
                    <a:pt x="136" y="40"/>
                  </a:cubicBezTo>
                  <a:cubicBezTo>
                    <a:pt x="136" y="25"/>
                    <a:pt x="124" y="13"/>
                    <a:pt x="109" y="13"/>
                  </a:cubicBezTo>
                  <a:close/>
                  <a:moveTo>
                    <a:pt x="109" y="53"/>
                  </a:moveTo>
                  <a:cubicBezTo>
                    <a:pt x="101" y="53"/>
                    <a:pt x="95" y="47"/>
                    <a:pt x="95" y="40"/>
                  </a:cubicBezTo>
                  <a:cubicBezTo>
                    <a:pt x="95" y="32"/>
                    <a:pt x="101" y="26"/>
                    <a:pt x="109" y="26"/>
                  </a:cubicBezTo>
                  <a:cubicBezTo>
                    <a:pt x="117" y="26"/>
                    <a:pt x="123" y="32"/>
                    <a:pt x="123" y="40"/>
                  </a:cubicBezTo>
                  <a:cubicBezTo>
                    <a:pt x="123" y="47"/>
                    <a:pt x="117" y="53"/>
                    <a:pt x="109" y="53"/>
                  </a:cubicBezTo>
                  <a:close/>
                  <a:moveTo>
                    <a:pt x="51" y="50"/>
                  </a:moveTo>
                  <a:cubicBezTo>
                    <a:pt x="50" y="50"/>
                    <a:pt x="49" y="51"/>
                    <a:pt x="48" y="51"/>
                  </a:cubicBezTo>
                  <a:cubicBezTo>
                    <a:pt x="56" y="65"/>
                    <a:pt x="56" y="65"/>
                    <a:pt x="56" y="65"/>
                  </a:cubicBezTo>
                  <a:cubicBezTo>
                    <a:pt x="25" y="65"/>
                    <a:pt x="25" y="65"/>
                    <a:pt x="25" y="65"/>
                  </a:cubicBezTo>
                  <a:cubicBezTo>
                    <a:pt x="33" y="51"/>
                    <a:pt x="33" y="51"/>
                    <a:pt x="33" y="51"/>
                  </a:cubicBezTo>
                  <a:cubicBezTo>
                    <a:pt x="28" y="48"/>
                    <a:pt x="24" y="43"/>
                    <a:pt x="24" y="37"/>
                  </a:cubicBezTo>
                  <a:cubicBezTo>
                    <a:pt x="24" y="28"/>
                    <a:pt x="31" y="20"/>
                    <a:pt x="41" y="20"/>
                  </a:cubicBezTo>
                  <a:cubicBezTo>
                    <a:pt x="46" y="20"/>
                    <a:pt x="51" y="23"/>
                    <a:pt x="54" y="27"/>
                  </a:cubicBezTo>
                  <a:cubicBezTo>
                    <a:pt x="81" y="27"/>
                    <a:pt x="81" y="27"/>
                    <a:pt x="81" y="27"/>
                  </a:cubicBezTo>
                  <a:cubicBezTo>
                    <a:pt x="81" y="16"/>
                    <a:pt x="81" y="16"/>
                    <a:pt x="81" y="16"/>
                  </a:cubicBezTo>
                  <a:cubicBezTo>
                    <a:pt x="81" y="7"/>
                    <a:pt x="73" y="0"/>
                    <a:pt x="64" y="0"/>
                  </a:cubicBezTo>
                  <a:cubicBezTo>
                    <a:pt x="17" y="0"/>
                    <a:pt x="17" y="0"/>
                    <a:pt x="17" y="0"/>
                  </a:cubicBezTo>
                  <a:cubicBezTo>
                    <a:pt x="8" y="0"/>
                    <a:pt x="0" y="7"/>
                    <a:pt x="0" y="16"/>
                  </a:cubicBezTo>
                  <a:cubicBezTo>
                    <a:pt x="0" y="70"/>
                    <a:pt x="0" y="70"/>
                    <a:pt x="0" y="70"/>
                  </a:cubicBezTo>
                  <a:cubicBezTo>
                    <a:pt x="0" y="79"/>
                    <a:pt x="8" y="86"/>
                    <a:pt x="17" y="86"/>
                  </a:cubicBezTo>
                  <a:cubicBezTo>
                    <a:pt x="64" y="86"/>
                    <a:pt x="64" y="86"/>
                    <a:pt x="64" y="86"/>
                  </a:cubicBezTo>
                  <a:cubicBezTo>
                    <a:pt x="73" y="86"/>
                    <a:pt x="81" y="79"/>
                    <a:pt x="81" y="70"/>
                  </a:cubicBezTo>
                  <a:cubicBezTo>
                    <a:pt x="81" y="52"/>
                    <a:pt x="81" y="52"/>
                    <a:pt x="81" y="52"/>
                  </a:cubicBezTo>
                  <a:cubicBezTo>
                    <a:pt x="80" y="51"/>
                    <a:pt x="80" y="50"/>
                    <a:pt x="80" y="50"/>
                  </a:cubicBezTo>
                  <a:lnTo>
                    <a:pt x="51" y="50"/>
                  </a:lnTo>
                  <a:close/>
                </a:path>
              </a:pathLst>
            </a:custGeom>
            <a:solidFill>
              <a:srgbClr val="78828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B0503020204020204" pitchFamily="34" charset="-122"/>
                <a:ea typeface="微软雅黑" panose="020B0503020204020204" pitchFamily="34" charset="-122"/>
              </a:endParaRPr>
            </a:p>
          </p:txBody>
        </p:sp>
      </p:grpSp>
      <p:sp>
        <p:nvSpPr>
          <p:cNvPr id="164" name="Rectangle 12"/>
          <p:cNvSpPr/>
          <p:nvPr/>
        </p:nvSpPr>
        <p:spPr>
          <a:xfrm>
            <a:off x="7800439" y="1999479"/>
            <a:ext cx="3475613" cy="643241"/>
          </a:xfrm>
          <a:prstGeom prst="rect">
            <a:avLst/>
          </a:prstGeom>
        </p:spPr>
        <p:txBody>
          <a:bodyPr wrap="square" lIns="121908" tIns="60954" rIns="121908" bIns="60954">
            <a:spAutoFit/>
          </a:bodyPr>
          <a:lstStyle/>
          <a:p>
            <a:pPr>
              <a:lnSpc>
                <a:spcPct val="130000"/>
              </a:lnSpc>
            </a:pPr>
            <a:r>
              <a:rPr lang="zh-CN" altLang="en-US" sz="1300" kern="3000" spc="31"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单击此处添加文本内容，文字内容需概括精炼，语言描述尽量简洁生动。</a:t>
            </a:r>
            <a:endParaRPr lang="en-US" altLang="zh-CN" sz="1300" kern="3000" spc="3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5" name="Rectangle 22"/>
          <p:cNvSpPr/>
          <p:nvPr/>
        </p:nvSpPr>
        <p:spPr>
          <a:xfrm>
            <a:off x="7996287" y="2951742"/>
            <a:ext cx="3475613" cy="643241"/>
          </a:xfrm>
          <a:prstGeom prst="rect">
            <a:avLst/>
          </a:prstGeom>
        </p:spPr>
        <p:txBody>
          <a:bodyPr wrap="square" lIns="121908" tIns="60954" rIns="121908" bIns="60954">
            <a:spAutoFit/>
          </a:bodyPr>
          <a:lstStyle/>
          <a:p>
            <a:pPr>
              <a:lnSpc>
                <a:spcPct val="130000"/>
              </a:lnSpc>
            </a:pPr>
            <a:r>
              <a:rPr lang="zh-CN" altLang="en-US" sz="1300" kern="3000" spc="31"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单击此处添加文本内容，文字内容需概括精炼，语言描述尽量简洁生动。</a:t>
            </a:r>
            <a:endParaRPr lang="en-US" altLang="zh-CN" sz="1300" kern="3000" spc="3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6" name="Rectangle 24"/>
          <p:cNvSpPr/>
          <p:nvPr/>
        </p:nvSpPr>
        <p:spPr>
          <a:xfrm>
            <a:off x="8184432" y="3911848"/>
            <a:ext cx="3475613" cy="643241"/>
          </a:xfrm>
          <a:prstGeom prst="rect">
            <a:avLst/>
          </a:prstGeom>
        </p:spPr>
        <p:txBody>
          <a:bodyPr wrap="square" lIns="121908" tIns="60954" rIns="121908" bIns="60954">
            <a:spAutoFit/>
          </a:bodyPr>
          <a:lstStyle/>
          <a:p>
            <a:pPr>
              <a:lnSpc>
                <a:spcPct val="130000"/>
              </a:lnSpc>
            </a:pPr>
            <a:r>
              <a:rPr lang="zh-CN" altLang="en-US" sz="1300" kern="3000" spc="31"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单击此处添加文本内容，文字内容需概括精炼，语言描述尽量简洁生动。</a:t>
            </a:r>
            <a:endParaRPr lang="en-US" altLang="zh-CN" sz="1300" kern="3000" spc="3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7" name="Rectangle 26"/>
          <p:cNvSpPr/>
          <p:nvPr/>
        </p:nvSpPr>
        <p:spPr>
          <a:xfrm>
            <a:off x="8380279" y="4896627"/>
            <a:ext cx="3475613" cy="643241"/>
          </a:xfrm>
          <a:prstGeom prst="rect">
            <a:avLst/>
          </a:prstGeom>
        </p:spPr>
        <p:txBody>
          <a:bodyPr wrap="square" lIns="121908" tIns="60954" rIns="121908" bIns="60954">
            <a:spAutoFit/>
          </a:bodyPr>
          <a:lstStyle/>
          <a:p>
            <a:pPr>
              <a:lnSpc>
                <a:spcPct val="130000"/>
              </a:lnSpc>
            </a:pPr>
            <a:r>
              <a:rPr lang="zh-CN" altLang="en-US" sz="1300" kern="3000" spc="31"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单击此处添加文本内容，文字内容需概括精炼，语言描述尽量简洁生动。</a:t>
            </a:r>
            <a:endParaRPr lang="en-US" altLang="zh-CN" sz="1300" kern="3000" spc="3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68" name="Group 5"/>
          <p:cNvGrpSpPr/>
          <p:nvPr/>
        </p:nvGrpSpPr>
        <p:grpSpPr>
          <a:xfrm>
            <a:off x="7340128" y="2992873"/>
            <a:ext cx="646461" cy="646545"/>
            <a:chOff x="5001064" y="2392320"/>
            <a:chExt cx="484909" cy="484909"/>
          </a:xfrm>
          <a:solidFill>
            <a:schemeClr val="bg1"/>
          </a:solidFill>
        </p:grpSpPr>
        <p:sp>
          <p:nvSpPr>
            <p:cNvPr id="169" name="Oval 23"/>
            <p:cNvSpPr/>
            <p:nvPr/>
          </p:nvSpPr>
          <p:spPr>
            <a:xfrm>
              <a:off x="5001064" y="2392320"/>
              <a:ext cx="484909" cy="4849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70" name="Freeform 6"/>
            <p:cNvSpPr>
              <a:spLocks noEditPoints="1"/>
            </p:cNvSpPr>
            <p:nvPr/>
          </p:nvSpPr>
          <p:spPr bwMode="auto">
            <a:xfrm>
              <a:off x="5080306" y="2499684"/>
              <a:ext cx="330892" cy="264455"/>
            </a:xfrm>
            <a:custGeom>
              <a:avLst/>
              <a:gdLst>
                <a:gd name="T0" fmla="*/ 468 w 542"/>
                <a:gd name="T1" fmla="*/ 135 h 433"/>
                <a:gd name="T2" fmla="*/ 486 w 542"/>
                <a:gd name="T3" fmla="*/ 21 h 433"/>
                <a:gd name="T4" fmla="*/ 332 w 542"/>
                <a:gd name="T5" fmla="*/ 65 h 433"/>
                <a:gd name="T6" fmla="*/ 271 w 542"/>
                <a:gd name="T7" fmla="*/ 97 h 433"/>
                <a:gd name="T8" fmla="*/ 229 w 542"/>
                <a:gd name="T9" fmla="*/ 81 h 433"/>
                <a:gd name="T10" fmla="*/ 212 w 542"/>
                <a:gd name="T11" fmla="*/ 66 h 433"/>
                <a:gd name="T12" fmla="*/ 211 w 542"/>
                <a:gd name="T13" fmla="*/ 65 h 433"/>
                <a:gd name="T14" fmla="*/ 57 w 542"/>
                <a:gd name="T15" fmla="*/ 21 h 433"/>
                <a:gd name="T16" fmla="*/ 75 w 542"/>
                <a:gd name="T17" fmla="*/ 135 h 433"/>
                <a:gd name="T18" fmla="*/ 0 w 542"/>
                <a:gd name="T19" fmla="*/ 153 h 433"/>
                <a:gd name="T20" fmla="*/ 57 w 542"/>
                <a:gd name="T21" fmla="*/ 269 h 433"/>
                <a:gd name="T22" fmla="*/ 103 w 542"/>
                <a:gd name="T23" fmla="*/ 433 h 433"/>
                <a:gd name="T24" fmla="*/ 486 w 542"/>
                <a:gd name="T25" fmla="*/ 387 h 433"/>
                <a:gd name="T26" fmla="*/ 542 w 542"/>
                <a:gd name="T27" fmla="*/ 269 h 433"/>
                <a:gd name="T28" fmla="*/ 437 w 542"/>
                <a:gd name="T29" fmla="*/ 153 h 433"/>
                <a:gd name="T30" fmla="*/ 362 w 542"/>
                <a:gd name="T31" fmla="*/ 90 h 433"/>
                <a:gd name="T32" fmla="*/ 465 w 542"/>
                <a:gd name="T33" fmla="*/ 66 h 433"/>
                <a:gd name="T34" fmla="*/ 387 w 542"/>
                <a:gd name="T35" fmla="*/ 123 h 433"/>
                <a:gd name="T36" fmla="*/ 362 w 542"/>
                <a:gd name="T37" fmla="*/ 90 h 433"/>
                <a:gd name="T38" fmla="*/ 78 w 542"/>
                <a:gd name="T39" fmla="*/ 66 h 433"/>
                <a:gd name="T40" fmla="*/ 106 w 542"/>
                <a:gd name="T41" fmla="*/ 39 h 433"/>
                <a:gd name="T42" fmla="*/ 181 w 542"/>
                <a:gd name="T43" fmla="*/ 90 h 433"/>
                <a:gd name="T44" fmla="*/ 155 w 542"/>
                <a:gd name="T45" fmla="*/ 123 h 433"/>
                <a:gd name="T46" fmla="*/ 185 w 542"/>
                <a:gd name="T47" fmla="*/ 219 h 433"/>
                <a:gd name="T48" fmla="*/ 125 w 542"/>
                <a:gd name="T49" fmla="*/ 228 h 433"/>
                <a:gd name="T50" fmla="*/ 116 w 542"/>
                <a:gd name="T51" fmla="*/ 195 h 433"/>
                <a:gd name="T52" fmla="*/ 185 w 542"/>
                <a:gd name="T53" fmla="*/ 219 h 433"/>
                <a:gd name="T54" fmla="*/ 301 w 542"/>
                <a:gd name="T55" fmla="*/ 380 h 433"/>
                <a:gd name="T56" fmla="*/ 214 w 542"/>
                <a:gd name="T57" fmla="*/ 353 h 433"/>
                <a:gd name="T58" fmla="*/ 328 w 542"/>
                <a:gd name="T59" fmla="*/ 195 h 433"/>
                <a:gd name="T60" fmla="*/ 427 w 542"/>
                <a:gd name="T61" fmla="*/ 219 h 433"/>
                <a:gd name="T62" fmla="*/ 367 w 542"/>
                <a:gd name="T63" fmla="*/ 228 h 433"/>
                <a:gd name="T64" fmla="*/ 357 w 542"/>
                <a:gd name="T65" fmla="*/ 195 h 433"/>
                <a:gd name="T66" fmla="*/ 427 w 542"/>
                <a:gd name="T67" fmla="*/ 21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2" h="433">
                  <a:moveTo>
                    <a:pt x="437" y="153"/>
                  </a:moveTo>
                  <a:cubicBezTo>
                    <a:pt x="448" y="148"/>
                    <a:pt x="459" y="142"/>
                    <a:pt x="468" y="135"/>
                  </a:cubicBezTo>
                  <a:cubicBezTo>
                    <a:pt x="489" y="119"/>
                    <a:pt x="503" y="94"/>
                    <a:pt x="503" y="66"/>
                  </a:cubicBezTo>
                  <a:cubicBezTo>
                    <a:pt x="503" y="50"/>
                    <a:pt x="497" y="33"/>
                    <a:pt x="486" y="21"/>
                  </a:cubicBezTo>
                  <a:cubicBezTo>
                    <a:pt x="474" y="8"/>
                    <a:pt x="457" y="0"/>
                    <a:pt x="437" y="0"/>
                  </a:cubicBezTo>
                  <a:cubicBezTo>
                    <a:pt x="405" y="0"/>
                    <a:pt x="369" y="20"/>
                    <a:pt x="332" y="65"/>
                  </a:cubicBezTo>
                  <a:cubicBezTo>
                    <a:pt x="332" y="65"/>
                    <a:pt x="332" y="66"/>
                    <a:pt x="331" y="66"/>
                  </a:cubicBezTo>
                  <a:cubicBezTo>
                    <a:pt x="326" y="72"/>
                    <a:pt x="299" y="97"/>
                    <a:pt x="271" y="97"/>
                  </a:cubicBezTo>
                  <a:cubicBezTo>
                    <a:pt x="271" y="97"/>
                    <a:pt x="271" y="97"/>
                    <a:pt x="271" y="97"/>
                  </a:cubicBezTo>
                  <a:cubicBezTo>
                    <a:pt x="255" y="97"/>
                    <a:pt x="240" y="89"/>
                    <a:pt x="229" y="81"/>
                  </a:cubicBezTo>
                  <a:cubicBezTo>
                    <a:pt x="223" y="77"/>
                    <a:pt x="218" y="73"/>
                    <a:pt x="215" y="70"/>
                  </a:cubicBezTo>
                  <a:cubicBezTo>
                    <a:pt x="214" y="68"/>
                    <a:pt x="212" y="67"/>
                    <a:pt x="212" y="66"/>
                  </a:cubicBezTo>
                  <a:cubicBezTo>
                    <a:pt x="211" y="66"/>
                    <a:pt x="211" y="66"/>
                    <a:pt x="211" y="65"/>
                  </a:cubicBezTo>
                  <a:cubicBezTo>
                    <a:pt x="211" y="65"/>
                    <a:pt x="211" y="65"/>
                    <a:pt x="211" y="65"/>
                  </a:cubicBezTo>
                  <a:cubicBezTo>
                    <a:pt x="173" y="20"/>
                    <a:pt x="138" y="0"/>
                    <a:pt x="106" y="0"/>
                  </a:cubicBezTo>
                  <a:cubicBezTo>
                    <a:pt x="86" y="0"/>
                    <a:pt x="68" y="8"/>
                    <a:pt x="57" y="21"/>
                  </a:cubicBezTo>
                  <a:cubicBezTo>
                    <a:pt x="46" y="33"/>
                    <a:pt x="39" y="50"/>
                    <a:pt x="39" y="66"/>
                  </a:cubicBezTo>
                  <a:cubicBezTo>
                    <a:pt x="39" y="94"/>
                    <a:pt x="54" y="119"/>
                    <a:pt x="75" y="135"/>
                  </a:cubicBezTo>
                  <a:cubicBezTo>
                    <a:pt x="84" y="142"/>
                    <a:pt x="94" y="148"/>
                    <a:pt x="106" y="153"/>
                  </a:cubicBezTo>
                  <a:cubicBezTo>
                    <a:pt x="0" y="153"/>
                    <a:pt x="0" y="153"/>
                    <a:pt x="0" y="153"/>
                  </a:cubicBezTo>
                  <a:cubicBezTo>
                    <a:pt x="0" y="269"/>
                    <a:pt x="0" y="269"/>
                    <a:pt x="0" y="269"/>
                  </a:cubicBezTo>
                  <a:cubicBezTo>
                    <a:pt x="57" y="269"/>
                    <a:pt x="57" y="269"/>
                    <a:pt x="57" y="269"/>
                  </a:cubicBezTo>
                  <a:cubicBezTo>
                    <a:pt x="57" y="387"/>
                    <a:pt x="57" y="387"/>
                    <a:pt x="57" y="387"/>
                  </a:cubicBezTo>
                  <a:cubicBezTo>
                    <a:pt x="57" y="412"/>
                    <a:pt x="78" y="433"/>
                    <a:pt x="103" y="433"/>
                  </a:cubicBezTo>
                  <a:cubicBezTo>
                    <a:pt x="440" y="433"/>
                    <a:pt x="440" y="433"/>
                    <a:pt x="440" y="433"/>
                  </a:cubicBezTo>
                  <a:cubicBezTo>
                    <a:pt x="465" y="433"/>
                    <a:pt x="486" y="412"/>
                    <a:pt x="486" y="387"/>
                  </a:cubicBezTo>
                  <a:cubicBezTo>
                    <a:pt x="486" y="269"/>
                    <a:pt x="486" y="269"/>
                    <a:pt x="486" y="269"/>
                  </a:cubicBezTo>
                  <a:cubicBezTo>
                    <a:pt x="542" y="269"/>
                    <a:pt x="542" y="269"/>
                    <a:pt x="542" y="269"/>
                  </a:cubicBezTo>
                  <a:cubicBezTo>
                    <a:pt x="542" y="153"/>
                    <a:pt x="542" y="153"/>
                    <a:pt x="542" y="153"/>
                  </a:cubicBezTo>
                  <a:lnTo>
                    <a:pt x="437" y="153"/>
                  </a:lnTo>
                  <a:close/>
                  <a:moveTo>
                    <a:pt x="362" y="90"/>
                  </a:moveTo>
                  <a:cubicBezTo>
                    <a:pt x="362" y="90"/>
                    <a:pt x="362" y="90"/>
                    <a:pt x="362" y="90"/>
                  </a:cubicBezTo>
                  <a:cubicBezTo>
                    <a:pt x="396" y="49"/>
                    <a:pt x="422" y="38"/>
                    <a:pt x="437" y="39"/>
                  </a:cubicBezTo>
                  <a:cubicBezTo>
                    <a:pt x="455" y="39"/>
                    <a:pt x="464" y="52"/>
                    <a:pt x="465" y="66"/>
                  </a:cubicBezTo>
                  <a:cubicBezTo>
                    <a:pt x="465" y="80"/>
                    <a:pt x="457" y="94"/>
                    <a:pt x="444" y="105"/>
                  </a:cubicBezTo>
                  <a:cubicBezTo>
                    <a:pt x="430" y="116"/>
                    <a:pt x="410" y="123"/>
                    <a:pt x="387" y="123"/>
                  </a:cubicBezTo>
                  <a:cubicBezTo>
                    <a:pt x="319" y="123"/>
                    <a:pt x="319" y="123"/>
                    <a:pt x="319" y="123"/>
                  </a:cubicBezTo>
                  <a:cubicBezTo>
                    <a:pt x="346" y="110"/>
                    <a:pt x="361" y="91"/>
                    <a:pt x="362" y="90"/>
                  </a:cubicBezTo>
                  <a:close/>
                  <a:moveTo>
                    <a:pt x="99" y="105"/>
                  </a:moveTo>
                  <a:cubicBezTo>
                    <a:pt x="85" y="94"/>
                    <a:pt x="78" y="80"/>
                    <a:pt x="78" y="66"/>
                  </a:cubicBezTo>
                  <a:cubicBezTo>
                    <a:pt x="79" y="52"/>
                    <a:pt x="88" y="39"/>
                    <a:pt x="106" y="39"/>
                  </a:cubicBezTo>
                  <a:cubicBezTo>
                    <a:pt x="106" y="39"/>
                    <a:pt x="106" y="39"/>
                    <a:pt x="106" y="39"/>
                  </a:cubicBezTo>
                  <a:cubicBezTo>
                    <a:pt x="121" y="39"/>
                    <a:pt x="147" y="50"/>
                    <a:pt x="180" y="89"/>
                  </a:cubicBezTo>
                  <a:cubicBezTo>
                    <a:pt x="181" y="90"/>
                    <a:pt x="181" y="90"/>
                    <a:pt x="181" y="90"/>
                  </a:cubicBezTo>
                  <a:cubicBezTo>
                    <a:pt x="182" y="91"/>
                    <a:pt x="197" y="110"/>
                    <a:pt x="223" y="123"/>
                  </a:cubicBezTo>
                  <a:cubicBezTo>
                    <a:pt x="155" y="123"/>
                    <a:pt x="155" y="123"/>
                    <a:pt x="155" y="123"/>
                  </a:cubicBezTo>
                  <a:cubicBezTo>
                    <a:pt x="133" y="123"/>
                    <a:pt x="113" y="116"/>
                    <a:pt x="99" y="105"/>
                  </a:cubicBezTo>
                  <a:close/>
                  <a:moveTo>
                    <a:pt x="185" y="219"/>
                  </a:moveTo>
                  <a:cubicBezTo>
                    <a:pt x="185" y="224"/>
                    <a:pt x="181" y="228"/>
                    <a:pt x="176" y="228"/>
                  </a:cubicBezTo>
                  <a:cubicBezTo>
                    <a:pt x="125" y="228"/>
                    <a:pt x="125" y="228"/>
                    <a:pt x="125" y="228"/>
                  </a:cubicBezTo>
                  <a:cubicBezTo>
                    <a:pt x="120" y="228"/>
                    <a:pt x="116" y="224"/>
                    <a:pt x="116" y="219"/>
                  </a:cubicBezTo>
                  <a:cubicBezTo>
                    <a:pt x="116" y="195"/>
                    <a:pt x="116" y="195"/>
                    <a:pt x="116" y="195"/>
                  </a:cubicBezTo>
                  <a:cubicBezTo>
                    <a:pt x="185" y="195"/>
                    <a:pt x="185" y="195"/>
                    <a:pt x="185" y="195"/>
                  </a:cubicBezTo>
                  <a:lnTo>
                    <a:pt x="185" y="219"/>
                  </a:lnTo>
                  <a:close/>
                  <a:moveTo>
                    <a:pt x="328" y="353"/>
                  </a:moveTo>
                  <a:cubicBezTo>
                    <a:pt x="328" y="368"/>
                    <a:pt x="316" y="380"/>
                    <a:pt x="301" y="380"/>
                  </a:cubicBezTo>
                  <a:cubicBezTo>
                    <a:pt x="242" y="380"/>
                    <a:pt x="242" y="380"/>
                    <a:pt x="242" y="380"/>
                  </a:cubicBezTo>
                  <a:cubicBezTo>
                    <a:pt x="227" y="380"/>
                    <a:pt x="214" y="368"/>
                    <a:pt x="214" y="353"/>
                  </a:cubicBezTo>
                  <a:cubicBezTo>
                    <a:pt x="214" y="195"/>
                    <a:pt x="214" y="195"/>
                    <a:pt x="214" y="195"/>
                  </a:cubicBezTo>
                  <a:cubicBezTo>
                    <a:pt x="328" y="195"/>
                    <a:pt x="328" y="195"/>
                    <a:pt x="328" y="195"/>
                  </a:cubicBezTo>
                  <a:lnTo>
                    <a:pt x="328" y="353"/>
                  </a:lnTo>
                  <a:close/>
                  <a:moveTo>
                    <a:pt x="427" y="219"/>
                  </a:moveTo>
                  <a:cubicBezTo>
                    <a:pt x="427" y="224"/>
                    <a:pt x="423" y="228"/>
                    <a:pt x="418" y="228"/>
                  </a:cubicBezTo>
                  <a:cubicBezTo>
                    <a:pt x="367" y="228"/>
                    <a:pt x="367" y="228"/>
                    <a:pt x="367" y="228"/>
                  </a:cubicBezTo>
                  <a:cubicBezTo>
                    <a:pt x="362" y="228"/>
                    <a:pt x="357" y="224"/>
                    <a:pt x="357" y="219"/>
                  </a:cubicBezTo>
                  <a:cubicBezTo>
                    <a:pt x="357" y="195"/>
                    <a:pt x="357" y="195"/>
                    <a:pt x="357" y="195"/>
                  </a:cubicBezTo>
                  <a:cubicBezTo>
                    <a:pt x="427" y="195"/>
                    <a:pt x="427" y="195"/>
                    <a:pt x="427" y="195"/>
                  </a:cubicBezTo>
                  <a:lnTo>
                    <a:pt x="427" y="219"/>
                  </a:lnTo>
                  <a:close/>
                </a:path>
              </a:pathLst>
            </a:custGeom>
            <a:grpFill/>
            <a:ln>
              <a:noFill/>
            </a:ln>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grpSp>
        <p:nvGrpSpPr>
          <p:cNvPr id="171" name="Group 8"/>
          <p:cNvGrpSpPr/>
          <p:nvPr/>
        </p:nvGrpSpPr>
        <p:grpSpPr>
          <a:xfrm>
            <a:off x="7724121" y="4913329"/>
            <a:ext cx="646461" cy="646545"/>
            <a:chOff x="5001064" y="4044143"/>
            <a:chExt cx="484909" cy="484909"/>
          </a:xfrm>
          <a:solidFill>
            <a:schemeClr val="bg1"/>
          </a:solidFill>
        </p:grpSpPr>
        <p:sp>
          <p:nvSpPr>
            <p:cNvPr id="172" name="Oval 27"/>
            <p:cNvSpPr/>
            <p:nvPr/>
          </p:nvSpPr>
          <p:spPr>
            <a:xfrm>
              <a:off x="5001064" y="4044143"/>
              <a:ext cx="484909" cy="48490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73" name="Freeform 7"/>
            <p:cNvSpPr>
              <a:spLocks noEditPoints="1"/>
            </p:cNvSpPr>
            <p:nvPr/>
          </p:nvSpPr>
          <p:spPr bwMode="auto">
            <a:xfrm>
              <a:off x="5071253" y="4112098"/>
              <a:ext cx="348997" cy="348997"/>
            </a:xfrm>
            <a:custGeom>
              <a:avLst/>
              <a:gdLst>
                <a:gd name="T0" fmla="*/ 287 w 483"/>
                <a:gd name="T1" fmla="*/ 425 h 483"/>
                <a:gd name="T2" fmla="*/ 95 w 483"/>
                <a:gd name="T3" fmla="*/ 112 h 483"/>
                <a:gd name="T4" fmla="*/ 121 w 483"/>
                <a:gd name="T5" fmla="*/ 134 h 483"/>
                <a:gd name="T6" fmla="*/ 158 w 483"/>
                <a:gd name="T7" fmla="*/ 215 h 483"/>
                <a:gd name="T8" fmla="*/ 176 w 483"/>
                <a:gd name="T9" fmla="*/ 230 h 483"/>
                <a:gd name="T10" fmla="*/ 252 w 483"/>
                <a:gd name="T11" fmla="*/ 266 h 483"/>
                <a:gd name="T12" fmla="*/ 269 w 483"/>
                <a:gd name="T13" fmla="*/ 299 h 483"/>
                <a:gd name="T14" fmla="*/ 304 w 483"/>
                <a:gd name="T15" fmla="*/ 433 h 483"/>
                <a:gd name="T16" fmla="*/ 336 w 483"/>
                <a:gd name="T17" fmla="*/ 405 h 483"/>
                <a:gd name="T18" fmla="*/ 399 w 483"/>
                <a:gd name="T19" fmla="*/ 342 h 483"/>
                <a:gd name="T20" fmla="*/ 369 w 483"/>
                <a:gd name="T21" fmla="*/ 303 h 483"/>
                <a:gd name="T22" fmla="*/ 316 w 483"/>
                <a:gd name="T23" fmla="*/ 265 h 483"/>
                <a:gd name="T24" fmla="*/ 279 w 483"/>
                <a:gd name="T25" fmla="*/ 274 h 483"/>
                <a:gd name="T26" fmla="*/ 239 w 483"/>
                <a:gd name="T27" fmla="*/ 223 h 483"/>
                <a:gd name="T28" fmla="*/ 225 w 483"/>
                <a:gd name="T29" fmla="*/ 190 h 483"/>
                <a:gd name="T30" fmla="*/ 282 w 483"/>
                <a:gd name="T31" fmla="*/ 171 h 483"/>
                <a:gd name="T32" fmla="*/ 297 w 483"/>
                <a:gd name="T33" fmla="*/ 151 h 483"/>
                <a:gd name="T34" fmla="*/ 326 w 483"/>
                <a:gd name="T35" fmla="*/ 141 h 483"/>
                <a:gd name="T36" fmla="*/ 334 w 483"/>
                <a:gd name="T37" fmla="*/ 106 h 483"/>
                <a:gd name="T38" fmla="*/ 280 w 483"/>
                <a:gd name="T39" fmla="*/ 102 h 483"/>
                <a:gd name="T40" fmla="*/ 242 w 483"/>
                <a:gd name="T41" fmla="*/ 76 h 483"/>
                <a:gd name="T42" fmla="*/ 282 w 483"/>
                <a:gd name="T43" fmla="*/ 68 h 483"/>
                <a:gd name="T44" fmla="*/ 317 w 483"/>
                <a:gd name="T45" fmla="*/ 82 h 483"/>
                <a:gd name="T46" fmla="*/ 307 w 483"/>
                <a:gd name="T47" fmla="*/ 71 h 483"/>
                <a:gd name="T48" fmla="*/ 245 w 483"/>
                <a:gd name="T49" fmla="*/ 59 h 483"/>
                <a:gd name="T50" fmla="*/ 237 w 483"/>
                <a:gd name="T51" fmla="*/ 66 h 483"/>
                <a:gd name="T52" fmla="*/ 216 w 483"/>
                <a:gd name="T53" fmla="*/ 61 h 483"/>
                <a:gd name="T54" fmla="*/ 157 w 483"/>
                <a:gd name="T55" fmla="*/ 76 h 483"/>
                <a:gd name="T56" fmla="*/ 141 w 483"/>
                <a:gd name="T57" fmla="*/ 65 h 483"/>
                <a:gd name="T58" fmla="*/ 230 w 483"/>
                <a:gd name="T59" fmla="*/ 40 h 483"/>
                <a:gd name="T60" fmla="*/ 258 w 483"/>
                <a:gd name="T61" fmla="*/ 44 h 483"/>
                <a:gd name="T62" fmla="*/ 247 w 483"/>
                <a:gd name="T63" fmla="*/ 50 h 483"/>
                <a:gd name="T64" fmla="*/ 308 w 483"/>
                <a:gd name="T65" fmla="*/ 50 h 483"/>
                <a:gd name="T66" fmla="*/ 315 w 483"/>
                <a:gd name="T67" fmla="*/ 57 h 483"/>
                <a:gd name="T68" fmla="*/ 356 w 483"/>
                <a:gd name="T69" fmla="*/ 88 h 483"/>
                <a:gd name="T70" fmla="*/ 168 w 483"/>
                <a:gd name="T71" fmla="*/ 54 h 483"/>
                <a:gd name="T72" fmla="*/ 204 w 483"/>
                <a:gd name="T73" fmla="*/ 49 h 483"/>
                <a:gd name="T74" fmla="*/ 211 w 483"/>
                <a:gd name="T75" fmla="*/ 58 h 483"/>
                <a:gd name="T76" fmla="*/ 205 w 483"/>
                <a:gd name="T77" fmla="*/ 43 h 483"/>
                <a:gd name="T78" fmla="*/ 147 w 483"/>
                <a:gd name="T79" fmla="*/ 70 h 483"/>
                <a:gd name="T80" fmla="*/ 146 w 483"/>
                <a:gd name="T81" fmla="*/ 62 h 483"/>
                <a:gd name="T82" fmla="*/ 173 w 483"/>
                <a:gd name="T83" fmla="*/ 56 h 483"/>
                <a:gd name="T84" fmla="*/ 216 w 483"/>
                <a:gd name="T85" fmla="*/ 43 h 483"/>
                <a:gd name="T86" fmla="*/ 248 w 483"/>
                <a:gd name="T87" fmla="*/ 44 h 483"/>
                <a:gd name="T88" fmla="*/ 218 w 483"/>
                <a:gd name="T89" fmla="*/ 42 h 483"/>
                <a:gd name="T90" fmla="*/ 108 w 483"/>
                <a:gd name="T91" fmla="*/ 129 h 483"/>
                <a:gd name="T92" fmla="*/ 285 w 483"/>
                <a:gd name="T93" fmla="*/ 431 h 483"/>
                <a:gd name="T94" fmla="*/ 211 w 483"/>
                <a:gd name="T95" fmla="*/ 47 h 483"/>
                <a:gd name="T96" fmla="*/ 200 w 483"/>
                <a:gd name="T97" fmla="*/ 51 h 483"/>
                <a:gd name="T98" fmla="*/ 215 w 483"/>
                <a:gd name="T99" fmla="*/ 48 h 483"/>
                <a:gd name="T100" fmla="*/ 260 w 483"/>
                <a:gd name="T101" fmla="*/ 220 h 483"/>
                <a:gd name="T102" fmla="*/ 253 w 483"/>
                <a:gd name="T103" fmla="*/ 220 h 483"/>
                <a:gd name="T104" fmla="*/ 279 w 483"/>
                <a:gd name="T105" fmla="*/ 232 h 483"/>
                <a:gd name="T106" fmla="*/ 347 w 483"/>
                <a:gd name="T107" fmla="*/ 122 h 483"/>
                <a:gd name="T108" fmla="*/ 339 w 483"/>
                <a:gd name="T109" fmla="*/ 265 h 483"/>
                <a:gd name="T110" fmla="*/ 300 w 483"/>
                <a:gd name="T111" fmla="*/ 228 h 483"/>
                <a:gd name="T112" fmla="*/ 320 w 483"/>
                <a:gd name="T113" fmla="*/ 232 h 483"/>
                <a:gd name="T114" fmla="*/ 251 w 483"/>
                <a:gd name="T115" fmla="*/ 75 h 483"/>
                <a:gd name="T116" fmla="*/ 271 w 483"/>
                <a:gd name="T117" fmla="*/ 57 h 483"/>
                <a:gd name="T118" fmla="*/ 348 w 483"/>
                <a:gd name="T119" fmla="*/ 77 h 483"/>
                <a:gd name="T120" fmla="*/ 216 w 483"/>
                <a:gd name="T121" fmla="*/ 4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483">
                  <a:moveTo>
                    <a:pt x="241" y="0"/>
                  </a:moveTo>
                  <a:cubicBezTo>
                    <a:pt x="108" y="0"/>
                    <a:pt x="0" y="108"/>
                    <a:pt x="0" y="241"/>
                  </a:cubicBezTo>
                  <a:cubicBezTo>
                    <a:pt x="0" y="375"/>
                    <a:pt x="108" y="483"/>
                    <a:pt x="241" y="483"/>
                  </a:cubicBezTo>
                  <a:cubicBezTo>
                    <a:pt x="375" y="483"/>
                    <a:pt x="483" y="375"/>
                    <a:pt x="483" y="241"/>
                  </a:cubicBezTo>
                  <a:cubicBezTo>
                    <a:pt x="483" y="108"/>
                    <a:pt x="375" y="0"/>
                    <a:pt x="241" y="0"/>
                  </a:cubicBezTo>
                  <a:close/>
                  <a:moveTo>
                    <a:pt x="303" y="372"/>
                  </a:moveTo>
                  <a:cubicBezTo>
                    <a:pt x="303" y="373"/>
                    <a:pt x="302" y="376"/>
                    <a:pt x="302" y="378"/>
                  </a:cubicBezTo>
                  <a:cubicBezTo>
                    <a:pt x="302" y="379"/>
                    <a:pt x="301" y="380"/>
                    <a:pt x="301" y="382"/>
                  </a:cubicBezTo>
                  <a:cubicBezTo>
                    <a:pt x="301" y="383"/>
                    <a:pt x="300" y="384"/>
                    <a:pt x="300" y="385"/>
                  </a:cubicBezTo>
                  <a:cubicBezTo>
                    <a:pt x="300" y="385"/>
                    <a:pt x="300" y="386"/>
                    <a:pt x="300" y="386"/>
                  </a:cubicBezTo>
                  <a:cubicBezTo>
                    <a:pt x="300" y="389"/>
                    <a:pt x="298" y="391"/>
                    <a:pt x="298" y="394"/>
                  </a:cubicBezTo>
                  <a:cubicBezTo>
                    <a:pt x="298" y="396"/>
                    <a:pt x="296" y="397"/>
                    <a:pt x="297" y="398"/>
                  </a:cubicBezTo>
                  <a:cubicBezTo>
                    <a:pt x="297" y="401"/>
                    <a:pt x="296" y="403"/>
                    <a:pt x="296" y="405"/>
                  </a:cubicBezTo>
                  <a:cubicBezTo>
                    <a:pt x="295" y="407"/>
                    <a:pt x="295" y="408"/>
                    <a:pt x="294" y="410"/>
                  </a:cubicBezTo>
                  <a:cubicBezTo>
                    <a:pt x="294" y="410"/>
                    <a:pt x="293" y="410"/>
                    <a:pt x="293" y="411"/>
                  </a:cubicBezTo>
                  <a:cubicBezTo>
                    <a:pt x="293" y="411"/>
                    <a:pt x="292" y="412"/>
                    <a:pt x="292" y="413"/>
                  </a:cubicBezTo>
                  <a:cubicBezTo>
                    <a:pt x="290" y="414"/>
                    <a:pt x="289" y="416"/>
                    <a:pt x="289" y="418"/>
                  </a:cubicBezTo>
                  <a:cubicBezTo>
                    <a:pt x="288" y="418"/>
                    <a:pt x="288" y="420"/>
                    <a:pt x="289" y="420"/>
                  </a:cubicBezTo>
                  <a:cubicBezTo>
                    <a:pt x="289" y="420"/>
                    <a:pt x="289" y="420"/>
                    <a:pt x="289" y="421"/>
                  </a:cubicBezTo>
                  <a:cubicBezTo>
                    <a:pt x="289" y="421"/>
                    <a:pt x="289" y="421"/>
                    <a:pt x="288" y="421"/>
                  </a:cubicBezTo>
                  <a:cubicBezTo>
                    <a:pt x="288" y="423"/>
                    <a:pt x="287" y="423"/>
                    <a:pt x="287" y="425"/>
                  </a:cubicBezTo>
                  <a:cubicBezTo>
                    <a:pt x="287" y="425"/>
                    <a:pt x="286" y="427"/>
                    <a:pt x="287" y="427"/>
                  </a:cubicBezTo>
                  <a:cubicBezTo>
                    <a:pt x="288" y="427"/>
                    <a:pt x="288" y="427"/>
                    <a:pt x="289" y="426"/>
                  </a:cubicBezTo>
                  <a:cubicBezTo>
                    <a:pt x="289" y="426"/>
                    <a:pt x="290" y="426"/>
                    <a:pt x="290" y="426"/>
                  </a:cubicBezTo>
                  <a:cubicBezTo>
                    <a:pt x="290" y="427"/>
                    <a:pt x="290" y="427"/>
                    <a:pt x="290" y="427"/>
                  </a:cubicBezTo>
                  <a:cubicBezTo>
                    <a:pt x="288" y="430"/>
                    <a:pt x="286" y="433"/>
                    <a:pt x="284" y="436"/>
                  </a:cubicBezTo>
                  <a:cubicBezTo>
                    <a:pt x="283" y="436"/>
                    <a:pt x="284" y="435"/>
                    <a:pt x="282" y="435"/>
                  </a:cubicBezTo>
                  <a:cubicBezTo>
                    <a:pt x="281" y="435"/>
                    <a:pt x="281" y="435"/>
                    <a:pt x="281" y="436"/>
                  </a:cubicBezTo>
                  <a:cubicBezTo>
                    <a:pt x="281" y="436"/>
                    <a:pt x="281" y="436"/>
                    <a:pt x="280" y="436"/>
                  </a:cubicBezTo>
                  <a:cubicBezTo>
                    <a:pt x="280" y="436"/>
                    <a:pt x="280" y="436"/>
                    <a:pt x="280" y="436"/>
                  </a:cubicBezTo>
                  <a:cubicBezTo>
                    <a:pt x="281" y="437"/>
                    <a:pt x="282" y="437"/>
                    <a:pt x="282" y="438"/>
                  </a:cubicBezTo>
                  <a:cubicBezTo>
                    <a:pt x="281" y="439"/>
                    <a:pt x="279" y="439"/>
                    <a:pt x="279" y="440"/>
                  </a:cubicBezTo>
                  <a:cubicBezTo>
                    <a:pt x="279" y="440"/>
                    <a:pt x="279" y="441"/>
                    <a:pt x="279" y="441"/>
                  </a:cubicBezTo>
                  <a:cubicBezTo>
                    <a:pt x="267" y="444"/>
                    <a:pt x="254" y="445"/>
                    <a:pt x="241" y="445"/>
                  </a:cubicBezTo>
                  <a:cubicBezTo>
                    <a:pt x="185" y="445"/>
                    <a:pt x="134" y="422"/>
                    <a:pt x="97" y="385"/>
                  </a:cubicBezTo>
                  <a:cubicBezTo>
                    <a:pt x="60" y="348"/>
                    <a:pt x="37" y="298"/>
                    <a:pt x="37" y="241"/>
                  </a:cubicBezTo>
                  <a:cubicBezTo>
                    <a:pt x="37" y="192"/>
                    <a:pt x="55" y="148"/>
                    <a:pt x="83" y="112"/>
                  </a:cubicBezTo>
                  <a:cubicBezTo>
                    <a:pt x="85" y="112"/>
                    <a:pt x="86" y="112"/>
                    <a:pt x="87" y="112"/>
                  </a:cubicBezTo>
                  <a:cubicBezTo>
                    <a:pt x="88" y="112"/>
                    <a:pt x="88" y="113"/>
                    <a:pt x="90" y="113"/>
                  </a:cubicBezTo>
                  <a:cubicBezTo>
                    <a:pt x="91" y="113"/>
                    <a:pt x="91" y="112"/>
                    <a:pt x="91" y="112"/>
                  </a:cubicBezTo>
                  <a:cubicBezTo>
                    <a:pt x="92" y="112"/>
                    <a:pt x="92" y="112"/>
                    <a:pt x="94" y="112"/>
                  </a:cubicBezTo>
                  <a:cubicBezTo>
                    <a:pt x="94" y="111"/>
                    <a:pt x="94" y="111"/>
                    <a:pt x="95" y="112"/>
                  </a:cubicBezTo>
                  <a:cubicBezTo>
                    <a:pt x="95" y="112"/>
                    <a:pt x="94" y="112"/>
                    <a:pt x="94" y="113"/>
                  </a:cubicBezTo>
                  <a:cubicBezTo>
                    <a:pt x="94" y="114"/>
                    <a:pt x="94" y="114"/>
                    <a:pt x="95" y="114"/>
                  </a:cubicBezTo>
                  <a:cubicBezTo>
                    <a:pt x="96" y="113"/>
                    <a:pt x="96" y="113"/>
                    <a:pt x="97" y="112"/>
                  </a:cubicBezTo>
                  <a:cubicBezTo>
                    <a:pt x="97" y="113"/>
                    <a:pt x="97" y="113"/>
                    <a:pt x="97" y="113"/>
                  </a:cubicBezTo>
                  <a:cubicBezTo>
                    <a:pt x="97" y="113"/>
                    <a:pt x="96" y="114"/>
                    <a:pt x="96" y="114"/>
                  </a:cubicBezTo>
                  <a:cubicBezTo>
                    <a:pt x="96" y="115"/>
                    <a:pt x="96" y="115"/>
                    <a:pt x="97" y="115"/>
                  </a:cubicBezTo>
                  <a:cubicBezTo>
                    <a:pt x="99" y="115"/>
                    <a:pt x="99" y="114"/>
                    <a:pt x="99" y="115"/>
                  </a:cubicBezTo>
                  <a:cubicBezTo>
                    <a:pt x="99" y="115"/>
                    <a:pt x="99" y="116"/>
                    <a:pt x="99" y="116"/>
                  </a:cubicBezTo>
                  <a:cubicBezTo>
                    <a:pt x="99" y="117"/>
                    <a:pt x="101" y="117"/>
                    <a:pt x="102" y="117"/>
                  </a:cubicBezTo>
                  <a:cubicBezTo>
                    <a:pt x="102" y="117"/>
                    <a:pt x="103" y="117"/>
                    <a:pt x="103" y="117"/>
                  </a:cubicBezTo>
                  <a:cubicBezTo>
                    <a:pt x="103" y="117"/>
                    <a:pt x="103" y="117"/>
                    <a:pt x="103" y="117"/>
                  </a:cubicBezTo>
                  <a:cubicBezTo>
                    <a:pt x="103" y="118"/>
                    <a:pt x="103" y="122"/>
                    <a:pt x="104" y="122"/>
                  </a:cubicBezTo>
                  <a:cubicBezTo>
                    <a:pt x="105" y="122"/>
                    <a:pt x="106" y="122"/>
                    <a:pt x="106" y="122"/>
                  </a:cubicBezTo>
                  <a:cubicBezTo>
                    <a:pt x="107" y="123"/>
                    <a:pt x="106" y="124"/>
                    <a:pt x="107" y="124"/>
                  </a:cubicBezTo>
                  <a:cubicBezTo>
                    <a:pt x="107" y="124"/>
                    <a:pt x="109" y="125"/>
                    <a:pt x="109" y="125"/>
                  </a:cubicBezTo>
                  <a:cubicBezTo>
                    <a:pt x="110" y="126"/>
                    <a:pt x="109" y="128"/>
                    <a:pt x="113" y="127"/>
                  </a:cubicBezTo>
                  <a:cubicBezTo>
                    <a:pt x="113" y="129"/>
                    <a:pt x="116" y="127"/>
                    <a:pt x="117" y="129"/>
                  </a:cubicBezTo>
                  <a:cubicBezTo>
                    <a:pt x="117" y="130"/>
                    <a:pt x="120" y="129"/>
                    <a:pt x="121" y="130"/>
                  </a:cubicBezTo>
                  <a:cubicBezTo>
                    <a:pt x="121" y="130"/>
                    <a:pt x="121" y="130"/>
                    <a:pt x="122" y="130"/>
                  </a:cubicBezTo>
                  <a:cubicBezTo>
                    <a:pt x="122" y="131"/>
                    <a:pt x="123" y="131"/>
                    <a:pt x="123" y="131"/>
                  </a:cubicBezTo>
                  <a:cubicBezTo>
                    <a:pt x="123" y="132"/>
                    <a:pt x="122" y="133"/>
                    <a:pt x="121" y="134"/>
                  </a:cubicBezTo>
                  <a:cubicBezTo>
                    <a:pt x="121" y="133"/>
                    <a:pt x="120" y="133"/>
                    <a:pt x="118" y="133"/>
                  </a:cubicBezTo>
                  <a:cubicBezTo>
                    <a:pt x="118" y="133"/>
                    <a:pt x="117" y="133"/>
                    <a:pt x="117" y="133"/>
                  </a:cubicBezTo>
                  <a:cubicBezTo>
                    <a:pt x="117" y="135"/>
                    <a:pt x="119" y="135"/>
                    <a:pt x="119" y="137"/>
                  </a:cubicBezTo>
                  <a:cubicBezTo>
                    <a:pt x="118" y="139"/>
                    <a:pt x="115" y="149"/>
                    <a:pt x="116" y="152"/>
                  </a:cubicBezTo>
                  <a:cubicBezTo>
                    <a:pt x="116" y="154"/>
                    <a:pt x="116" y="155"/>
                    <a:pt x="117" y="158"/>
                  </a:cubicBezTo>
                  <a:cubicBezTo>
                    <a:pt x="116" y="158"/>
                    <a:pt x="115" y="159"/>
                    <a:pt x="116" y="160"/>
                  </a:cubicBezTo>
                  <a:cubicBezTo>
                    <a:pt x="117" y="163"/>
                    <a:pt x="119" y="167"/>
                    <a:pt x="121" y="167"/>
                  </a:cubicBezTo>
                  <a:cubicBezTo>
                    <a:pt x="120" y="172"/>
                    <a:pt x="123" y="170"/>
                    <a:pt x="124" y="174"/>
                  </a:cubicBezTo>
                  <a:cubicBezTo>
                    <a:pt x="124" y="175"/>
                    <a:pt x="124" y="176"/>
                    <a:pt x="125" y="176"/>
                  </a:cubicBezTo>
                  <a:cubicBezTo>
                    <a:pt x="129" y="177"/>
                    <a:pt x="134" y="179"/>
                    <a:pt x="136" y="183"/>
                  </a:cubicBezTo>
                  <a:cubicBezTo>
                    <a:pt x="136" y="183"/>
                    <a:pt x="136" y="183"/>
                    <a:pt x="136" y="183"/>
                  </a:cubicBezTo>
                  <a:cubicBezTo>
                    <a:pt x="136" y="183"/>
                    <a:pt x="136" y="183"/>
                    <a:pt x="136" y="184"/>
                  </a:cubicBezTo>
                  <a:cubicBezTo>
                    <a:pt x="136" y="186"/>
                    <a:pt x="137" y="187"/>
                    <a:pt x="138" y="189"/>
                  </a:cubicBezTo>
                  <a:cubicBezTo>
                    <a:pt x="139" y="190"/>
                    <a:pt x="139" y="193"/>
                    <a:pt x="140" y="194"/>
                  </a:cubicBezTo>
                  <a:cubicBezTo>
                    <a:pt x="142" y="195"/>
                    <a:pt x="144" y="198"/>
                    <a:pt x="146" y="200"/>
                  </a:cubicBezTo>
                  <a:cubicBezTo>
                    <a:pt x="147" y="201"/>
                    <a:pt x="144" y="201"/>
                    <a:pt x="143" y="201"/>
                  </a:cubicBezTo>
                  <a:cubicBezTo>
                    <a:pt x="144" y="203"/>
                    <a:pt x="147" y="202"/>
                    <a:pt x="149" y="204"/>
                  </a:cubicBezTo>
                  <a:cubicBezTo>
                    <a:pt x="150" y="205"/>
                    <a:pt x="151" y="206"/>
                    <a:pt x="152" y="208"/>
                  </a:cubicBezTo>
                  <a:cubicBezTo>
                    <a:pt x="152" y="208"/>
                    <a:pt x="152" y="210"/>
                    <a:pt x="152" y="211"/>
                  </a:cubicBezTo>
                  <a:cubicBezTo>
                    <a:pt x="152" y="211"/>
                    <a:pt x="152" y="211"/>
                    <a:pt x="153" y="212"/>
                  </a:cubicBezTo>
                  <a:cubicBezTo>
                    <a:pt x="155" y="213"/>
                    <a:pt x="156" y="215"/>
                    <a:pt x="158" y="215"/>
                  </a:cubicBezTo>
                  <a:cubicBezTo>
                    <a:pt x="158" y="216"/>
                    <a:pt x="160" y="218"/>
                    <a:pt x="160" y="218"/>
                  </a:cubicBezTo>
                  <a:cubicBezTo>
                    <a:pt x="160" y="218"/>
                    <a:pt x="161" y="216"/>
                    <a:pt x="161" y="216"/>
                  </a:cubicBezTo>
                  <a:cubicBezTo>
                    <a:pt x="161" y="215"/>
                    <a:pt x="159" y="213"/>
                    <a:pt x="158" y="214"/>
                  </a:cubicBezTo>
                  <a:cubicBezTo>
                    <a:pt x="156" y="213"/>
                    <a:pt x="155" y="210"/>
                    <a:pt x="155" y="207"/>
                  </a:cubicBezTo>
                  <a:cubicBezTo>
                    <a:pt x="154" y="204"/>
                    <a:pt x="151" y="203"/>
                    <a:pt x="151" y="200"/>
                  </a:cubicBezTo>
                  <a:cubicBezTo>
                    <a:pt x="150" y="198"/>
                    <a:pt x="150" y="197"/>
                    <a:pt x="148" y="196"/>
                  </a:cubicBezTo>
                  <a:cubicBezTo>
                    <a:pt x="147" y="195"/>
                    <a:pt x="146" y="195"/>
                    <a:pt x="145" y="193"/>
                  </a:cubicBezTo>
                  <a:cubicBezTo>
                    <a:pt x="144" y="191"/>
                    <a:pt x="143" y="190"/>
                    <a:pt x="143" y="187"/>
                  </a:cubicBezTo>
                  <a:cubicBezTo>
                    <a:pt x="143" y="187"/>
                    <a:pt x="143" y="186"/>
                    <a:pt x="143" y="186"/>
                  </a:cubicBezTo>
                  <a:cubicBezTo>
                    <a:pt x="145" y="187"/>
                    <a:pt x="146" y="187"/>
                    <a:pt x="148" y="188"/>
                  </a:cubicBezTo>
                  <a:cubicBezTo>
                    <a:pt x="149" y="188"/>
                    <a:pt x="149" y="191"/>
                    <a:pt x="150" y="192"/>
                  </a:cubicBezTo>
                  <a:cubicBezTo>
                    <a:pt x="151" y="193"/>
                    <a:pt x="151" y="195"/>
                    <a:pt x="152" y="196"/>
                  </a:cubicBezTo>
                  <a:cubicBezTo>
                    <a:pt x="153" y="197"/>
                    <a:pt x="154" y="198"/>
                    <a:pt x="156" y="200"/>
                  </a:cubicBezTo>
                  <a:cubicBezTo>
                    <a:pt x="156" y="199"/>
                    <a:pt x="156" y="199"/>
                    <a:pt x="157" y="200"/>
                  </a:cubicBezTo>
                  <a:cubicBezTo>
                    <a:pt x="157" y="202"/>
                    <a:pt x="161" y="203"/>
                    <a:pt x="162" y="205"/>
                  </a:cubicBezTo>
                  <a:cubicBezTo>
                    <a:pt x="162" y="206"/>
                    <a:pt x="162" y="207"/>
                    <a:pt x="163" y="208"/>
                  </a:cubicBezTo>
                  <a:cubicBezTo>
                    <a:pt x="164" y="209"/>
                    <a:pt x="166" y="210"/>
                    <a:pt x="167" y="211"/>
                  </a:cubicBezTo>
                  <a:cubicBezTo>
                    <a:pt x="170" y="213"/>
                    <a:pt x="173" y="217"/>
                    <a:pt x="174" y="222"/>
                  </a:cubicBezTo>
                  <a:cubicBezTo>
                    <a:pt x="174" y="222"/>
                    <a:pt x="175" y="223"/>
                    <a:pt x="175" y="224"/>
                  </a:cubicBezTo>
                  <a:cubicBezTo>
                    <a:pt x="175" y="226"/>
                    <a:pt x="174" y="226"/>
                    <a:pt x="174" y="228"/>
                  </a:cubicBezTo>
                  <a:cubicBezTo>
                    <a:pt x="174" y="229"/>
                    <a:pt x="175" y="230"/>
                    <a:pt x="176" y="230"/>
                  </a:cubicBezTo>
                  <a:cubicBezTo>
                    <a:pt x="177" y="232"/>
                    <a:pt x="180" y="233"/>
                    <a:pt x="182" y="234"/>
                  </a:cubicBezTo>
                  <a:cubicBezTo>
                    <a:pt x="182" y="234"/>
                    <a:pt x="183" y="235"/>
                    <a:pt x="183" y="235"/>
                  </a:cubicBezTo>
                  <a:cubicBezTo>
                    <a:pt x="185" y="236"/>
                    <a:pt x="186" y="235"/>
                    <a:pt x="187" y="236"/>
                  </a:cubicBezTo>
                  <a:cubicBezTo>
                    <a:pt x="189" y="237"/>
                    <a:pt x="190" y="238"/>
                    <a:pt x="192" y="239"/>
                  </a:cubicBezTo>
                  <a:cubicBezTo>
                    <a:pt x="193" y="239"/>
                    <a:pt x="194" y="239"/>
                    <a:pt x="195" y="239"/>
                  </a:cubicBezTo>
                  <a:cubicBezTo>
                    <a:pt x="197" y="240"/>
                    <a:pt x="201" y="243"/>
                    <a:pt x="203" y="243"/>
                  </a:cubicBezTo>
                  <a:cubicBezTo>
                    <a:pt x="203" y="243"/>
                    <a:pt x="205" y="242"/>
                    <a:pt x="206" y="243"/>
                  </a:cubicBezTo>
                  <a:cubicBezTo>
                    <a:pt x="206" y="243"/>
                    <a:pt x="207" y="244"/>
                    <a:pt x="208" y="244"/>
                  </a:cubicBezTo>
                  <a:cubicBezTo>
                    <a:pt x="211" y="244"/>
                    <a:pt x="211" y="242"/>
                    <a:pt x="213" y="242"/>
                  </a:cubicBezTo>
                  <a:cubicBezTo>
                    <a:pt x="214" y="242"/>
                    <a:pt x="215" y="242"/>
                    <a:pt x="216" y="243"/>
                  </a:cubicBezTo>
                  <a:cubicBezTo>
                    <a:pt x="217" y="243"/>
                    <a:pt x="217" y="243"/>
                    <a:pt x="217" y="243"/>
                  </a:cubicBezTo>
                  <a:cubicBezTo>
                    <a:pt x="221" y="244"/>
                    <a:pt x="222" y="249"/>
                    <a:pt x="226" y="251"/>
                  </a:cubicBezTo>
                  <a:cubicBezTo>
                    <a:pt x="229" y="252"/>
                    <a:pt x="231" y="252"/>
                    <a:pt x="233" y="253"/>
                  </a:cubicBezTo>
                  <a:cubicBezTo>
                    <a:pt x="235" y="254"/>
                    <a:pt x="236" y="255"/>
                    <a:pt x="239" y="255"/>
                  </a:cubicBezTo>
                  <a:cubicBezTo>
                    <a:pt x="240" y="255"/>
                    <a:pt x="240" y="254"/>
                    <a:pt x="241" y="254"/>
                  </a:cubicBezTo>
                  <a:cubicBezTo>
                    <a:pt x="242" y="254"/>
                    <a:pt x="242" y="254"/>
                    <a:pt x="242" y="254"/>
                  </a:cubicBezTo>
                  <a:cubicBezTo>
                    <a:pt x="243" y="257"/>
                    <a:pt x="245" y="258"/>
                    <a:pt x="247" y="260"/>
                  </a:cubicBezTo>
                  <a:cubicBezTo>
                    <a:pt x="248" y="261"/>
                    <a:pt x="249" y="261"/>
                    <a:pt x="249" y="262"/>
                  </a:cubicBezTo>
                  <a:cubicBezTo>
                    <a:pt x="250" y="264"/>
                    <a:pt x="249" y="266"/>
                    <a:pt x="251" y="267"/>
                  </a:cubicBezTo>
                  <a:cubicBezTo>
                    <a:pt x="251" y="267"/>
                    <a:pt x="252" y="267"/>
                    <a:pt x="252" y="267"/>
                  </a:cubicBezTo>
                  <a:cubicBezTo>
                    <a:pt x="252" y="267"/>
                    <a:pt x="252" y="266"/>
                    <a:pt x="252" y="266"/>
                  </a:cubicBezTo>
                  <a:cubicBezTo>
                    <a:pt x="252" y="266"/>
                    <a:pt x="256" y="269"/>
                    <a:pt x="257" y="269"/>
                  </a:cubicBezTo>
                  <a:cubicBezTo>
                    <a:pt x="257" y="270"/>
                    <a:pt x="257" y="272"/>
                    <a:pt x="259" y="272"/>
                  </a:cubicBezTo>
                  <a:cubicBezTo>
                    <a:pt x="259" y="272"/>
                    <a:pt x="260" y="273"/>
                    <a:pt x="260" y="273"/>
                  </a:cubicBezTo>
                  <a:cubicBezTo>
                    <a:pt x="261" y="273"/>
                    <a:pt x="263" y="272"/>
                    <a:pt x="264" y="273"/>
                  </a:cubicBezTo>
                  <a:cubicBezTo>
                    <a:pt x="265" y="274"/>
                    <a:pt x="266" y="276"/>
                    <a:pt x="269" y="276"/>
                  </a:cubicBezTo>
                  <a:cubicBezTo>
                    <a:pt x="269" y="276"/>
                    <a:pt x="270" y="275"/>
                    <a:pt x="271" y="274"/>
                  </a:cubicBezTo>
                  <a:cubicBezTo>
                    <a:pt x="270" y="274"/>
                    <a:pt x="270" y="274"/>
                    <a:pt x="270" y="273"/>
                  </a:cubicBezTo>
                  <a:cubicBezTo>
                    <a:pt x="270" y="273"/>
                    <a:pt x="273" y="270"/>
                    <a:pt x="274" y="270"/>
                  </a:cubicBezTo>
                  <a:cubicBezTo>
                    <a:pt x="276" y="270"/>
                    <a:pt x="275" y="273"/>
                    <a:pt x="276" y="273"/>
                  </a:cubicBezTo>
                  <a:cubicBezTo>
                    <a:pt x="276" y="274"/>
                    <a:pt x="276" y="274"/>
                    <a:pt x="275" y="275"/>
                  </a:cubicBezTo>
                  <a:cubicBezTo>
                    <a:pt x="275" y="275"/>
                    <a:pt x="277" y="275"/>
                    <a:pt x="277" y="276"/>
                  </a:cubicBezTo>
                  <a:cubicBezTo>
                    <a:pt x="277" y="276"/>
                    <a:pt x="277" y="275"/>
                    <a:pt x="277" y="275"/>
                  </a:cubicBezTo>
                  <a:cubicBezTo>
                    <a:pt x="277" y="276"/>
                    <a:pt x="277" y="276"/>
                    <a:pt x="277" y="276"/>
                  </a:cubicBezTo>
                  <a:cubicBezTo>
                    <a:pt x="277" y="278"/>
                    <a:pt x="279" y="278"/>
                    <a:pt x="279" y="281"/>
                  </a:cubicBezTo>
                  <a:cubicBezTo>
                    <a:pt x="279" y="282"/>
                    <a:pt x="279" y="282"/>
                    <a:pt x="279" y="284"/>
                  </a:cubicBezTo>
                  <a:cubicBezTo>
                    <a:pt x="279" y="284"/>
                    <a:pt x="279" y="285"/>
                    <a:pt x="280" y="286"/>
                  </a:cubicBezTo>
                  <a:cubicBezTo>
                    <a:pt x="279" y="286"/>
                    <a:pt x="279" y="287"/>
                    <a:pt x="279" y="287"/>
                  </a:cubicBezTo>
                  <a:cubicBezTo>
                    <a:pt x="279" y="287"/>
                    <a:pt x="279" y="288"/>
                    <a:pt x="279" y="288"/>
                  </a:cubicBezTo>
                  <a:cubicBezTo>
                    <a:pt x="279" y="288"/>
                    <a:pt x="280" y="289"/>
                    <a:pt x="280" y="289"/>
                  </a:cubicBezTo>
                  <a:cubicBezTo>
                    <a:pt x="279" y="292"/>
                    <a:pt x="276" y="291"/>
                    <a:pt x="275" y="294"/>
                  </a:cubicBezTo>
                  <a:cubicBezTo>
                    <a:pt x="273" y="296"/>
                    <a:pt x="273" y="299"/>
                    <a:pt x="269" y="299"/>
                  </a:cubicBezTo>
                  <a:cubicBezTo>
                    <a:pt x="269" y="305"/>
                    <a:pt x="268" y="307"/>
                    <a:pt x="267" y="310"/>
                  </a:cubicBezTo>
                  <a:cubicBezTo>
                    <a:pt x="267" y="311"/>
                    <a:pt x="268" y="313"/>
                    <a:pt x="270" y="313"/>
                  </a:cubicBezTo>
                  <a:cubicBezTo>
                    <a:pt x="270" y="313"/>
                    <a:pt x="270" y="313"/>
                    <a:pt x="271" y="314"/>
                  </a:cubicBezTo>
                  <a:cubicBezTo>
                    <a:pt x="271" y="315"/>
                    <a:pt x="269" y="316"/>
                    <a:pt x="267" y="318"/>
                  </a:cubicBezTo>
                  <a:cubicBezTo>
                    <a:pt x="267" y="318"/>
                    <a:pt x="266" y="320"/>
                    <a:pt x="266" y="321"/>
                  </a:cubicBezTo>
                  <a:cubicBezTo>
                    <a:pt x="266" y="323"/>
                    <a:pt x="268" y="325"/>
                    <a:pt x="269" y="327"/>
                  </a:cubicBezTo>
                  <a:cubicBezTo>
                    <a:pt x="269" y="327"/>
                    <a:pt x="271" y="327"/>
                    <a:pt x="271" y="328"/>
                  </a:cubicBezTo>
                  <a:cubicBezTo>
                    <a:pt x="271" y="328"/>
                    <a:pt x="272" y="330"/>
                    <a:pt x="272" y="331"/>
                  </a:cubicBezTo>
                  <a:cubicBezTo>
                    <a:pt x="273" y="331"/>
                    <a:pt x="274" y="331"/>
                    <a:pt x="274" y="331"/>
                  </a:cubicBezTo>
                  <a:cubicBezTo>
                    <a:pt x="275" y="333"/>
                    <a:pt x="276" y="335"/>
                    <a:pt x="277" y="337"/>
                  </a:cubicBezTo>
                  <a:cubicBezTo>
                    <a:pt x="278" y="340"/>
                    <a:pt x="278" y="342"/>
                    <a:pt x="279" y="345"/>
                  </a:cubicBezTo>
                  <a:cubicBezTo>
                    <a:pt x="280" y="346"/>
                    <a:pt x="282" y="347"/>
                    <a:pt x="282" y="349"/>
                  </a:cubicBezTo>
                  <a:cubicBezTo>
                    <a:pt x="282" y="350"/>
                    <a:pt x="281" y="351"/>
                    <a:pt x="282" y="352"/>
                  </a:cubicBezTo>
                  <a:cubicBezTo>
                    <a:pt x="284" y="354"/>
                    <a:pt x="286" y="355"/>
                    <a:pt x="289" y="356"/>
                  </a:cubicBezTo>
                  <a:cubicBezTo>
                    <a:pt x="291" y="357"/>
                    <a:pt x="292" y="357"/>
                    <a:pt x="293" y="358"/>
                  </a:cubicBezTo>
                  <a:cubicBezTo>
                    <a:pt x="295" y="359"/>
                    <a:pt x="296" y="359"/>
                    <a:pt x="298" y="359"/>
                  </a:cubicBezTo>
                  <a:cubicBezTo>
                    <a:pt x="300" y="360"/>
                    <a:pt x="302" y="362"/>
                    <a:pt x="303" y="364"/>
                  </a:cubicBezTo>
                  <a:cubicBezTo>
                    <a:pt x="303" y="365"/>
                    <a:pt x="303" y="371"/>
                    <a:pt x="303" y="372"/>
                  </a:cubicBezTo>
                  <a:close/>
                  <a:moveTo>
                    <a:pt x="385" y="385"/>
                  </a:moveTo>
                  <a:cubicBezTo>
                    <a:pt x="363" y="407"/>
                    <a:pt x="337" y="424"/>
                    <a:pt x="306" y="434"/>
                  </a:cubicBezTo>
                  <a:cubicBezTo>
                    <a:pt x="305" y="434"/>
                    <a:pt x="304" y="434"/>
                    <a:pt x="304" y="433"/>
                  </a:cubicBezTo>
                  <a:cubicBezTo>
                    <a:pt x="304" y="432"/>
                    <a:pt x="305" y="431"/>
                    <a:pt x="307" y="431"/>
                  </a:cubicBezTo>
                  <a:cubicBezTo>
                    <a:pt x="308" y="431"/>
                    <a:pt x="311" y="431"/>
                    <a:pt x="311" y="431"/>
                  </a:cubicBezTo>
                  <a:cubicBezTo>
                    <a:pt x="312" y="429"/>
                    <a:pt x="313" y="428"/>
                    <a:pt x="315" y="427"/>
                  </a:cubicBezTo>
                  <a:cubicBezTo>
                    <a:pt x="314" y="427"/>
                    <a:pt x="314" y="427"/>
                    <a:pt x="314" y="426"/>
                  </a:cubicBezTo>
                  <a:cubicBezTo>
                    <a:pt x="315" y="426"/>
                    <a:pt x="315" y="426"/>
                    <a:pt x="316" y="426"/>
                  </a:cubicBezTo>
                  <a:cubicBezTo>
                    <a:pt x="317" y="426"/>
                    <a:pt x="318" y="426"/>
                    <a:pt x="318" y="425"/>
                  </a:cubicBezTo>
                  <a:cubicBezTo>
                    <a:pt x="318" y="425"/>
                    <a:pt x="317" y="425"/>
                    <a:pt x="317" y="425"/>
                  </a:cubicBezTo>
                  <a:cubicBezTo>
                    <a:pt x="316" y="425"/>
                    <a:pt x="316" y="425"/>
                    <a:pt x="315" y="425"/>
                  </a:cubicBezTo>
                  <a:cubicBezTo>
                    <a:pt x="314" y="425"/>
                    <a:pt x="313" y="424"/>
                    <a:pt x="314" y="423"/>
                  </a:cubicBezTo>
                  <a:cubicBezTo>
                    <a:pt x="314" y="422"/>
                    <a:pt x="314" y="422"/>
                    <a:pt x="315" y="422"/>
                  </a:cubicBezTo>
                  <a:cubicBezTo>
                    <a:pt x="317" y="422"/>
                    <a:pt x="317" y="422"/>
                    <a:pt x="319" y="422"/>
                  </a:cubicBezTo>
                  <a:cubicBezTo>
                    <a:pt x="320" y="422"/>
                    <a:pt x="322" y="421"/>
                    <a:pt x="322" y="421"/>
                  </a:cubicBezTo>
                  <a:cubicBezTo>
                    <a:pt x="322" y="421"/>
                    <a:pt x="322" y="421"/>
                    <a:pt x="322" y="420"/>
                  </a:cubicBezTo>
                  <a:cubicBezTo>
                    <a:pt x="323" y="419"/>
                    <a:pt x="322" y="418"/>
                    <a:pt x="323" y="417"/>
                  </a:cubicBezTo>
                  <a:cubicBezTo>
                    <a:pt x="324" y="417"/>
                    <a:pt x="328" y="417"/>
                    <a:pt x="329" y="416"/>
                  </a:cubicBezTo>
                  <a:cubicBezTo>
                    <a:pt x="332" y="415"/>
                    <a:pt x="334" y="415"/>
                    <a:pt x="336" y="414"/>
                  </a:cubicBezTo>
                  <a:cubicBezTo>
                    <a:pt x="337" y="413"/>
                    <a:pt x="338" y="412"/>
                    <a:pt x="339" y="411"/>
                  </a:cubicBezTo>
                  <a:cubicBezTo>
                    <a:pt x="340" y="410"/>
                    <a:pt x="340" y="410"/>
                    <a:pt x="340" y="409"/>
                  </a:cubicBezTo>
                  <a:cubicBezTo>
                    <a:pt x="340" y="408"/>
                    <a:pt x="339" y="409"/>
                    <a:pt x="338" y="408"/>
                  </a:cubicBezTo>
                  <a:cubicBezTo>
                    <a:pt x="338" y="407"/>
                    <a:pt x="338" y="406"/>
                    <a:pt x="338" y="406"/>
                  </a:cubicBezTo>
                  <a:cubicBezTo>
                    <a:pt x="337" y="406"/>
                    <a:pt x="336" y="406"/>
                    <a:pt x="336" y="405"/>
                  </a:cubicBezTo>
                  <a:cubicBezTo>
                    <a:pt x="336" y="405"/>
                    <a:pt x="337" y="404"/>
                    <a:pt x="337" y="404"/>
                  </a:cubicBezTo>
                  <a:cubicBezTo>
                    <a:pt x="339" y="404"/>
                    <a:pt x="340" y="405"/>
                    <a:pt x="341" y="404"/>
                  </a:cubicBezTo>
                  <a:cubicBezTo>
                    <a:pt x="342" y="404"/>
                    <a:pt x="344" y="405"/>
                    <a:pt x="346" y="404"/>
                  </a:cubicBezTo>
                  <a:cubicBezTo>
                    <a:pt x="350" y="403"/>
                    <a:pt x="352" y="400"/>
                    <a:pt x="354" y="397"/>
                  </a:cubicBezTo>
                  <a:cubicBezTo>
                    <a:pt x="356" y="394"/>
                    <a:pt x="359" y="392"/>
                    <a:pt x="361" y="390"/>
                  </a:cubicBezTo>
                  <a:cubicBezTo>
                    <a:pt x="362" y="389"/>
                    <a:pt x="361" y="391"/>
                    <a:pt x="362" y="389"/>
                  </a:cubicBezTo>
                  <a:cubicBezTo>
                    <a:pt x="362" y="389"/>
                    <a:pt x="362" y="389"/>
                    <a:pt x="362" y="389"/>
                  </a:cubicBezTo>
                  <a:cubicBezTo>
                    <a:pt x="364" y="387"/>
                    <a:pt x="365" y="386"/>
                    <a:pt x="367" y="385"/>
                  </a:cubicBezTo>
                  <a:cubicBezTo>
                    <a:pt x="367" y="383"/>
                    <a:pt x="368" y="380"/>
                    <a:pt x="368" y="378"/>
                  </a:cubicBezTo>
                  <a:cubicBezTo>
                    <a:pt x="368" y="376"/>
                    <a:pt x="368" y="378"/>
                    <a:pt x="369" y="377"/>
                  </a:cubicBezTo>
                  <a:cubicBezTo>
                    <a:pt x="370" y="376"/>
                    <a:pt x="371" y="376"/>
                    <a:pt x="372" y="374"/>
                  </a:cubicBezTo>
                  <a:cubicBezTo>
                    <a:pt x="375" y="372"/>
                    <a:pt x="377" y="372"/>
                    <a:pt x="379" y="370"/>
                  </a:cubicBezTo>
                  <a:cubicBezTo>
                    <a:pt x="380" y="369"/>
                    <a:pt x="380" y="369"/>
                    <a:pt x="381" y="369"/>
                  </a:cubicBezTo>
                  <a:cubicBezTo>
                    <a:pt x="382" y="368"/>
                    <a:pt x="383" y="368"/>
                    <a:pt x="385" y="367"/>
                  </a:cubicBezTo>
                  <a:cubicBezTo>
                    <a:pt x="387" y="367"/>
                    <a:pt x="389" y="365"/>
                    <a:pt x="389" y="364"/>
                  </a:cubicBezTo>
                  <a:cubicBezTo>
                    <a:pt x="390" y="364"/>
                    <a:pt x="390" y="363"/>
                    <a:pt x="390" y="362"/>
                  </a:cubicBezTo>
                  <a:cubicBezTo>
                    <a:pt x="392" y="360"/>
                    <a:pt x="392" y="359"/>
                    <a:pt x="394" y="356"/>
                  </a:cubicBezTo>
                  <a:cubicBezTo>
                    <a:pt x="394" y="356"/>
                    <a:pt x="395" y="354"/>
                    <a:pt x="395" y="353"/>
                  </a:cubicBezTo>
                  <a:cubicBezTo>
                    <a:pt x="395" y="353"/>
                    <a:pt x="396" y="352"/>
                    <a:pt x="397" y="351"/>
                  </a:cubicBezTo>
                  <a:cubicBezTo>
                    <a:pt x="397" y="351"/>
                    <a:pt x="397" y="350"/>
                    <a:pt x="397" y="350"/>
                  </a:cubicBezTo>
                  <a:cubicBezTo>
                    <a:pt x="398" y="349"/>
                    <a:pt x="399" y="344"/>
                    <a:pt x="399" y="342"/>
                  </a:cubicBezTo>
                  <a:cubicBezTo>
                    <a:pt x="400" y="340"/>
                    <a:pt x="398" y="339"/>
                    <a:pt x="400" y="337"/>
                  </a:cubicBezTo>
                  <a:cubicBezTo>
                    <a:pt x="401" y="336"/>
                    <a:pt x="402" y="336"/>
                    <a:pt x="403" y="334"/>
                  </a:cubicBezTo>
                  <a:cubicBezTo>
                    <a:pt x="404" y="333"/>
                    <a:pt x="404" y="333"/>
                    <a:pt x="405" y="332"/>
                  </a:cubicBezTo>
                  <a:cubicBezTo>
                    <a:pt x="408" y="328"/>
                    <a:pt x="412" y="323"/>
                    <a:pt x="413" y="316"/>
                  </a:cubicBezTo>
                  <a:cubicBezTo>
                    <a:pt x="413" y="314"/>
                    <a:pt x="413" y="312"/>
                    <a:pt x="411" y="311"/>
                  </a:cubicBezTo>
                  <a:cubicBezTo>
                    <a:pt x="410" y="311"/>
                    <a:pt x="409" y="312"/>
                    <a:pt x="408" y="312"/>
                  </a:cubicBezTo>
                  <a:cubicBezTo>
                    <a:pt x="407" y="311"/>
                    <a:pt x="405" y="309"/>
                    <a:pt x="404" y="308"/>
                  </a:cubicBezTo>
                  <a:cubicBezTo>
                    <a:pt x="403" y="307"/>
                    <a:pt x="401" y="307"/>
                    <a:pt x="400" y="306"/>
                  </a:cubicBezTo>
                  <a:cubicBezTo>
                    <a:pt x="399" y="307"/>
                    <a:pt x="397" y="307"/>
                    <a:pt x="396" y="307"/>
                  </a:cubicBezTo>
                  <a:cubicBezTo>
                    <a:pt x="394" y="308"/>
                    <a:pt x="394" y="306"/>
                    <a:pt x="392" y="306"/>
                  </a:cubicBezTo>
                  <a:cubicBezTo>
                    <a:pt x="391" y="306"/>
                    <a:pt x="391" y="307"/>
                    <a:pt x="390" y="308"/>
                  </a:cubicBezTo>
                  <a:cubicBezTo>
                    <a:pt x="390" y="308"/>
                    <a:pt x="389" y="308"/>
                    <a:pt x="389" y="308"/>
                  </a:cubicBezTo>
                  <a:cubicBezTo>
                    <a:pt x="389" y="307"/>
                    <a:pt x="389" y="306"/>
                    <a:pt x="389" y="305"/>
                  </a:cubicBezTo>
                  <a:cubicBezTo>
                    <a:pt x="389" y="304"/>
                    <a:pt x="388" y="305"/>
                    <a:pt x="387" y="304"/>
                  </a:cubicBezTo>
                  <a:cubicBezTo>
                    <a:pt x="386" y="303"/>
                    <a:pt x="383" y="302"/>
                    <a:pt x="381" y="302"/>
                  </a:cubicBezTo>
                  <a:cubicBezTo>
                    <a:pt x="379" y="302"/>
                    <a:pt x="378" y="304"/>
                    <a:pt x="377" y="306"/>
                  </a:cubicBezTo>
                  <a:cubicBezTo>
                    <a:pt x="376" y="307"/>
                    <a:pt x="376" y="308"/>
                    <a:pt x="375" y="308"/>
                  </a:cubicBezTo>
                  <a:cubicBezTo>
                    <a:pt x="375" y="308"/>
                    <a:pt x="375" y="307"/>
                    <a:pt x="375" y="306"/>
                  </a:cubicBezTo>
                  <a:cubicBezTo>
                    <a:pt x="374" y="306"/>
                    <a:pt x="373" y="307"/>
                    <a:pt x="372" y="307"/>
                  </a:cubicBezTo>
                  <a:cubicBezTo>
                    <a:pt x="372" y="305"/>
                    <a:pt x="372" y="305"/>
                    <a:pt x="371" y="304"/>
                  </a:cubicBezTo>
                  <a:cubicBezTo>
                    <a:pt x="370" y="304"/>
                    <a:pt x="369" y="304"/>
                    <a:pt x="369" y="303"/>
                  </a:cubicBezTo>
                  <a:cubicBezTo>
                    <a:pt x="370" y="300"/>
                    <a:pt x="373" y="295"/>
                    <a:pt x="375" y="293"/>
                  </a:cubicBezTo>
                  <a:cubicBezTo>
                    <a:pt x="375" y="292"/>
                    <a:pt x="374" y="292"/>
                    <a:pt x="373" y="291"/>
                  </a:cubicBezTo>
                  <a:cubicBezTo>
                    <a:pt x="373" y="290"/>
                    <a:pt x="372" y="286"/>
                    <a:pt x="372" y="285"/>
                  </a:cubicBezTo>
                  <a:cubicBezTo>
                    <a:pt x="370" y="285"/>
                    <a:pt x="368" y="281"/>
                    <a:pt x="366" y="281"/>
                  </a:cubicBezTo>
                  <a:cubicBezTo>
                    <a:pt x="366" y="281"/>
                    <a:pt x="365" y="281"/>
                    <a:pt x="365" y="281"/>
                  </a:cubicBezTo>
                  <a:cubicBezTo>
                    <a:pt x="365" y="281"/>
                    <a:pt x="365" y="281"/>
                    <a:pt x="365" y="281"/>
                  </a:cubicBezTo>
                  <a:cubicBezTo>
                    <a:pt x="364" y="281"/>
                    <a:pt x="362" y="280"/>
                    <a:pt x="362" y="280"/>
                  </a:cubicBezTo>
                  <a:cubicBezTo>
                    <a:pt x="361" y="280"/>
                    <a:pt x="360" y="280"/>
                    <a:pt x="359" y="280"/>
                  </a:cubicBezTo>
                  <a:cubicBezTo>
                    <a:pt x="356" y="279"/>
                    <a:pt x="351" y="280"/>
                    <a:pt x="350" y="277"/>
                  </a:cubicBezTo>
                  <a:cubicBezTo>
                    <a:pt x="349" y="277"/>
                    <a:pt x="348" y="276"/>
                    <a:pt x="348" y="276"/>
                  </a:cubicBezTo>
                  <a:cubicBezTo>
                    <a:pt x="347" y="273"/>
                    <a:pt x="346" y="274"/>
                    <a:pt x="344" y="271"/>
                  </a:cubicBezTo>
                  <a:cubicBezTo>
                    <a:pt x="343" y="272"/>
                    <a:pt x="341" y="271"/>
                    <a:pt x="340" y="271"/>
                  </a:cubicBezTo>
                  <a:cubicBezTo>
                    <a:pt x="340" y="270"/>
                    <a:pt x="340" y="268"/>
                    <a:pt x="339" y="268"/>
                  </a:cubicBezTo>
                  <a:cubicBezTo>
                    <a:pt x="337" y="267"/>
                    <a:pt x="334" y="267"/>
                    <a:pt x="333" y="265"/>
                  </a:cubicBezTo>
                  <a:cubicBezTo>
                    <a:pt x="333" y="265"/>
                    <a:pt x="333" y="265"/>
                    <a:pt x="333" y="264"/>
                  </a:cubicBezTo>
                  <a:cubicBezTo>
                    <a:pt x="334" y="264"/>
                    <a:pt x="335" y="264"/>
                    <a:pt x="335" y="264"/>
                  </a:cubicBezTo>
                  <a:cubicBezTo>
                    <a:pt x="335" y="264"/>
                    <a:pt x="333" y="264"/>
                    <a:pt x="332" y="264"/>
                  </a:cubicBezTo>
                  <a:cubicBezTo>
                    <a:pt x="332" y="264"/>
                    <a:pt x="329" y="264"/>
                    <a:pt x="329" y="264"/>
                  </a:cubicBezTo>
                  <a:cubicBezTo>
                    <a:pt x="328" y="266"/>
                    <a:pt x="327" y="266"/>
                    <a:pt x="325" y="266"/>
                  </a:cubicBezTo>
                  <a:cubicBezTo>
                    <a:pt x="324" y="266"/>
                    <a:pt x="322" y="266"/>
                    <a:pt x="322" y="265"/>
                  </a:cubicBezTo>
                  <a:cubicBezTo>
                    <a:pt x="320" y="265"/>
                    <a:pt x="318" y="265"/>
                    <a:pt x="316" y="265"/>
                  </a:cubicBezTo>
                  <a:cubicBezTo>
                    <a:pt x="315" y="265"/>
                    <a:pt x="314" y="264"/>
                    <a:pt x="314" y="263"/>
                  </a:cubicBezTo>
                  <a:cubicBezTo>
                    <a:pt x="312" y="262"/>
                    <a:pt x="309" y="262"/>
                    <a:pt x="309" y="260"/>
                  </a:cubicBezTo>
                  <a:cubicBezTo>
                    <a:pt x="308" y="260"/>
                    <a:pt x="307" y="260"/>
                    <a:pt x="306" y="260"/>
                  </a:cubicBezTo>
                  <a:cubicBezTo>
                    <a:pt x="306" y="261"/>
                    <a:pt x="308" y="261"/>
                    <a:pt x="309" y="262"/>
                  </a:cubicBezTo>
                  <a:cubicBezTo>
                    <a:pt x="308" y="262"/>
                    <a:pt x="307" y="262"/>
                    <a:pt x="306" y="262"/>
                  </a:cubicBezTo>
                  <a:cubicBezTo>
                    <a:pt x="305" y="263"/>
                    <a:pt x="303" y="263"/>
                    <a:pt x="303" y="264"/>
                  </a:cubicBezTo>
                  <a:cubicBezTo>
                    <a:pt x="302" y="266"/>
                    <a:pt x="304" y="267"/>
                    <a:pt x="304" y="268"/>
                  </a:cubicBezTo>
                  <a:cubicBezTo>
                    <a:pt x="304" y="269"/>
                    <a:pt x="303" y="270"/>
                    <a:pt x="303" y="270"/>
                  </a:cubicBezTo>
                  <a:cubicBezTo>
                    <a:pt x="301" y="270"/>
                    <a:pt x="301" y="268"/>
                    <a:pt x="301" y="267"/>
                  </a:cubicBezTo>
                  <a:cubicBezTo>
                    <a:pt x="301" y="266"/>
                    <a:pt x="302" y="263"/>
                    <a:pt x="302" y="262"/>
                  </a:cubicBezTo>
                  <a:cubicBezTo>
                    <a:pt x="302" y="262"/>
                    <a:pt x="303" y="261"/>
                    <a:pt x="303" y="260"/>
                  </a:cubicBezTo>
                  <a:cubicBezTo>
                    <a:pt x="303" y="260"/>
                    <a:pt x="303" y="259"/>
                    <a:pt x="302" y="259"/>
                  </a:cubicBezTo>
                  <a:cubicBezTo>
                    <a:pt x="301" y="259"/>
                    <a:pt x="300" y="260"/>
                    <a:pt x="298" y="261"/>
                  </a:cubicBezTo>
                  <a:cubicBezTo>
                    <a:pt x="295" y="262"/>
                    <a:pt x="293" y="262"/>
                    <a:pt x="290" y="263"/>
                  </a:cubicBezTo>
                  <a:cubicBezTo>
                    <a:pt x="288" y="264"/>
                    <a:pt x="287" y="264"/>
                    <a:pt x="286" y="266"/>
                  </a:cubicBezTo>
                  <a:cubicBezTo>
                    <a:pt x="286" y="267"/>
                    <a:pt x="286" y="269"/>
                    <a:pt x="285" y="269"/>
                  </a:cubicBezTo>
                  <a:cubicBezTo>
                    <a:pt x="284" y="270"/>
                    <a:pt x="283" y="270"/>
                    <a:pt x="283" y="271"/>
                  </a:cubicBezTo>
                  <a:cubicBezTo>
                    <a:pt x="283" y="271"/>
                    <a:pt x="282" y="272"/>
                    <a:pt x="282" y="272"/>
                  </a:cubicBezTo>
                  <a:cubicBezTo>
                    <a:pt x="282" y="272"/>
                    <a:pt x="282" y="273"/>
                    <a:pt x="282" y="273"/>
                  </a:cubicBezTo>
                  <a:cubicBezTo>
                    <a:pt x="281" y="273"/>
                    <a:pt x="281" y="273"/>
                    <a:pt x="280" y="273"/>
                  </a:cubicBezTo>
                  <a:cubicBezTo>
                    <a:pt x="280" y="273"/>
                    <a:pt x="280" y="273"/>
                    <a:pt x="279" y="274"/>
                  </a:cubicBezTo>
                  <a:cubicBezTo>
                    <a:pt x="280" y="273"/>
                    <a:pt x="280" y="273"/>
                    <a:pt x="280" y="273"/>
                  </a:cubicBezTo>
                  <a:cubicBezTo>
                    <a:pt x="278" y="271"/>
                    <a:pt x="278" y="268"/>
                    <a:pt x="274" y="268"/>
                  </a:cubicBezTo>
                  <a:cubicBezTo>
                    <a:pt x="271" y="268"/>
                    <a:pt x="269" y="270"/>
                    <a:pt x="266" y="270"/>
                  </a:cubicBezTo>
                  <a:cubicBezTo>
                    <a:pt x="263" y="270"/>
                    <a:pt x="263" y="268"/>
                    <a:pt x="262" y="267"/>
                  </a:cubicBezTo>
                  <a:cubicBezTo>
                    <a:pt x="260" y="266"/>
                    <a:pt x="257" y="265"/>
                    <a:pt x="257" y="262"/>
                  </a:cubicBezTo>
                  <a:cubicBezTo>
                    <a:pt x="257" y="260"/>
                    <a:pt x="257" y="257"/>
                    <a:pt x="257" y="255"/>
                  </a:cubicBezTo>
                  <a:cubicBezTo>
                    <a:pt x="258" y="254"/>
                    <a:pt x="258" y="249"/>
                    <a:pt x="258" y="248"/>
                  </a:cubicBezTo>
                  <a:cubicBezTo>
                    <a:pt x="258" y="247"/>
                    <a:pt x="258" y="246"/>
                    <a:pt x="258" y="246"/>
                  </a:cubicBezTo>
                  <a:cubicBezTo>
                    <a:pt x="256" y="245"/>
                    <a:pt x="255" y="243"/>
                    <a:pt x="252" y="243"/>
                  </a:cubicBezTo>
                  <a:cubicBezTo>
                    <a:pt x="247" y="243"/>
                    <a:pt x="243" y="244"/>
                    <a:pt x="239" y="244"/>
                  </a:cubicBezTo>
                  <a:cubicBezTo>
                    <a:pt x="238" y="244"/>
                    <a:pt x="237" y="244"/>
                    <a:pt x="237" y="243"/>
                  </a:cubicBezTo>
                  <a:cubicBezTo>
                    <a:pt x="237" y="243"/>
                    <a:pt x="237" y="242"/>
                    <a:pt x="237" y="242"/>
                  </a:cubicBezTo>
                  <a:cubicBezTo>
                    <a:pt x="238" y="242"/>
                    <a:pt x="239" y="241"/>
                    <a:pt x="240" y="240"/>
                  </a:cubicBezTo>
                  <a:cubicBezTo>
                    <a:pt x="239" y="238"/>
                    <a:pt x="239" y="236"/>
                    <a:pt x="240" y="234"/>
                  </a:cubicBezTo>
                  <a:cubicBezTo>
                    <a:pt x="240" y="234"/>
                    <a:pt x="240" y="234"/>
                    <a:pt x="241" y="234"/>
                  </a:cubicBezTo>
                  <a:cubicBezTo>
                    <a:pt x="241" y="234"/>
                    <a:pt x="241" y="234"/>
                    <a:pt x="241" y="235"/>
                  </a:cubicBezTo>
                  <a:cubicBezTo>
                    <a:pt x="241" y="233"/>
                    <a:pt x="242" y="233"/>
                    <a:pt x="242" y="230"/>
                  </a:cubicBezTo>
                  <a:cubicBezTo>
                    <a:pt x="242" y="228"/>
                    <a:pt x="244" y="226"/>
                    <a:pt x="245" y="224"/>
                  </a:cubicBezTo>
                  <a:cubicBezTo>
                    <a:pt x="245" y="223"/>
                    <a:pt x="245" y="223"/>
                    <a:pt x="245" y="223"/>
                  </a:cubicBezTo>
                  <a:cubicBezTo>
                    <a:pt x="244" y="223"/>
                    <a:pt x="242" y="223"/>
                    <a:pt x="241" y="223"/>
                  </a:cubicBezTo>
                  <a:cubicBezTo>
                    <a:pt x="241" y="223"/>
                    <a:pt x="240" y="222"/>
                    <a:pt x="239" y="223"/>
                  </a:cubicBezTo>
                  <a:cubicBezTo>
                    <a:pt x="235" y="223"/>
                    <a:pt x="230" y="222"/>
                    <a:pt x="230" y="226"/>
                  </a:cubicBezTo>
                  <a:cubicBezTo>
                    <a:pt x="230" y="228"/>
                    <a:pt x="228" y="229"/>
                    <a:pt x="227" y="231"/>
                  </a:cubicBezTo>
                  <a:cubicBezTo>
                    <a:pt x="227" y="231"/>
                    <a:pt x="227" y="233"/>
                    <a:pt x="226" y="233"/>
                  </a:cubicBezTo>
                  <a:cubicBezTo>
                    <a:pt x="225" y="233"/>
                    <a:pt x="224" y="232"/>
                    <a:pt x="223" y="232"/>
                  </a:cubicBezTo>
                  <a:cubicBezTo>
                    <a:pt x="220" y="232"/>
                    <a:pt x="218" y="234"/>
                    <a:pt x="216" y="234"/>
                  </a:cubicBezTo>
                  <a:cubicBezTo>
                    <a:pt x="215" y="234"/>
                    <a:pt x="215" y="233"/>
                    <a:pt x="213" y="232"/>
                  </a:cubicBezTo>
                  <a:cubicBezTo>
                    <a:pt x="210" y="231"/>
                    <a:pt x="210" y="229"/>
                    <a:pt x="207" y="227"/>
                  </a:cubicBezTo>
                  <a:cubicBezTo>
                    <a:pt x="207" y="226"/>
                    <a:pt x="205" y="225"/>
                    <a:pt x="204" y="224"/>
                  </a:cubicBezTo>
                  <a:cubicBezTo>
                    <a:pt x="204" y="223"/>
                    <a:pt x="204" y="222"/>
                    <a:pt x="204" y="221"/>
                  </a:cubicBezTo>
                  <a:cubicBezTo>
                    <a:pt x="204" y="220"/>
                    <a:pt x="203" y="219"/>
                    <a:pt x="203" y="218"/>
                  </a:cubicBezTo>
                  <a:cubicBezTo>
                    <a:pt x="203" y="216"/>
                    <a:pt x="203" y="214"/>
                    <a:pt x="203" y="212"/>
                  </a:cubicBezTo>
                  <a:cubicBezTo>
                    <a:pt x="203" y="210"/>
                    <a:pt x="204" y="209"/>
                    <a:pt x="204" y="207"/>
                  </a:cubicBezTo>
                  <a:cubicBezTo>
                    <a:pt x="204" y="206"/>
                    <a:pt x="204" y="205"/>
                    <a:pt x="204" y="205"/>
                  </a:cubicBezTo>
                  <a:cubicBezTo>
                    <a:pt x="204" y="205"/>
                    <a:pt x="204" y="205"/>
                    <a:pt x="204" y="204"/>
                  </a:cubicBezTo>
                  <a:cubicBezTo>
                    <a:pt x="204" y="204"/>
                    <a:pt x="204" y="205"/>
                    <a:pt x="204" y="204"/>
                  </a:cubicBezTo>
                  <a:cubicBezTo>
                    <a:pt x="204" y="204"/>
                    <a:pt x="203" y="204"/>
                    <a:pt x="203" y="203"/>
                  </a:cubicBezTo>
                  <a:cubicBezTo>
                    <a:pt x="204" y="200"/>
                    <a:pt x="205" y="196"/>
                    <a:pt x="208" y="195"/>
                  </a:cubicBezTo>
                  <a:cubicBezTo>
                    <a:pt x="209" y="195"/>
                    <a:pt x="211" y="196"/>
                    <a:pt x="212" y="195"/>
                  </a:cubicBezTo>
                  <a:cubicBezTo>
                    <a:pt x="213" y="193"/>
                    <a:pt x="215" y="190"/>
                    <a:pt x="219" y="190"/>
                  </a:cubicBezTo>
                  <a:cubicBezTo>
                    <a:pt x="221" y="190"/>
                    <a:pt x="221" y="191"/>
                    <a:pt x="223" y="191"/>
                  </a:cubicBezTo>
                  <a:cubicBezTo>
                    <a:pt x="223" y="191"/>
                    <a:pt x="224" y="190"/>
                    <a:pt x="225" y="190"/>
                  </a:cubicBezTo>
                  <a:cubicBezTo>
                    <a:pt x="227" y="190"/>
                    <a:pt x="230" y="194"/>
                    <a:pt x="234" y="193"/>
                  </a:cubicBezTo>
                  <a:cubicBezTo>
                    <a:pt x="233" y="192"/>
                    <a:pt x="234" y="191"/>
                    <a:pt x="234" y="189"/>
                  </a:cubicBezTo>
                  <a:cubicBezTo>
                    <a:pt x="233" y="189"/>
                    <a:pt x="234" y="189"/>
                    <a:pt x="232" y="189"/>
                  </a:cubicBezTo>
                  <a:cubicBezTo>
                    <a:pt x="234" y="188"/>
                    <a:pt x="237" y="189"/>
                    <a:pt x="239" y="188"/>
                  </a:cubicBezTo>
                  <a:cubicBezTo>
                    <a:pt x="239" y="188"/>
                    <a:pt x="240" y="189"/>
                    <a:pt x="240" y="189"/>
                  </a:cubicBezTo>
                  <a:cubicBezTo>
                    <a:pt x="241" y="189"/>
                    <a:pt x="242" y="188"/>
                    <a:pt x="244" y="188"/>
                  </a:cubicBezTo>
                  <a:cubicBezTo>
                    <a:pt x="247" y="188"/>
                    <a:pt x="248" y="191"/>
                    <a:pt x="251" y="191"/>
                  </a:cubicBezTo>
                  <a:cubicBezTo>
                    <a:pt x="252" y="191"/>
                    <a:pt x="252" y="189"/>
                    <a:pt x="254" y="189"/>
                  </a:cubicBezTo>
                  <a:cubicBezTo>
                    <a:pt x="260" y="189"/>
                    <a:pt x="258" y="196"/>
                    <a:pt x="260" y="200"/>
                  </a:cubicBezTo>
                  <a:cubicBezTo>
                    <a:pt x="261" y="202"/>
                    <a:pt x="262" y="203"/>
                    <a:pt x="264" y="205"/>
                  </a:cubicBezTo>
                  <a:cubicBezTo>
                    <a:pt x="265" y="206"/>
                    <a:pt x="265" y="208"/>
                    <a:pt x="267" y="208"/>
                  </a:cubicBezTo>
                  <a:cubicBezTo>
                    <a:pt x="269" y="208"/>
                    <a:pt x="270" y="206"/>
                    <a:pt x="270" y="203"/>
                  </a:cubicBezTo>
                  <a:cubicBezTo>
                    <a:pt x="270" y="201"/>
                    <a:pt x="269" y="200"/>
                    <a:pt x="268" y="198"/>
                  </a:cubicBezTo>
                  <a:cubicBezTo>
                    <a:pt x="268" y="198"/>
                    <a:pt x="268" y="198"/>
                    <a:pt x="268" y="198"/>
                  </a:cubicBezTo>
                  <a:cubicBezTo>
                    <a:pt x="268" y="194"/>
                    <a:pt x="264" y="193"/>
                    <a:pt x="264" y="189"/>
                  </a:cubicBezTo>
                  <a:cubicBezTo>
                    <a:pt x="264" y="180"/>
                    <a:pt x="271" y="179"/>
                    <a:pt x="277" y="177"/>
                  </a:cubicBezTo>
                  <a:cubicBezTo>
                    <a:pt x="277" y="176"/>
                    <a:pt x="277" y="176"/>
                    <a:pt x="277" y="176"/>
                  </a:cubicBezTo>
                  <a:cubicBezTo>
                    <a:pt x="277" y="176"/>
                    <a:pt x="277" y="175"/>
                    <a:pt x="279" y="175"/>
                  </a:cubicBezTo>
                  <a:cubicBezTo>
                    <a:pt x="280" y="175"/>
                    <a:pt x="281" y="174"/>
                    <a:pt x="282" y="173"/>
                  </a:cubicBezTo>
                  <a:cubicBezTo>
                    <a:pt x="283" y="173"/>
                    <a:pt x="283" y="173"/>
                    <a:pt x="284" y="172"/>
                  </a:cubicBezTo>
                  <a:cubicBezTo>
                    <a:pt x="283" y="172"/>
                    <a:pt x="283" y="172"/>
                    <a:pt x="282" y="171"/>
                  </a:cubicBezTo>
                  <a:cubicBezTo>
                    <a:pt x="282" y="171"/>
                    <a:pt x="282" y="171"/>
                    <a:pt x="282" y="170"/>
                  </a:cubicBezTo>
                  <a:cubicBezTo>
                    <a:pt x="283" y="170"/>
                    <a:pt x="284" y="171"/>
                    <a:pt x="284" y="169"/>
                  </a:cubicBezTo>
                  <a:cubicBezTo>
                    <a:pt x="284" y="169"/>
                    <a:pt x="283" y="169"/>
                    <a:pt x="282" y="168"/>
                  </a:cubicBezTo>
                  <a:cubicBezTo>
                    <a:pt x="283" y="168"/>
                    <a:pt x="284" y="168"/>
                    <a:pt x="284" y="167"/>
                  </a:cubicBezTo>
                  <a:cubicBezTo>
                    <a:pt x="284" y="167"/>
                    <a:pt x="284" y="166"/>
                    <a:pt x="284" y="166"/>
                  </a:cubicBezTo>
                  <a:cubicBezTo>
                    <a:pt x="284" y="166"/>
                    <a:pt x="283" y="166"/>
                    <a:pt x="283" y="166"/>
                  </a:cubicBezTo>
                  <a:cubicBezTo>
                    <a:pt x="282" y="165"/>
                    <a:pt x="283" y="165"/>
                    <a:pt x="283" y="164"/>
                  </a:cubicBezTo>
                  <a:cubicBezTo>
                    <a:pt x="283" y="163"/>
                    <a:pt x="282" y="161"/>
                    <a:pt x="282" y="160"/>
                  </a:cubicBezTo>
                  <a:cubicBezTo>
                    <a:pt x="282" y="160"/>
                    <a:pt x="282" y="159"/>
                    <a:pt x="282" y="159"/>
                  </a:cubicBezTo>
                  <a:cubicBezTo>
                    <a:pt x="283" y="160"/>
                    <a:pt x="284" y="161"/>
                    <a:pt x="284" y="162"/>
                  </a:cubicBezTo>
                  <a:cubicBezTo>
                    <a:pt x="284" y="163"/>
                    <a:pt x="284" y="163"/>
                    <a:pt x="284" y="164"/>
                  </a:cubicBezTo>
                  <a:cubicBezTo>
                    <a:pt x="284" y="164"/>
                    <a:pt x="284" y="164"/>
                    <a:pt x="284" y="164"/>
                  </a:cubicBezTo>
                  <a:cubicBezTo>
                    <a:pt x="285" y="164"/>
                    <a:pt x="287" y="160"/>
                    <a:pt x="287" y="160"/>
                  </a:cubicBezTo>
                  <a:cubicBezTo>
                    <a:pt x="287" y="159"/>
                    <a:pt x="286" y="159"/>
                    <a:pt x="286" y="157"/>
                  </a:cubicBezTo>
                  <a:cubicBezTo>
                    <a:pt x="286" y="157"/>
                    <a:pt x="287" y="157"/>
                    <a:pt x="287" y="157"/>
                  </a:cubicBezTo>
                  <a:cubicBezTo>
                    <a:pt x="287" y="157"/>
                    <a:pt x="287" y="158"/>
                    <a:pt x="288" y="158"/>
                  </a:cubicBezTo>
                  <a:cubicBezTo>
                    <a:pt x="288" y="158"/>
                    <a:pt x="291" y="154"/>
                    <a:pt x="291" y="153"/>
                  </a:cubicBezTo>
                  <a:cubicBezTo>
                    <a:pt x="291" y="153"/>
                    <a:pt x="290" y="152"/>
                    <a:pt x="290" y="152"/>
                  </a:cubicBezTo>
                  <a:cubicBezTo>
                    <a:pt x="290" y="152"/>
                    <a:pt x="290" y="151"/>
                    <a:pt x="291" y="151"/>
                  </a:cubicBezTo>
                  <a:cubicBezTo>
                    <a:pt x="291" y="151"/>
                    <a:pt x="292" y="151"/>
                    <a:pt x="292" y="151"/>
                  </a:cubicBezTo>
                  <a:cubicBezTo>
                    <a:pt x="294" y="151"/>
                    <a:pt x="295" y="151"/>
                    <a:pt x="297" y="151"/>
                  </a:cubicBezTo>
                  <a:cubicBezTo>
                    <a:pt x="296" y="150"/>
                    <a:pt x="295" y="151"/>
                    <a:pt x="293" y="151"/>
                  </a:cubicBezTo>
                  <a:cubicBezTo>
                    <a:pt x="293" y="151"/>
                    <a:pt x="292" y="151"/>
                    <a:pt x="292" y="151"/>
                  </a:cubicBezTo>
                  <a:cubicBezTo>
                    <a:pt x="295" y="149"/>
                    <a:pt x="299" y="150"/>
                    <a:pt x="301" y="149"/>
                  </a:cubicBezTo>
                  <a:cubicBezTo>
                    <a:pt x="302" y="149"/>
                    <a:pt x="304" y="149"/>
                    <a:pt x="306" y="148"/>
                  </a:cubicBezTo>
                  <a:cubicBezTo>
                    <a:pt x="306" y="148"/>
                    <a:pt x="306" y="148"/>
                    <a:pt x="306" y="148"/>
                  </a:cubicBezTo>
                  <a:cubicBezTo>
                    <a:pt x="306" y="148"/>
                    <a:pt x="304" y="148"/>
                    <a:pt x="304" y="148"/>
                  </a:cubicBezTo>
                  <a:cubicBezTo>
                    <a:pt x="304" y="148"/>
                    <a:pt x="303" y="147"/>
                    <a:pt x="303" y="146"/>
                  </a:cubicBezTo>
                  <a:cubicBezTo>
                    <a:pt x="303" y="146"/>
                    <a:pt x="302" y="146"/>
                    <a:pt x="302" y="145"/>
                  </a:cubicBezTo>
                  <a:cubicBezTo>
                    <a:pt x="302" y="141"/>
                    <a:pt x="307" y="142"/>
                    <a:pt x="309" y="141"/>
                  </a:cubicBezTo>
                  <a:cubicBezTo>
                    <a:pt x="310" y="140"/>
                    <a:pt x="310" y="140"/>
                    <a:pt x="311" y="140"/>
                  </a:cubicBezTo>
                  <a:cubicBezTo>
                    <a:pt x="313" y="140"/>
                    <a:pt x="314" y="140"/>
                    <a:pt x="315" y="139"/>
                  </a:cubicBezTo>
                  <a:cubicBezTo>
                    <a:pt x="315" y="139"/>
                    <a:pt x="315" y="138"/>
                    <a:pt x="315" y="138"/>
                  </a:cubicBezTo>
                  <a:cubicBezTo>
                    <a:pt x="315" y="138"/>
                    <a:pt x="315" y="138"/>
                    <a:pt x="315" y="138"/>
                  </a:cubicBezTo>
                  <a:cubicBezTo>
                    <a:pt x="315" y="137"/>
                    <a:pt x="315" y="137"/>
                    <a:pt x="315" y="137"/>
                  </a:cubicBezTo>
                  <a:cubicBezTo>
                    <a:pt x="315" y="137"/>
                    <a:pt x="315" y="137"/>
                    <a:pt x="316" y="137"/>
                  </a:cubicBezTo>
                  <a:cubicBezTo>
                    <a:pt x="316" y="137"/>
                    <a:pt x="320" y="138"/>
                    <a:pt x="321" y="137"/>
                  </a:cubicBezTo>
                  <a:cubicBezTo>
                    <a:pt x="322" y="137"/>
                    <a:pt x="322" y="136"/>
                    <a:pt x="323" y="136"/>
                  </a:cubicBezTo>
                  <a:cubicBezTo>
                    <a:pt x="323" y="137"/>
                    <a:pt x="323" y="137"/>
                    <a:pt x="325" y="137"/>
                  </a:cubicBezTo>
                  <a:cubicBezTo>
                    <a:pt x="322" y="137"/>
                    <a:pt x="318" y="139"/>
                    <a:pt x="318" y="141"/>
                  </a:cubicBezTo>
                  <a:cubicBezTo>
                    <a:pt x="319" y="142"/>
                    <a:pt x="320" y="144"/>
                    <a:pt x="321" y="144"/>
                  </a:cubicBezTo>
                  <a:cubicBezTo>
                    <a:pt x="322" y="144"/>
                    <a:pt x="324" y="141"/>
                    <a:pt x="326" y="141"/>
                  </a:cubicBezTo>
                  <a:cubicBezTo>
                    <a:pt x="327" y="141"/>
                    <a:pt x="335" y="138"/>
                    <a:pt x="335" y="138"/>
                  </a:cubicBezTo>
                  <a:cubicBezTo>
                    <a:pt x="335" y="137"/>
                    <a:pt x="332" y="136"/>
                    <a:pt x="331" y="136"/>
                  </a:cubicBezTo>
                  <a:cubicBezTo>
                    <a:pt x="327" y="136"/>
                    <a:pt x="322" y="133"/>
                    <a:pt x="322" y="130"/>
                  </a:cubicBezTo>
                  <a:cubicBezTo>
                    <a:pt x="321" y="130"/>
                    <a:pt x="320" y="130"/>
                    <a:pt x="319" y="129"/>
                  </a:cubicBezTo>
                  <a:cubicBezTo>
                    <a:pt x="320" y="129"/>
                    <a:pt x="324" y="129"/>
                    <a:pt x="324" y="127"/>
                  </a:cubicBezTo>
                  <a:cubicBezTo>
                    <a:pt x="324" y="125"/>
                    <a:pt x="320" y="125"/>
                    <a:pt x="317" y="124"/>
                  </a:cubicBezTo>
                  <a:cubicBezTo>
                    <a:pt x="312" y="124"/>
                    <a:pt x="310" y="127"/>
                    <a:pt x="306" y="127"/>
                  </a:cubicBezTo>
                  <a:cubicBezTo>
                    <a:pt x="308" y="125"/>
                    <a:pt x="310" y="126"/>
                    <a:pt x="313" y="124"/>
                  </a:cubicBezTo>
                  <a:cubicBezTo>
                    <a:pt x="315" y="122"/>
                    <a:pt x="313" y="121"/>
                    <a:pt x="316" y="121"/>
                  </a:cubicBezTo>
                  <a:cubicBezTo>
                    <a:pt x="320" y="120"/>
                    <a:pt x="323" y="121"/>
                    <a:pt x="327" y="121"/>
                  </a:cubicBezTo>
                  <a:cubicBezTo>
                    <a:pt x="333" y="122"/>
                    <a:pt x="338" y="124"/>
                    <a:pt x="341" y="121"/>
                  </a:cubicBezTo>
                  <a:cubicBezTo>
                    <a:pt x="342" y="119"/>
                    <a:pt x="350" y="120"/>
                    <a:pt x="350" y="118"/>
                  </a:cubicBezTo>
                  <a:cubicBezTo>
                    <a:pt x="350" y="116"/>
                    <a:pt x="349" y="116"/>
                    <a:pt x="348" y="114"/>
                  </a:cubicBezTo>
                  <a:cubicBezTo>
                    <a:pt x="347" y="114"/>
                    <a:pt x="348" y="114"/>
                    <a:pt x="347" y="113"/>
                  </a:cubicBezTo>
                  <a:cubicBezTo>
                    <a:pt x="347" y="113"/>
                    <a:pt x="347" y="113"/>
                    <a:pt x="347" y="112"/>
                  </a:cubicBezTo>
                  <a:cubicBezTo>
                    <a:pt x="344" y="113"/>
                    <a:pt x="339" y="113"/>
                    <a:pt x="337" y="113"/>
                  </a:cubicBezTo>
                  <a:cubicBezTo>
                    <a:pt x="336" y="113"/>
                    <a:pt x="336" y="113"/>
                    <a:pt x="336" y="113"/>
                  </a:cubicBezTo>
                  <a:cubicBezTo>
                    <a:pt x="338" y="112"/>
                    <a:pt x="344" y="113"/>
                    <a:pt x="344" y="111"/>
                  </a:cubicBezTo>
                  <a:cubicBezTo>
                    <a:pt x="344" y="111"/>
                    <a:pt x="343" y="111"/>
                    <a:pt x="343" y="110"/>
                  </a:cubicBezTo>
                  <a:cubicBezTo>
                    <a:pt x="340" y="110"/>
                    <a:pt x="335" y="109"/>
                    <a:pt x="335" y="106"/>
                  </a:cubicBezTo>
                  <a:cubicBezTo>
                    <a:pt x="334" y="106"/>
                    <a:pt x="334" y="106"/>
                    <a:pt x="334" y="106"/>
                  </a:cubicBezTo>
                  <a:cubicBezTo>
                    <a:pt x="332" y="106"/>
                    <a:pt x="330" y="105"/>
                    <a:pt x="329" y="104"/>
                  </a:cubicBezTo>
                  <a:cubicBezTo>
                    <a:pt x="329" y="104"/>
                    <a:pt x="330" y="103"/>
                    <a:pt x="330" y="103"/>
                  </a:cubicBezTo>
                  <a:cubicBezTo>
                    <a:pt x="330" y="102"/>
                    <a:pt x="329" y="101"/>
                    <a:pt x="329" y="101"/>
                  </a:cubicBezTo>
                  <a:cubicBezTo>
                    <a:pt x="328" y="100"/>
                    <a:pt x="324" y="99"/>
                    <a:pt x="325" y="97"/>
                  </a:cubicBezTo>
                  <a:cubicBezTo>
                    <a:pt x="326" y="96"/>
                    <a:pt x="322" y="95"/>
                    <a:pt x="321" y="93"/>
                  </a:cubicBezTo>
                  <a:cubicBezTo>
                    <a:pt x="321" y="93"/>
                    <a:pt x="319" y="92"/>
                    <a:pt x="319" y="92"/>
                  </a:cubicBezTo>
                  <a:cubicBezTo>
                    <a:pt x="318" y="92"/>
                    <a:pt x="316" y="93"/>
                    <a:pt x="316" y="94"/>
                  </a:cubicBezTo>
                  <a:cubicBezTo>
                    <a:pt x="317" y="95"/>
                    <a:pt x="315" y="95"/>
                    <a:pt x="313" y="96"/>
                  </a:cubicBezTo>
                  <a:cubicBezTo>
                    <a:pt x="312" y="96"/>
                    <a:pt x="311" y="97"/>
                    <a:pt x="310" y="97"/>
                  </a:cubicBezTo>
                  <a:cubicBezTo>
                    <a:pt x="307" y="97"/>
                    <a:pt x="306" y="95"/>
                    <a:pt x="304" y="95"/>
                  </a:cubicBezTo>
                  <a:cubicBezTo>
                    <a:pt x="302" y="94"/>
                    <a:pt x="303" y="91"/>
                    <a:pt x="303" y="90"/>
                  </a:cubicBezTo>
                  <a:cubicBezTo>
                    <a:pt x="302" y="88"/>
                    <a:pt x="296" y="89"/>
                    <a:pt x="296" y="86"/>
                  </a:cubicBezTo>
                  <a:cubicBezTo>
                    <a:pt x="292" y="86"/>
                    <a:pt x="293" y="84"/>
                    <a:pt x="289" y="84"/>
                  </a:cubicBezTo>
                  <a:cubicBezTo>
                    <a:pt x="289" y="84"/>
                    <a:pt x="288" y="84"/>
                    <a:pt x="287" y="84"/>
                  </a:cubicBezTo>
                  <a:cubicBezTo>
                    <a:pt x="283" y="84"/>
                    <a:pt x="281" y="83"/>
                    <a:pt x="278" y="82"/>
                  </a:cubicBezTo>
                  <a:cubicBezTo>
                    <a:pt x="276" y="82"/>
                    <a:pt x="274" y="83"/>
                    <a:pt x="274" y="84"/>
                  </a:cubicBezTo>
                  <a:cubicBezTo>
                    <a:pt x="274" y="85"/>
                    <a:pt x="279" y="86"/>
                    <a:pt x="275" y="87"/>
                  </a:cubicBezTo>
                  <a:cubicBezTo>
                    <a:pt x="273" y="87"/>
                    <a:pt x="277" y="89"/>
                    <a:pt x="277" y="90"/>
                  </a:cubicBezTo>
                  <a:cubicBezTo>
                    <a:pt x="278" y="92"/>
                    <a:pt x="275" y="93"/>
                    <a:pt x="273" y="93"/>
                  </a:cubicBezTo>
                  <a:cubicBezTo>
                    <a:pt x="275" y="94"/>
                    <a:pt x="278" y="95"/>
                    <a:pt x="279" y="96"/>
                  </a:cubicBezTo>
                  <a:cubicBezTo>
                    <a:pt x="280" y="97"/>
                    <a:pt x="280" y="99"/>
                    <a:pt x="280" y="102"/>
                  </a:cubicBezTo>
                  <a:cubicBezTo>
                    <a:pt x="280" y="103"/>
                    <a:pt x="273" y="106"/>
                    <a:pt x="270" y="106"/>
                  </a:cubicBezTo>
                  <a:cubicBezTo>
                    <a:pt x="275" y="108"/>
                    <a:pt x="273" y="112"/>
                    <a:pt x="275" y="113"/>
                  </a:cubicBezTo>
                  <a:cubicBezTo>
                    <a:pt x="274" y="113"/>
                    <a:pt x="273" y="115"/>
                    <a:pt x="273" y="116"/>
                  </a:cubicBezTo>
                  <a:cubicBezTo>
                    <a:pt x="271" y="116"/>
                    <a:pt x="270" y="116"/>
                    <a:pt x="269" y="116"/>
                  </a:cubicBezTo>
                  <a:cubicBezTo>
                    <a:pt x="266" y="114"/>
                    <a:pt x="261" y="111"/>
                    <a:pt x="261" y="109"/>
                  </a:cubicBezTo>
                  <a:cubicBezTo>
                    <a:pt x="261" y="107"/>
                    <a:pt x="261" y="105"/>
                    <a:pt x="257" y="104"/>
                  </a:cubicBezTo>
                  <a:cubicBezTo>
                    <a:pt x="255" y="103"/>
                    <a:pt x="252" y="103"/>
                    <a:pt x="249" y="102"/>
                  </a:cubicBezTo>
                  <a:cubicBezTo>
                    <a:pt x="245" y="101"/>
                    <a:pt x="240" y="99"/>
                    <a:pt x="234" y="98"/>
                  </a:cubicBezTo>
                  <a:cubicBezTo>
                    <a:pt x="233" y="98"/>
                    <a:pt x="230" y="97"/>
                    <a:pt x="229" y="97"/>
                  </a:cubicBezTo>
                  <a:cubicBezTo>
                    <a:pt x="227" y="97"/>
                    <a:pt x="226" y="98"/>
                    <a:pt x="224" y="98"/>
                  </a:cubicBezTo>
                  <a:cubicBezTo>
                    <a:pt x="224" y="97"/>
                    <a:pt x="222" y="93"/>
                    <a:pt x="220" y="93"/>
                  </a:cubicBezTo>
                  <a:cubicBezTo>
                    <a:pt x="218" y="93"/>
                    <a:pt x="218" y="94"/>
                    <a:pt x="216" y="94"/>
                  </a:cubicBezTo>
                  <a:cubicBezTo>
                    <a:pt x="217" y="93"/>
                    <a:pt x="216" y="93"/>
                    <a:pt x="217" y="91"/>
                  </a:cubicBezTo>
                  <a:cubicBezTo>
                    <a:pt x="217" y="88"/>
                    <a:pt x="218" y="86"/>
                    <a:pt x="221" y="84"/>
                  </a:cubicBezTo>
                  <a:cubicBezTo>
                    <a:pt x="222" y="84"/>
                    <a:pt x="224" y="81"/>
                    <a:pt x="225" y="81"/>
                  </a:cubicBezTo>
                  <a:cubicBezTo>
                    <a:pt x="227" y="81"/>
                    <a:pt x="229" y="82"/>
                    <a:pt x="229" y="80"/>
                  </a:cubicBezTo>
                  <a:cubicBezTo>
                    <a:pt x="229" y="79"/>
                    <a:pt x="225" y="80"/>
                    <a:pt x="223" y="79"/>
                  </a:cubicBezTo>
                  <a:cubicBezTo>
                    <a:pt x="224" y="79"/>
                    <a:pt x="221" y="78"/>
                    <a:pt x="230" y="79"/>
                  </a:cubicBezTo>
                  <a:cubicBezTo>
                    <a:pt x="233" y="80"/>
                    <a:pt x="231" y="78"/>
                    <a:pt x="233" y="78"/>
                  </a:cubicBezTo>
                  <a:cubicBezTo>
                    <a:pt x="234" y="78"/>
                    <a:pt x="235" y="78"/>
                    <a:pt x="236" y="78"/>
                  </a:cubicBezTo>
                  <a:cubicBezTo>
                    <a:pt x="238" y="78"/>
                    <a:pt x="240" y="77"/>
                    <a:pt x="242" y="76"/>
                  </a:cubicBezTo>
                  <a:cubicBezTo>
                    <a:pt x="242" y="75"/>
                    <a:pt x="242" y="75"/>
                    <a:pt x="242" y="75"/>
                  </a:cubicBezTo>
                  <a:cubicBezTo>
                    <a:pt x="238" y="74"/>
                    <a:pt x="234" y="75"/>
                    <a:pt x="232" y="73"/>
                  </a:cubicBezTo>
                  <a:cubicBezTo>
                    <a:pt x="233" y="73"/>
                    <a:pt x="234" y="73"/>
                    <a:pt x="234" y="73"/>
                  </a:cubicBezTo>
                  <a:cubicBezTo>
                    <a:pt x="236" y="73"/>
                    <a:pt x="237" y="74"/>
                    <a:pt x="240" y="74"/>
                  </a:cubicBezTo>
                  <a:cubicBezTo>
                    <a:pt x="241" y="74"/>
                    <a:pt x="246" y="74"/>
                    <a:pt x="246" y="73"/>
                  </a:cubicBezTo>
                  <a:cubicBezTo>
                    <a:pt x="246" y="72"/>
                    <a:pt x="246" y="72"/>
                    <a:pt x="245" y="72"/>
                  </a:cubicBezTo>
                  <a:cubicBezTo>
                    <a:pt x="248" y="72"/>
                    <a:pt x="249" y="73"/>
                    <a:pt x="250" y="73"/>
                  </a:cubicBezTo>
                  <a:cubicBezTo>
                    <a:pt x="251" y="73"/>
                    <a:pt x="253" y="73"/>
                    <a:pt x="254" y="73"/>
                  </a:cubicBezTo>
                  <a:cubicBezTo>
                    <a:pt x="254" y="72"/>
                    <a:pt x="254" y="71"/>
                    <a:pt x="256" y="73"/>
                  </a:cubicBezTo>
                  <a:cubicBezTo>
                    <a:pt x="256" y="73"/>
                    <a:pt x="262" y="71"/>
                    <a:pt x="262" y="70"/>
                  </a:cubicBezTo>
                  <a:cubicBezTo>
                    <a:pt x="262" y="69"/>
                    <a:pt x="260" y="69"/>
                    <a:pt x="260" y="68"/>
                  </a:cubicBezTo>
                  <a:cubicBezTo>
                    <a:pt x="260" y="68"/>
                    <a:pt x="258" y="67"/>
                    <a:pt x="262" y="66"/>
                  </a:cubicBezTo>
                  <a:cubicBezTo>
                    <a:pt x="262" y="66"/>
                    <a:pt x="262" y="66"/>
                    <a:pt x="262" y="65"/>
                  </a:cubicBezTo>
                  <a:cubicBezTo>
                    <a:pt x="260" y="65"/>
                    <a:pt x="259" y="65"/>
                    <a:pt x="258" y="64"/>
                  </a:cubicBezTo>
                  <a:cubicBezTo>
                    <a:pt x="261" y="65"/>
                    <a:pt x="264" y="65"/>
                    <a:pt x="265" y="65"/>
                  </a:cubicBezTo>
                  <a:cubicBezTo>
                    <a:pt x="265" y="65"/>
                    <a:pt x="265" y="66"/>
                    <a:pt x="266" y="66"/>
                  </a:cubicBezTo>
                  <a:cubicBezTo>
                    <a:pt x="268" y="66"/>
                    <a:pt x="270" y="64"/>
                    <a:pt x="271" y="64"/>
                  </a:cubicBezTo>
                  <a:cubicBezTo>
                    <a:pt x="273" y="65"/>
                    <a:pt x="279" y="67"/>
                    <a:pt x="280" y="67"/>
                  </a:cubicBezTo>
                  <a:cubicBezTo>
                    <a:pt x="280" y="67"/>
                    <a:pt x="277" y="67"/>
                    <a:pt x="277" y="68"/>
                  </a:cubicBezTo>
                  <a:cubicBezTo>
                    <a:pt x="278" y="68"/>
                    <a:pt x="278" y="68"/>
                    <a:pt x="278" y="68"/>
                  </a:cubicBezTo>
                  <a:cubicBezTo>
                    <a:pt x="280" y="68"/>
                    <a:pt x="281" y="68"/>
                    <a:pt x="282" y="68"/>
                  </a:cubicBezTo>
                  <a:cubicBezTo>
                    <a:pt x="284" y="68"/>
                    <a:pt x="292" y="71"/>
                    <a:pt x="292" y="72"/>
                  </a:cubicBezTo>
                  <a:cubicBezTo>
                    <a:pt x="292" y="73"/>
                    <a:pt x="290" y="74"/>
                    <a:pt x="289" y="74"/>
                  </a:cubicBezTo>
                  <a:cubicBezTo>
                    <a:pt x="288" y="74"/>
                    <a:pt x="286" y="74"/>
                    <a:pt x="286" y="75"/>
                  </a:cubicBezTo>
                  <a:cubicBezTo>
                    <a:pt x="286" y="75"/>
                    <a:pt x="288" y="76"/>
                    <a:pt x="288" y="76"/>
                  </a:cubicBezTo>
                  <a:cubicBezTo>
                    <a:pt x="287" y="76"/>
                    <a:pt x="284" y="76"/>
                    <a:pt x="283" y="76"/>
                  </a:cubicBezTo>
                  <a:cubicBezTo>
                    <a:pt x="281" y="76"/>
                    <a:pt x="280" y="76"/>
                    <a:pt x="278" y="76"/>
                  </a:cubicBezTo>
                  <a:cubicBezTo>
                    <a:pt x="276" y="76"/>
                    <a:pt x="273" y="76"/>
                    <a:pt x="273" y="77"/>
                  </a:cubicBezTo>
                  <a:cubicBezTo>
                    <a:pt x="273" y="78"/>
                    <a:pt x="277" y="78"/>
                    <a:pt x="279" y="79"/>
                  </a:cubicBezTo>
                  <a:cubicBezTo>
                    <a:pt x="280" y="79"/>
                    <a:pt x="281" y="78"/>
                    <a:pt x="282" y="78"/>
                  </a:cubicBezTo>
                  <a:cubicBezTo>
                    <a:pt x="283" y="78"/>
                    <a:pt x="283" y="78"/>
                    <a:pt x="284" y="79"/>
                  </a:cubicBezTo>
                  <a:cubicBezTo>
                    <a:pt x="285" y="79"/>
                    <a:pt x="286" y="78"/>
                    <a:pt x="286" y="78"/>
                  </a:cubicBezTo>
                  <a:cubicBezTo>
                    <a:pt x="290" y="79"/>
                    <a:pt x="292" y="80"/>
                    <a:pt x="295" y="81"/>
                  </a:cubicBezTo>
                  <a:cubicBezTo>
                    <a:pt x="294" y="83"/>
                    <a:pt x="301" y="83"/>
                    <a:pt x="303" y="84"/>
                  </a:cubicBezTo>
                  <a:cubicBezTo>
                    <a:pt x="306" y="85"/>
                    <a:pt x="308" y="85"/>
                    <a:pt x="312" y="86"/>
                  </a:cubicBezTo>
                  <a:cubicBezTo>
                    <a:pt x="312" y="86"/>
                    <a:pt x="313" y="87"/>
                    <a:pt x="313" y="87"/>
                  </a:cubicBezTo>
                  <a:cubicBezTo>
                    <a:pt x="313" y="87"/>
                    <a:pt x="314" y="87"/>
                    <a:pt x="314" y="86"/>
                  </a:cubicBezTo>
                  <a:cubicBezTo>
                    <a:pt x="314" y="85"/>
                    <a:pt x="307" y="83"/>
                    <a:pt x="305" y="82"/>
                  </a:cubicBezTo>
                  <a:cubicBezTo>
                    <a:pt x="306" y="82"/>
                    <a:pt x="307" y="82"/>
                    <a:pt x="307" y="82"/>
                  </a:cubicBezTo>
                  <a:cubicBezTo>
                    <a:pt x="308" y="83"/>
                    <a:pt x="316" y="85"/>
                    <a:pt x="318" y="85"/>
                  </a:cubicBezTo>
                  <a:cubicBezTo>
                    <a:pt x="318" y="85"/>
                    <a:pt x="319" y="84"/>
                    <a:pt x="319" y="84"/>
                  </a:cubicBezTo>
                  <a:cubicBezTo>
                    <a:pt x="319" y="83"/>
                    <a:pt x="317" y="83"/>
                    <a:pt x="317" y="82"/>
                  </a:cubicBezTo>
                  <a:cubicBezTo>
                    <a:pt x="317" y="82"/>
                    <a:pt x="317" y="82"/>
                    <a:pt x="317" y="81"/>
                  </a:cubicBezTo>
                  <a:cubicBezTo>
                    <a:pt x="316" y="81"/>
                    <a:pt x="316" y="81"/>
                    <a:pt x="315" y="81"/>
                  </a:cubicBezTo>
                  <a:cubicBezTo>
                    <a:pt x="315" y="80"/>
                    <a:pt x="314" y="81"/>
                    <a:pt x="312" y="80"/>
                  </a:cubicBezTo>
                  <a:cubicBezTo>
                    <a:pt x="311" y="80"/>
                    <a:pt x="309" y="79"/>
                    <a:pt x="309" y="78"/>
                  </a:cubicBezTo>
                  <a:cubicBezTo>
                    <a:pt x="309" y="78"/>
                    <a:pt x="308" y="78"/>
                    <a:pt x="308" y="78"/>
                  </a:cubicBezTo>
                  <a:cubicBezTo>
                    <a:pt x="308" y="78"/>
                    <a:pt x="308" y="77"/>
                    <a:pt x="308" y="77"/>
                  </a:cubicBezTo>
                  <a:cubicBezTo>
                    <a:pt x="308" y="77"/>
                    <a:pt x="309" y="77"/>
                    <a:pt x="309" y="77"/>
                  </a:cubicBezTo>
                  <a:cubicBezTo>
                    <a:pt x="309" y="77"/>
                    <a:pt x="309" y="77"/>
                    <a:pt x="309" y="77"/>
                  </a:cubicBezTo>
                  <a:cubicBezTo>
                    <a:pt x="308" y="77"/>
                    <a:pt x="308" y="77"/>
                    <a:pt x="307" y="76"/>
                  </a:cubicBezTo>
                  <a:cubicBezTo>
                    <a:pt x="307" y="76"/>
                    <a:pt x="308" y="76"/>
                    <a:pt x="309" y="76"/>
                  </a:cubicBezTo>
                  <a:cubicBezTo>
                    <a:pt x="315" y="77"/>
                    <a:pt x="315" y="80"/>
                    <a:pt x="321" y="81"/>
                  </a:cubicBezTo>
                  <a:cubicBezTo>
                    <a:pt x="322" y="81"/>
                    <a:pt x="322" y="80"/>
                    <a:pt x="322" y="80"/>
                  </a:cubicBezTo>
                  <a:cubicBezTo>
                    <a:pt x="324" y="80"/>
                    <a:pt x="324" y="79"/>
                    <a:pt x="324" y="79"/>
                  </a:cubicBezTo>
                  <a:cubicBezTo>
                    <a:pt x="324" y="79"/>
                    <a:pt x="324" y="79"/>
                    <a:pt x="324" y="79"/>
                  </a:cubicBezTo>
                  <a:cubicBezTo>
                    <a:pt x="325" y="79"/>
                    <a:pt x="327" y="79"/>
                    <a:pt x="327" y="78"/>
                  </a:cubicBezTo>
                  <a:cubicBezTo>
                    <a:pt x="327" y="78"/>
                    <a:pt x="326" y="77"/>
                    <a:pt x="324" y="77"/>
                  </a:cubicBezTo>
                  <a:cubicBezTo>
                    <a:pt x="323" y="77"/>
                    <a:pt x="323" y="77"/>
                    <a:pt x="322" y="76"/>
                  </a:cubicBezTo>
                  <a:cubicBezTo>
                    <a:pt x="321" y="75"/>
                    <a:pt x="321" y="76"/>
                    <a:pt x="318" y="76"/>
                  </a:cubicBezTo>
                  <a:cubicBezTo>
                    <a:pt x="317" y="75"/>
                    <a:pt x="316" y="75"/>
                    <a:pt x="316" y="74"/>
                  </a:cubicBezTo>
                  <a:cubicBezTo>
                    <a:pt x="313" y="73"/>
                    <a:pt x="310" y="72"/>
                    <a:pt x="310" y="71"/>
                  </a:cubicBezTo>
                  <a:cubicBezTo>
                    <a:pt x="308" y="71"/>
                    <a:pt x="308" y="71"/>
                    <a:pt x="307" y="71"/>
                  </a:cubicBezTo>
                  <a:cubicBezTo>
                    <a:pt x="308" y="70"/>
                    <a:pt x="309" y="70"/>
                    <a:pt x="310" y="70"/>
                  </a:cubicBezTo>
                  <a:cubicBezTo>
                    <a:pt x="310" y="70"/>
                    <a:pt x="309" y="70"/>
                    <a:pt x="308" y="69"/>
                  </a:cubicBezTo>
                  <a:cubicBezTo>
                    <a:pt x="307" y="69"/>
                    <a:pt x="306" y="69"/>
                    <a:pt x="305" y="69"/>
                  </a:cubicBezTo>
                  <a:cubicBezTo>
                    <a:pt x="306" y="68"/>
                    <a:pt x="307" y="69"/>
                    <a:pt x="309" y="69"/>
                  </a:cubicBezTo>
                  <a:cubicBezTo>
                    <a:pt x="308" y="68"/>
                    <a:pt x="307" y="67"/>
                    <a:pt x="306" y="67"/>
                  </a:cubicBezTo>
                  <a:cubicBezTo>
                    <a:pt x="305" y="67"/>
                    <a:pt x="304" y="67"/>
                    <a:pt x="304" y="67"/>
                  </a:cubicBezTo>
                  <a:cubicBezTo>
                    <a:pt x="304" y="67"/>
                    <a:pt x="304" y="67"/>
                    <a:pt x="304" y="66"/>
                  </a:cubicBezTo>
                  <a:cubicBezTo>
                    <a:pt x="301" y="66"/>
                    <a:pt x="299" y="65"/>
                    <a:pt x="296" y="64"/>
                  </a:cubicBezTo>
                  <a:cubicBezTo>
                    <a:pt x="296" y="63"/>
                    <a:pt x="293" y="63"/>
                    <a:pt x="292" y="63"/>
                  </a:cubicBezTo>
                  <a:cubicBezTo>
                    <a:pt x="291" y="63"/>
                    <a:pt x="290" y="63"/>
                    <a:pt x="289" y="63"/>
                  </a:cubicBezTo>
                  <a:cubicBezTo>
                    <a:pt x="286" y="62"/>
                    <a:pt x="285" y="61"/>
                    <a:pt x="282" y="60"/>
                  </a:cubicBezTo>
                  <a:cubicBezTo>
                    <a:pt x="281" y="59"/>
                    <a:pt x="276" y="59"/>
                    <a:pt x="274" y="59"/>
                  </a:cubicBezTo>
                  <a:cubicBezTo>
                    <a:pt x="272" y="59"/>
                    <a:pt x="271" y="60"/>
                    <a:pt x="269" y="60"/>
                  </a:cubicBezTo>
                  <a:cubicBezTo>
                    <a:pt x="268" y="60"/>
                    <a:pt x="268" y="59"/>
                    <a:pt x="267" y="59"/>
                  </a:cubicBezTo>
                  <a:cubicBezTo>
                    <a:pt x="266" y="59"/>
                    <a:pt x="265" y="59"/>
                    <a:pt x="264" y="59"/>
                  </a:cubicBezTo>
                  <a:cubicBezTo>
                    <a:pt x="264" y="59"/>
                    <a:pt x="264" y="59"/>
                    <a:pt x="264" y="59"/>
                  </a:cubicBezTo>
                  <a:cubicBezTo>
                    <a:pt x="264" y="58"/>
                    <a:pt x="263" y="56"/>
                    <a:pt x="260" y="56"/>
                  </a:cubicBezTo>
                  <a:cubicBezTo>
                    <a:pt x="255" y="56"/>
                    <a:pt x="248" y="56"/>
                    <a:pt x="248" y="58"/>
                  </a:cubicBezTo>
                  <a:cubicBezTo>
                    <a:pt x="248" y="58"/>
                    <a:pt x="249" y="58"/>
                    <a:pt x="249" y="59"/>
                  </a:cubicBezTo>
                  <a:cubicBezTo>
                    <a:pt x="249" y="59"/>
                    <a:pt x="247" y="60"/>
                    <a:pt x="246" y="60"/>
                  </a:cubicBezTo>
                  <a:cubicBezTo>
                    <a:pt x="245" y="60"/>
                    <a:pt x="245" y="60"/>
                    <a:pt x="245" y="59"/>
                  </a:cubicBezTo>
                  <a:cubicBezTo>
                    <a:pt x="245" y="59"/>
                    <a:pt x="245" y="59"/>
                    <a:pt x="245" y="58"/>
                  </a:cubicBezTo>
                  <a:cubicBezTo>
                    <a:pt x="245" y="58"/>
                    <a:pt x="244" y="58"/>
                    <a:pt x="244" y="58"/>
                  </a:cubicBezTo>
                  <a:cubicBezTo>
                    <a:pt x="244" y="57"/>
                    <a:pt x="248" y="57"/>
                    <a:pt x="249" y="56"/>
                  </a:cubicBezTo>
                  <a:cubicBezTo>
                    <a:pt x="249" y="56"/>
                    <a:pt x="246" y="55"/>
                    <a:pt x="246" y="55"/>
                  </a:cubicBezTo>
                  <a:cubicBezTo>
                    <a:pt x="242" y="55"/>
                    <a:pt x="239" y="56"/>
                    <a:pt x="236" y="57"/>
                  </a:cubicBezTo>
                  <a:cubicBezTo>
                    <a:pt x="236" y="57"/>
                    <a:pt x="237" y="58"/>
                    <a:pt x="236" y="58"/>
                  </a:cubicBezTo>
                  <a:cubicBezTo>
                    <a:pt x="234" y="58"/>
                    <a:pt x="233" y="59"/>
                    <a:pt x="233" y="60"/>
                  </a:cubicBezTo>
                  <a:cubicBezTo>
                    <a:pt x="233" y="60"/>
                    <a:pt x="235" y="61"/>
                    <a:pt x="235" y="61"/>
                  </a:cubicBezTo>
                  <a:cubicBezTo>
                    <a:pt x="235" y="61"/>
                    <a:pt x="240" y="61"/>
                    <a:pt x="241" y="62"/>
                  </a:cubicBezTo>
                  <a:cubicBezTo>
                    <a:pt x="241" y="62"/>
                    <a:pt x="241" y="62"/>
                    <a:pt x="241" y="62"/>
                  </a:cubicBezTo>
                  <a:cubicBezTo>
                    <a:pt x="239" y="62"/>
                    <a:pt x="238" y="62"/>
                    <a:pt x="236" y="62"/>
                  </a:cubicBezTo>
                  <a:cubicBezTo>
                    <a:pt x="236" y="63"/>
                    <a:pt x="238" y="63"/>
                    <a:pt x="239" y="63"/>
                  </a:cubicBezTo>
                  <a:cubicBezTo>
                    <a:pt x="240" y="63"/>
                    <a:pt x="242" y="63"/>
                    <a:pt x="244" y="63"/>
                  </a:cubicBezTo>
                  <a:cubicBezTo>
                    <a:pt x="245" y="64"/>
                    <a:pt x="247" y="64"/>
                    <a:pt x="248" y="64"/>
                  </a:cubicBezTo>
                  <a:cubicBezTo>
                    <a:pt x="248" y="64"/>
                    <a:pt x="248" y="64"/>
                    <a:pt x="248" y="64"/>
                  </a:cubicBezTo>
                  <a:cubicBezTo>
                    <a:pt x="248" y="65"/>
                    <a:pt x="250" y="65"/>
                    <a:pt x="250" y="66"/>
                  </a:cubicBezTo>
                  <a:cubicBezTo>
                    <a:pt x="250" y="66"/>
                    <a:pt x="247" y="66"/>
                    <a:pt x="247" y="67"/>
                  </a:cubicBezTo>
                  <a:cubicBezTo>
                    <a:pt x="246" y="68"/>
                    <a:pt x="246" y="68"/>
                    <a:pt x="244" y="70"/>
                  </a:cubicBezTo>
                  <a:cubicBezTo>
                    <a:pt x="242" y="71"/>
                    <a:pt x="239" y="70"/>
                    <a:pt x="239" y="69"/>
                  </a:cubicBezTo>
                  <a:cubicBezTo>
                    <a:pt x="239" y="68"/>
                    <a:pt x="241" y="69"/>
                    <a:pt x="241" y="68"/>
                  </a:cubicBezTo>
                  <a:cubicBezTo>
                    <a:pt x="241" y="67"/>
                    <a:pt x="238" y="66"/>
                    <a:pt x="237" y="66"/>
                  </a:cubicBezTo>
                  <a:cubicBezTo>
                    <a:pt x="234" y="66"/>
                    <a:pt x="236" y="68"/>
                    <a:pt x="232" y="68"/>
                  </a:cubicBezTo>
                  <a:cubicBezTo>
                    <a:pt x="232" y="67"/>
                    <a:pt x="232" y="67"/>
                    <a:pt x="230" y="66"/>
                  </a:cubicBezTo>
                  <a:cubicBezTo>
                    <a:pt x="230" y="66"/>
                    <a:pt x="230" y="66"/>
                    <a:pt x="231" y="65"/>
                  </a:cubicBezTo>
                  <a:cubicBezTo>
                    <a:pt x="229" y="65"/>
                    <a:pt x="226" y="66"/>
                    <a:pt x="225" y="65"/>
                  </a:cubicBezTo>
                  <a:cubicBezTo>
                    <a:pt x="226" y="65"/>
                    <a:pt x="228" y="64"/>
                    <a:pt x="228" y="63"/>
                  </a:cubicBezTo>
                  <a:cubicBezTo>
                    <a:pt x="228" y="62"/>
                    <a:pt x="225" y="63"/>
                    <a:pt x="225" y="62"/>
                  </a:cubicBezTo>
                  <a:cubicBezTo>
                    <a:pt x="225" y="61"/>
                    <a:pt x="223" y="60"/>
                    <a:pt x="220" y="60"/>
                  </a:cubicBezTo>
                  <a:cubicBezTo>
                    <a:pt x="221" y="59"/>
                    <a:pt x="222" y="59"/>
                    <a:pt x="222" y="58"/>
                  </a:cubicBezTo>
                  <a:cubicBezTo>
                    <a:pt x="222" y="58"/>
                    <a:pt x="221" y="58"/>
                    <a:pt x="221" y="58"/>
                  </a:cubicBezTo>
                  <a:cubicBezTo>
                    <a:pt x="221" y="57"/>
                    <a:pt x="221" y="58"/>
                    <a:pt x="224" y="58"/>
                  </a:cubicBezTo>
                  <a:cubicBezTo>
                    <a:pt x="227" y="58"/>
                    <a:pt x="229" y="57"/>
                    <a:pt x="230" y="56"/>
                  </a:cubicBezTo>
                  <a:cubicBezTo>
                    <a:pt x="230" y="56"/>
                    <a:pt x="232" y="56"/>
                    <a:pt x="232" y="56"/>
                  </a:cubicBezTo>
                  <a:cubicBezTo>
                    <a:pt x="232" y="55"/>
                    <a:pt x="232" y="55"/>
                    <a:pt x="232" y="55"/>
                  </a:cubicBezTo>
                  <a:cubicBezTo>
                    <a:pt x="228" y="55"/>
                    <a:pt x="225" y="55"/>
                    <a:pt x="221" y="55"/>
                  </a:cubicBezTo>
                  <a:cubicBezTo>
                    <a:pt x="219" y="55"/>
                    <a:pt x="218" y="56"/>
                    <a:pt x="218" y="56"/>
                  </a:cubicBezTo>
                  <a:cubicBezTo>
                    <a:pt x="218" y="56"/>
                    <a:pt x="218" y="56"/>
                    <a:pt x="218" y="56"/>
                  </a:cubicBezTo>
                  <a:cubicBezTo>
                    <a:pt x="218" y="56"/>
                    <a:pt x="217" y="56"/>
                    <a:pt x="216" y="56"/>
                  </a:cubicBezTo>
                  <a:cubicBezTo>
                    <a:pt x="216" y="56"/>
                    <a:pt x="216" y="56"/>
                    <a:pt x="216" y="57"/>
                  </a:cubicBezTo>
                  <a:cubicBezTo>
                    <a:pt x="216" y="58"/>
                    <a:pt x="215" y="58"/>
                    <a:pt x="217" y="59"/>
                  </a:cubicBezTo>
                  <a:cubicBezTo>
                    <a:pt x="217" y="59"/>
                    <a:pt x="217" y="59"/>
                    <a:pt x="217" y="60"/>
                  </a:cubicBezTo>
                  <a:cubicBezTo>
                    <a:pt x="216" y="60"/>
                    <a:pt x="216" y="60"/>
                    <a:pt x="216" y="61"/>
                  </a:cubicBezTo>
                  <a:cubicBezTo>
                    <a:pt x="215" y="61"/>
                    <a:pt x="213" y="61"/>
                    <a:pt x="213" y="62"/>
                  </a:cubicBezTo>
                  <a:cubicBezTo>
                    <a:pt x="213" y="62"/>
                    <a:pt x="214" y="62"/>
                    <a:pt x="214" y="63"/>
                  </a:cubicBezTo>
                  <a:cubicBezTo>
                    <a:pt x="214" y="63"/>
                    <a:pt x="212" y="63"/>
                    <a:pt x="212" y="64"/>
                  </a:cubicBezTo>
                  <a:cubicBezTo>
                    <a:pt x="212" y="66"/>
                    <a:pt x="220" y="64"/>
                    <a:pt x="220" y="66"/>
                  </a:cubicBezTo>
                  <a:cubicBezTo>
                    <a:pt x="220" y="67"/>
                    <a:pt x="219" y="68"/>
                    <a:pt x="219" y="68"/>
                  </a:cubicBezTo>
                  <a:cubicBezTo>
                    <a:pt x="220" y="68"/>
                    <a:pt x="221" y="68"/>
                    <a:pt x="222" y="67"/>
                  </a:cubicBezTo>
                  <a:cubicBezTo>
                    <a:pt x="223" y="70"/>
                    <a:pt x="215" y="69"/>
                    <a:pt x="215" y="71"/>
                  </a:cubicBezTo>
                  <a:cubicBezTo>
                    <a:pt x="211" y="72"/>
                    <a:pt x="214" y="70"/>
                    <a:pt x="213" y="70"/>
                  </a:cubicBezTo>
                  <a:cubicBezTo>
                    <a:pt x="213" y="69"/>
                    <a:pt x="210" y="69"/>
                    <a:pt x="208" y="69"/>
                  </a:cubicBezTo>
                  <a:cubicBezTo>
                    <a:pt x="206" y="69"/>
                    <a:pt x="205" y="70"/>
                    <a:pt x="205" y="71"/>
                  </a:cubicBezTo>
                  <a:cubicBezTo>
                    <a:pt x="203" y="71"/>
                    <a:pt x="200" y="70"/>
                    <a:pt x="193" y="71"/>
                  </a:cubicBezTo>
                  <a:cubicBezTo>
                    <a:pt x="187" y="71"/>
                    <a:pt x="183" y="71"/>
                    <a:pt x="181" y="69"/>
                  </a:cubicBezTo>
                  <a:cubicBezTo>
                    <a:pt x="179" y="69"/>
                    <a:pt x="173" y="70"/>
                    <a:pt x="173" y="72"/>
                  </a:cubicBezTo>
                  <a:cubicBezTo>
                    <a:pt x="173" y="72"/>
                    <a:pt x="173" y="72"/>
                    <a:pt x="174" y="72"/>
                  </a:cubicBezTo>
                  <a:cubicBezTo>
                    <a:pt x="176" y="72"/>
                    <a:pt x="179" y="71"/>
                    <a:pt x="180" y="70"/>
                  </a:cubicBezTo>
                  <a:cubicBezTo>
                    <a:pt x="180" y="72"/>
                    <a:pt x="175" y="71"/>
                    <a:pt x="175" y="73"/>
                  </a:cubicBezTo>
                  <a:cubicBezTo>
                    <a:pt x="174" y="74"/>
                    <a:pt x="175" y="75"/>
                    <a:pt x="175" y="75"/>
                  </a:cubicBezTo>
                  <a:cubicBezTo>
                    <a:pt x="173" y="75"/>
                    <a:pt x="173" y="74"/>
                    <a:pt x="171" y="74"/>
                  </a:cubicBezTo>
                  <a:cubicBezTo>
                    <a:pt x="170" y="74"/>
                    <a:pt x="170" y="73"/>
                    <a:pt x="169" y="73"/>
                  </a:cubicBezTo>
                  <a:cubicBezTo>
                    <a:pt x="167" y="74"/>
                    <a:pt x="165" y="74"/>
                    <a:pt x="162" y="74"/>
                  </a:cubicBezTo>
                  <a:cubicBezTo>
                    <a:pt x="160" y="75"/>
                    <a:pt x="159" y="75"/>
                    <a:pt x="157" y="76"/>
                  </a:cubicBezTo>
                  <a:cubicBezTo>
                    <a:pt x="152" y="77"/>
                    <a:pt x="153" y="76"/>
                    <a:pt x="153" y="76"/>
                  </a:cubicBezTo>
                  <a:cubicBezTo>
                    <a:pt x="153" y="75"/>
                    <a:pt x="156" y="75"/>
                    <a:pt x="157" y="74"/>
                  </a:cubicBezTo>
                  <a:cubicBezTo>
                    <a:pt x="154" y="73"/>
                    <a:pt x="155" y="73"/>
                    <a:pt x="149" y="74"/>
                  </a:cubicBezTo>
                  <a:cubicBezTo>
                    <a:pt x="142" y="76"/>
                    <a:pt x="139" y="74"/>
                    <a:pt x="133" y="76"/>
                  </a:cubicBezTo>
                  <a:cubicBezTo>
                    <a:pt x="131" y="76"/>
                    <a:pt x="132" y="77"/>
                    <a:pt x="130" y="77"/>
                  </a:cubicBezTo>
                  <a:cubicBezTo>
                    <a:pt x="129" y="77"/>
                    <a:pt x="129" y="77"/>
                    <a:pt x="128" y="77"/>
                  </a:cubicBezTo>
                  <a:cubicBezTo>
                    <a:pt x="127" y="77"/>
                    <a:pt x="126" y="78"/>
                    <a:pt x="125" y="79"/>
                  </a:cubicBezTo>
                  <a:cubicBezTo>
                    <a:pt x="123" y="79"/>
                    <a:pt x="121" y="78"/>
                    <a:pt x="121" y="78"/>
                  </a:cubicBezTo>
                  <a:cubicBezTo>
                    <a:pt x="119" y="78"/>
                    <a:pt x="119" y="80"/>
                    <a:pt x="117" y="80"/>
                  </a:cubicBezTo>
                  <a:cubicBezTo>
                    <a:pt x="117" y="80"/>
                    <a:pt x="116" y="80"/>
                    <a:pt x="116" y="80"/>
                  </a:cubicBezTo>
                  <a:cubicBezTo>
                    <a:pt x="121" y="76"/>
                    <a:pt x="126" y="73"/>
                    <a:pt x="131" y="69"/>
                  </a:cubicBezTo>
                  <a:cubicBezTo>
                    <a:pt x="130" y="71"/>
                    <a:pt x="127" y="72"/>
                    <a:pt x="127" y="73"/>
                  </a:cubicBezTo>
                  <a:cubicBezTo>
                    <a:pt x="127" y="74"/>
                    <a:pt x="130" y="73"/>
                    <a:pt x="131" y="73"/>
                  </a:cubicBezTo>
                  <a:cubicBezTo>
                    <a:pt x="131" y="73"/>
                    <a:pt x="131" y="73"/>
                    <a:pt x="132" y="73"/>
                  </a:cubicBezTo>
                  <a:cubicBezTo>
                    <a:pt x="132" y="73"/>
                    <a:pt x="132" y="73"/>
                    <a:pt x="133" y="73"/>
                  </a:cubicBezTo>
                  <a:cubicBezTo>
                    <a:pt x="134" y="73"/>
                    <a:pt x="140" y="71"/>
                    <a:pt x="141" y="70"/>
                  </a:cubicBezTo>
                  <a:cubicBezTo>
                    <a:pt x="141" y="69"/>
                    <a:pt x="146" y="67"/>
                    <a:pt x="149" y="66"/>
                  </a:cubicBezTo>
                  <a:cubicBezTo>
                    <a:pt x="150" y="65"/>
                    <a:pt x="155" y="64"/>
                    <a:pt x="155" y="64"/>
                  </a:cubicBezTo>
                  <a:cubicBezTo>
                    <a:pt x="155" y="63"/>
                    <a:pt x="151" y="63"/>
                    <a:pt x="149" y="63"/>
                  </a:cubicBezTo>
                  <a:cubicBezTo>
                    <a:pt x="147" y="64"/>
                    <a:pt x="146" y="64"/>
                    <a:pt x="145" y="64"/>
                  </a:cubicBezTo>
                  <a:cubicBezTo>
                    <a:pt x="143" y="65"/>
                    <a:pt x="143" y="64"/>
                    <a:pt x="141" y="65"/>
                  </a:cubicBezTo>
                  <a:cubicBezTo>
                    <a:pt x="139" y="65"/>
                    <a:pt x="139" y="65"/>
                    <a:pt x="138" y="66"/>
                  </a:cubicBezTo>
                  <a:cubicBezTo>
                    <a:pt x="142" y="63"/>
                    <a:pt x="146" y="61"/>
                    <a:pt x="150" y="59"/>
                  </a:cubicBezTo>
                  <a:cubicBezTo>
                    <a:pt x="150" y="59"/>
                    <a:pt x="150" y="60"/>
                    <a:pt x="151" y="59"/>
                  </a:cubicBezTo>
                  <a:cubicBezTo>
                    <a:pt x="153" y="59"/>
                    <a:pt x="154" y="58"/>
                    <a:pt x="156" y="57"/>
                  </a:cubicBezTo>
                  <a:cubicBezTo>
                    <a:pt x="156" y="57"/>
                    <a:pt x="155" y="57"/>
                    <a:pt x="155" y="57"/>
                  </a:cubicBezTo>
                  <a:cubicBezTo>
                    <a:pt x="156" y="57"/>
                    <a:pt x="157" y="56"/>
                    <a:pt x="157" y="56"/>
                  </a:cubicBezTo>
                  <a:cubicBezTo>
                    <a:pt x="157" y="56"/>
                    <a:pt x="157" y="56"/>
                    <a:pt x="156" y="56"/>
                  </a:cubicBezTo>
                  <a:cubicBezTo>
                    <a:pt x="157" y="55"/>
                    <a:pt x="159" y="55"/>
                    <a:pt x="160" y="54"/>
                  </a:cubicBezTo>
                  <a:cubicBezTo>
                    <a:pt x="159" y="55"/>
                    <a:pt x="159" y="55"/>
                    <a:pt x="159" y="55"/>
                  </a:cubicBezTo>
                  <a:cubicBezTo>
                    <a:pt x="159" y="55"/>
                    <a:pt x="160" y="55"/>
                    <a:pt x="161" y="55"/>
                  </a:cubicBezTo>
                  <a:cubicBezTo>
                    <a:pt x="162" y="55"/>
                    <a:pt x="162" y="55"/>
                    <a:pt x="162" y="54"/>
                  </a:cubicBezTo>
                  <a:cubicBezTo>
                    <a:pt x="162" y="54"/>
                    <a:pt x="161" y="54"/>
                    <a:pt x="160" y="54"/>
                  </a:cubicBezTo>
                  <a:cubicBezTo>
                    <a:pt x="185" y="43"/>
                    <a:pt x="212" y="37"/>
                    <a:pt x="241" y="37"/>
                  </a:cubicBezTo>
                  <a:cubicBezTo>
                    <a:pt x="246" y="37"/>
                    <a:pt x="251" y="38"/>
                    <a:pt x="256" y="38"/>
                  </a:cubicBezTo>
                  <a:cubicBezTo>
                    <a:pt x="255" y="38"/>
                    <a:pt x="254" y="38"/>
                    <a:pt x="253" y="39"/>
                  </a:cubicBezTo>
                  <a:cubicBezTo>
                    <a:pt x="252" y="39"/>
                    <a:pt x="248" y="38"/>
                    <a:pt x="246" y="38"/>
                  </a:cubicBezTo>
                  <a:cubicBezTo>
                    <a:pt x="244" y="38"/>
                    <a:pt x="245" y="39"/>
                    <a:pt x="242" y="39"/>
                  </a:cubicBezTo>
                  <a:cubicBezTo>
                    <a:pt x="242" y="39"/>
                    <a:pt x="241" y="39"/>
                    <a:pt x="241" y="39"/>
                  </a:cubicBezTo>
                  <a:cubicBezTo>
                    <a:pt x="238" y="39"/>
                    <a:pt x="238" y="39"/>
                    <a:pt x="238" y="39"/>
                  </a:cubicBezTo>
                  <a:cubicBezTo>
                    <a:pt x="235" y="39"/>
                    <a:pt x="228" y="40"/>
                    <a:pt x="228" y="40"/>
                  </a:cubicBezTo>
                  <a:cubicBezTo>
                    <a:pt x="228" y="40"/>
                    <a:pt x="229" y="40"/>
                    <a:pt x="230" y="40"/>
                  </a:cubicBezTo>
                  <a:cubicBezTo>
                    <a:pt x="230" y="40"/>
                    <a:pt x="231" y="40"/>
                    <a:pt x="232" y="40"/>
                  </a:cubicBezTo>
                  <a:cubicBezTo>
                    <a:pt x="233" y="40"/>
                    <a:pt x="234" y="40"/>
                    <a:pt x="235" y="40"/>
                  </a:cubicBezTo>
                  <a:cubicBezTo>
                    <a:pt x="234" y="40"/>
                    <a:pt x="233" y="40"/>
                    <a:pt x="232" y="40"/>
                  </a:cubicBezTo>
                  <a:cubicBezTo>
                    <a:pt x="232" y="40"/>
                    <a:pt x="233" y="40"/>
                    <a:pt x="234" y="40"/>
                  </a:cubicBezTo>
                  <a:cubicBezTo>
                    <a:pt x="236" y="40"/>
                    <a:pt x="236" y="40"/>
                    <a:pt x="238" y="40"/>
                  </a:cubicBezTo>
                  <a:cubicBezTo>
                    <a:pt x="239" y="40"/>
                    <a:pt x="240" y="40"/>
                    <a:pt x="240" y="40"/>
                  </a:cubicBezTo>
                  <a:cubicBezTo>
                    <a:pt x="237" y="40"/>
                    <a:pt x="235" y="40"/>
                    <a:pt x="233" y="41"/>
                  </a:cubicBezTo>
                  <a:cubicBezTo>
                    <a:pt x="234" y="41"/>
                    <a:pt x="236" y="41"/>
                    <a:pt x="239" y="41"/>
                  </a:cubicBezTo>
                  <a:cubicBezTo>
                    <a:pt x="237" y="41"/>
                    <a:pt x="236" y="41"/>
                    <a:pt x="236" y="41"/>
                  </a:cubicBezTo>
                  <a:cubicBezTo>
                    <a:pt x="236" y="41"/>
                    <a:pt x="239" y="42"/>
                    <a:pt x="242" y="42"/>
                  </a:cubicBezTo>
                  <a:cubicBezTo>
                    <a:pt x="242" y="42"/>
                    <a:pt x="243" y="42"/>
                    <a:pt x="244" y="41"/>
                  </a:cubicBezTo>
                  <a:cubicBezTo>
                    <a:pt x="245" y="41"/>
                    <a:pt x="245" y="41"/>
                    <a:pt x="245" y="41"/>
                  </a:cubicBezTo>
                  <a:cubicBezTo>
                    <a:pt x="245" y="42"/>
                    <a:pt x="248" y="42"/>
                    <a:pt x="250" y="42"/>
                  </a:cubicBezTo>
                  <a:cubicBezTo>
                    <a:pt x="251" y="42"/>
                    <a:pt x="251" y="42"/>
                    <a:pt x="252" y="42"/>
                  </a:cubicBezTo>
                  <a:cubicBezTo>
                    <a:pt x="253" y="42"/>
                    <a:pt x="254" y="42"/>
                    <a:pt x="256" y="42"/>
                  </a:cubicBezTo>
                  <a:cubicBezTo>
                    <a:pt x="259" y="42"/>
                    <a:pt x="262" y="42"/>
                    <a:pt x="264" y="42"/>
                  </a:cubicBezTo>
                  <a:cubicBezTo>
                    <a:pt x="264" y="42"/>
                    <a:pt x="265" y="42"/>
                    <a:pt x="266" y="42"/>
                  </a:cubicBezTo>
                  <a:cubicBezTo>
                    <a:pt x="264" y="42"/>
                    <a:pt x="263" y="42"/>
                    <a:pt x="260" y="42"/>
                  </a:cubicBezTo>
                  <a:cubicBezTo>
                    <a:pt x="259" y="42"/>
                    <a:pt x="257" y="42"/>
                    <a:pt x="255" y="42"/>
                  </a:cubicBezTo>
                  <a:cubicBezTo>
                    <a:pt x="255" y="42"/>
                    <a:pt x="254" y="42"/>
                    <a:pt x="254" y="42"/>
                  </a:cubicBezTo>
                  <a:cubicBezTo>
                    <a:pt x="254" y="43"/>
                    <a:pt x="258" y="43"/>
                    <a:pt x="258" y="44"/>
                  </a:cubicBezTo>
                  <a:cubicBezTo>
                    <a:pt x="255" y="43"/>
                    <a:pt x="254" y="43"/>
                    <a:pt x="251" y="42"/>
                  </a:cubicBezTo>
                  <a:cubicBezTo>
                    <a:pt x="249" y="42"/>
                    <a:pt x="247" y="42"/>
                    <a:pt x="246" y="42"/>
                  </a:cubicBezTo>
                  <a:cubicBezTo>
                    <a:pt x="245" y="42"/>
                    <a:pt x="245" y="42"/>
                    <a:pt x="244" y="42"/>
                  </a:cubicBezTo>
                  <a:cubicBezTo>
                    <a:pt x="244" y="42"/>
                    <a:pt x="244" y="42"/>
                    <a:pt x="245" y="43"/>
                  </a:cubicBezTo>
                  <a:cubicBezTo>
                    <a:pt x="244" y="42"/>
                    <a:pt x="243" y="42"/>
                    <a:pt x="243" y="43"/>
                  </a:cubicBezTo>
                  <a:cubicBezTo>
                    <a:pt x="243" y="44"/>
                    <a:pt x="250" y="43"/>
                    <a:pt x="250" y="44"/>
                  </a:cubicBezTo>
                  <a:cubicBezTo>
                    <a:pt x="250" y="46"/>
                    <a:pt x="247" y="45"/>
                    <a:pt x="244" y="45"/>
                  </a:cubicBezTo>
                  <a:cubicBezTo>
                    <a:pt x="243" y="45"/>
                    <a:pt x="242" y="46"/>
                    <a:pt x="241" y="46"/>
                  </a:cubicBezTo>
                  <a:cubicBezTo>
                    <a:pt x="241" y="46"/>
                    <a:pt x="241" y="46"/>
                    <a:pt x="241" y="46"/>
                  </a:cubicBezTo>
                  <a:cubicBezTo>
                    <a:pt x="242" y="46"/>
                    <a:pt x="242" y="46"/>
                    <a:pt x="243" y="46"/>
                  </a:cubicBezTo>
                  <a:cubicBezTo>
                    <a:pt x="243" y="46"/>
                    <a:pt x="243" y="46"/>
                    <a:pt x="244" y="46"/>
                  </a:cubicBezTo>
                  <a:cubicBezTo>
                    <a:pt x="244" y="46"/>
                    <a:pt x="245" y="46"/>
                    <a:pt x="245" y="46"/>
                  </a:cubicBezTo>
                  <a:cubicBezTo>
                    <a:pt x="245" y="47"/>
                    <a:pt x="249" y="47"/>
                    <a:pt x="251" y="48"/>
                  </a:cubicBezTo>
                  <a:cubicBezTo>
                    <a:pt x="250" y="48"/>
                    <a:pt x="249" y="48"/>
                    <a:pt x="248" y="48"/>
                  </a:cubicBezTo>
                  <a:cubicBezTo>
                    <a:pt x="246" y="47"/>
                    <a:pt x="245" y="47"/>
                    <a:pt x="242" y="47"/>
                  </a:cubicBezTo>
                  <a:cubicBezTo>
                    <a:pt x="240" y="47"/>
                    <a:pt x="239" y="47"/>
                    <a:pt x="239" y="47"/>
                  </a:cubicBezTo>
                  <a:cubicBezTo>
                    <a:pt x="239" y="48"/>
                    <a:pt x="241" y="48"/>
                    <a:pt x="242" y="48"/>
                  </a:cubicBezTo>
                  <a:cubicBezTo>
                    <a:pt x="240" y="49"/>
                    <a:pt x="234" y="48"/>
                    <a:pt x="234" y="49"/>
                  </a:cubicBezTo>
                  <a:cubicBezTo>
                    <a:pt x="234" y="50"/>
                    <a:pt x="235" y="50"/>
                    <a:pt x="235" y="50"/>
                  </a:cubicBezTo>
                  <a:cubicBezTo>
                    <a:pt x="236" y="50"/>
                    <a:pt x="236" y="49"/>
                    <a:pt x="237" y="49"/>
                  </a:cubicBezTo>
                  <a:cubicBezTo>
                    <a:pt x="241" y="50"/>
                    <a:pt x="244" y="50"/>
                    <a:pt x="247" y="50"/>
                  </a:cubicBezTo>
                  <a:cubicBezTo>
                    <a:pt x="249" y="50"/>
                    <a:pt x="250" y="50"/>
                    <a:pt x="251" y="50"/>
                  </a:cubicBezTo>
                  <a:cubicBezTo>
                    <a:pt x="254" y="50"/>
                    <a:pt x="256" y="50"/>
                    <a:pt x="259" y="50"/>
                  </a:cubicBezTo>
                  <a:cubicBezTo>
                    <a:pt x="261" y="50"/>
                    <a:pt x="260" y="50"/>
                    <a:pt x="263" y="51"/>
                  </a:cubicBezTo>
                  <a:cubicBezTo>
                    <a:pt x="265" y="51"/>
                    <a:pt x="272" y="51"/>
                    <a:pt x="272" y="50"/>
                  </a:cubicBezTo>
                  <a:cubicBezTo>
                    <a:pt x="272" y="49"/>
                    <a:pt x="270" y="50"/>
                    <a:pt x="270" y="50"/>
                  </a:cubicBezTo>
                  <a:cubicBezTo>
                    <a:pt x="269" y="49"/>
                    <a:pt x="268" y="49"/>
                    <a:pt x="267" y="49"/>
                  </a:cubicBezTo>
                  <a:cubicBezTo>
                    <a:pt x="267" y="48"/>
                    <a:pt x="272" y="49"/>
                    <a:pt x="272" y="48"/>
                  </a:cubicBezTo>
                  <a:cubicBezTo>
                    <a:pt x="272" y="48"/>
                    <a:pt x="271" y="48"/>
                    <a:pt x="271" y="48"/>
                  </a:cubicBezTo>
                  <a:cubicBezTo>
                    <a:pt x="273" y="48"/>
                    <a:pt x="275" y="48"/>
                    <a:pt x="277" y="48"/>
                  </a:cubicBezTo>
                  <a:cubicBezTo>
                    <a:pt x="278" y="48"/>
                    <a:pt x="279" y="47"/>
                    <a:pt x="281" y="47"/>
                  </a:cubicBezTo>
                  <a:cubicBezTo>
                    <a:pt x="281" y="47"/>
                    <a:pt x="279" y="46"/>
                    <a:pt x="278" y="46"/>
                  </a:cubicBezTo>
                  <a:cubicBezTo>
                    <a:pt x="280" y="46"/>
                    <a:pt x="281" y="47"/>
                    <a:pt x="281" y="46"/>
                  </a:cubicBezTo>
                  <a:cubicBezTo>
                    <a:pt x="280" y="46"/>
                    <a:pt x="279" y="46"/>
                    <a:pt x="278" y="46"/>
                  </a:cubicBezTo>
                  <a:cubicBezTo>
                    <a:pt x="280" y="45"/>
                    <a:pt x="282" y="45"/>
                    <a:pt x="285" y="46"/>
                  </a:cubicBezTo>
                  <a:cubicBezTo>
                    <a:pt x="287" y="46"/>
                    <a:pt x="289" y="46"/>
                    <a:pt x="290" y="46"/>
                  </a:cubicBezTo>
                  <a:cubicBezTo>
                    <a:pt x="293" y="46"/>
                    <a:pt x="295" y="45"/>
                    <a:pt x="297" y="45"/>
                  </a:cubicBezTo>
                  <a:cubicBezTo>
                    <a:pt x="299" y="46"/>
                    <a:pt x="301" y="46"/>
                    <a:pt x="303" y="47"/>
                  </a:cubicBezTo>
                  <a:cubicBezTo>
                    <a:pt x="303" y="47"/>
                    <a:pt x="303" y="47"/>
                    <a:pt x="303" y="47"/>
                  </a:cubicBezTo>
                  <a:cubicBezTo>
                    <a:pt x="303" y="48"/>
                    <a:pt x="305" y="48"/>
                    <a:pt x="307" y="48"/>
                  </a:cubicBezTo>
                  <a:cubicBezTo>
                    <a:pt x="308" y="49"/>
                    <a:pt x="309" y="49"/>
                    <a:pt x="310" y="49"/>
                  </a:cubicBezTo>
                  <a:cubicBezTo>
                    <a:pt x="310" y="50"/>
                    <a:pt x="309" y="50"/>
                    <a:pt x="308" y="50"/>
                  </a:cubicBezTo>
                  <a:cubicBezTo>
                    <a:pt x="306" y="50"/>
                    <a:pt x="302" y="49"/>
                    <a:pt x="299" y="49"/>
                  </a:cubicBezTo>
                  <a:cubicBezTo>
                    <a:pt x="297" y="49"/>
                    <a:pt x="296" y="49"/>
                    <a:pt x="294" y="49"/>
                  </a:cubicBezTo>
                  <a:cubicBezTo>
                    <a:pt x="292" y="49"/>
                    <a:pt x="288" y="48"/>
                    <a:pt x="288" y="49"/>
                  </a:cubicBezTo>
                  <a:cubicBezTo>
                    <a:pt x="288" y="50"/>
                    <a:pt x="299" y="52"/>
                    <a:pt x="299" y="52"/>
                  </a:cubicBezTo>
                  <a:cubicBezTo>
                    <a:pt x="300" y="52"/>
                    <a:pt x="302" y="52"/>
                    <a:pt x="303" y="52"/>
                  </a:cubicBezTo>
                  <a:cubicBezTo>
                    <a:pt x="303" y="52"/>
                    <a:pt x="304" y="52"/>
                    <a:pt x="304" y="52"/>
                  </a:cubicBezTo>
                  <a:cubicBezTo>
                    <a:pt x="305" y="52"/>
                    <a:pt x="307" y="53"/>
                    <a:pt x="308" y="53"/>
                  </a:cubicBezTo>
                  <a:cubicBezTo>
                    <a:pt x="308" y="53"/>
                    <a:pt x="308" y="53"/>
                    <a:pt x="307" y="53"/>
                  </a:cubicBezTo>
                  <a:cubicBezTo>
                    <a:pt x="305" y="53"/>
                    <a:pt x="303" y="53"/>
                    <a:pt x="301" y="52"/>
                  </a:cubicBezTo>
                  <a:cubicBezTo>
                    <a:pt x="300" y="53"/>
                    <a:pt x="300" y="53"/>
                    <a:pt x="299" y="53"/>
                  </a:cubicBezTo>
                  <a:cubicBezTo>
                    <a:pt x="298" y="52"/>
                    <a:pt x="297" y="52"/>
                    <a:pt x="296" y="52"/>
                  </a:cubicBezTo>
                  <a:cubicBezTo>
                    <a:pt x="295" y="52"/>
                    <a:pt x="293" y="52"/>
                    <a:pt x="293" y="53"/>
                  </a:cubicBezTo>
                  <a:cubicBezTo>
                    <a:pt x="295" y="53"/>
                    <a:pt x="295" y="53"/>
                    <a:pt x="297" y="53"/>
                  </a:cubicBezTo>
                  <a:cubicBezTo>
                    <a:pt x="298" y="53"/>
                    <a:pt x="300" y="54"/>
                    <a:pt x="301" y="54"/>
                  </a:cubicBezTo>
                  <a:cubicBezTo>
                    <a:pt x="301" y="55"/>
                    <a:pt x="300" y="54"/>
                    <a:pt x="299" y="54"/>
                  </a:cubicBezTo>
                  <a:cubicBezTo>
                    <a:pt x="301" y="55"/>
                    <a:pt x="304" y="56"/>
                    <a:pt x="306" y="56"/>
                  </a:cubicBezTo>
                  <a:cubicBezTo>
                    <a:pt x="307" y="56"/>
                    <a:pt x="307" y="56"/>
                    <a:pt x="308" y="56"/>
                  </a:cubicBezTo>
                  <a:cubicBezTo>
                    <a:pt x="307" y="56"/>
                    <a:pt x="307" y="56"/>
                    <a:pt x="307" y="56"/>
                  </a:cubicBezTo>
                  <a:cubicBezTo>
                    <a:pt x="307" y="56"/>
                    <a:pt x="308" y="56"/>
                    <a:pt x="309" y="56"/>
                  </a:cubicBezTo>
                  <a:cubicBezTo>
                    <a:pt x="310" y="56"/>
                    <a:pt x="311" y="57"/>
                    <a:pt x="312" y="57"/>
                  </a:cubicBezTo>
                  <a:cubicBezTo>
                    <a:pt x="313" y="57"/>
                    <a:pt x="314" y="57"/>
                    <a:pt x="315" y="57"/>
                  </a:cubicBezTo>
                  <a:cubicBezTo>
                    <a:pt x="316" y="57"/>
                    <a:pt x="317" y="57"/>
                    <a:pt x="318" y="57"/>
                  </a:cubicBezTo>
                  <a:cubicBezTo>
                    <a:pt x="330" y="59"/>
                    <a:pt x="337" y="63"/>
                    <a:pt x="341" y="67"/>
                  </a:cubicBezTo>
                  <a:cubicBezTo>
                    <a:pt x="341" y="67"/>
                    <a:pt x="341" y="67"/>
                    <a:pt x="341" y="68"/>
                  </a:cubicBezTo>
                  <a:cubicBezTo>
                    <a:pt x="342" y="68"/>
                    <a:pt x="344" y="68"/>
                    <a:pt x="344" y="69"/>
                  </a:cubicBezTo>
                  <a:cubicBezTo>
                    <a:pt x="344" y="70"/>
                    <a:pt x="342" y="69"/>
                    <a:pt x="342" y="70"/>
                  </a:cubicBezTo>
                  <a:cubicBezTo>
                    <a:pt x="342" y="71"/>
                    <a:pt x="343" y="71"/>
                    <a:pt x="345" y="71"/>
                  </a:cubicBezTo>
                  <a:cubicBezTo>
                    <a:pt x="346" y="72"/>
                    <a:pt x="346" y="71"/>
                    <a:pt x="347" y="71"/>
                  </a:cubicBezTo>
                  <a:cubicBezTo>
                    <a:pt x="351" y="72"/>
                    <a:pt x="352" y="74"/>
                    <a:pt x="355" y="75"/>
                  </a:cubicBezTo>
                  <a:cubicBezTo>
                    <a:pt x="355" y="76"/>
                    <a:pt x="355" y="76"/>
                    <a:pt x="354" y="76"/>
                  </a:cubicBezTo>
                  <a:cubicBezTo>
                    <a:pt x="352" y="75"/>
                    <a:pt x="350" y="74"/>
                    <a:pt x="348" y="74"/>
                  </a:cubicBezTo>
                  <a:cubicBezTo>
                    <a:pt x="347" y="73"/>
                    <a:pt x="347" y="73"/>
                    <a:pt x="347" y="73"/>
                  </a:cubicBezTo>
                  <a:cubicBezTo>
                    <a:pt x="347" y="75"/>
                    <a:pt x="354" y="76"/>
                    <a:pt x="357" y="78"/>
                  </a:cubicBezTo>
                  <a:cubicBezTo>
                    <a:pt x="357" y="79"/>
                    <a:pt x="356" y="79"/>
                    <a:pt x="355" y="80"/>
                  </a:cubicBezTo>
                  <a:cubicBezTo>
                    <a:pt x="354" y="79"/>
                    <a:pt x="354" y="79"/>
                    <a:pt x="353" y="79"/>
                  </a:cubicBezTo>
                  <a:cubicBezTo>
                    <a:pt x="353" y="79"/>
                    <a:pt x="353" y="79"/>
                    <a:pt x="353" y="79"/>
                  </a:cubicBezTo>
                  <a:cubicBezTo>
                    <a:pt x="351" y="80"/>
                    <a:pt x="351" y="80"/>
                    <a:pt x="349" y="81"/>
                  </a:cubicBezTo>
                  <a:cubicBezTo>
                    <a:pt x="349" y="81"/>
                    <a:pt x="349" y="82"/>
                    <a:pt x="350" y="82"/>
                  </a:cubicBezTo>
                  <a:cubicBezTo>
                    <a:pt x="350" y="82"/>
                    <a:pt x="351" y="82"/>
                    <a:pt x="352" y="82"/>
                  </a:cubicBezTo>
                  <a:cubicBezTo>
                    <a:pt x="351" y="83"/>
                    <a:pt x="351" y="83"/>
                    <a:pt x="351" y="83"/>
                  </a:cubicBezTo>
                  <a:cubicBezTo>
                    <a:pt x="351" y="85"/>
                    <a:pt x="354" y="86"/>
                    <a:pt x="355" y="87"/>
                  </a:cubicBezTo>
                  <a:cubicBezTo>
                    <a:pt x="355" y="87"/>
                    <a:pt x="356" y="88"/>
                    <a:pt x="356" y="88"/>
                  </a:cubicBezTo>
                  <a:cubicBezTo>
                    <a:pt x="358" y="89"/>
                    <a:pt x="358" y="88"/>
                    <a:pt x="360" y="89"/>
                  </a:cubicBezTo>
                  <a:cubicBezTo>
                    <a:pt x="359" y="89"/>
                    <a:pt x="358" y="89"/>
                    <a:pt x="358" y="90"/>
                  </a:cubicBezTo>
                  <a:cubicBezTo>
                    <a:pt x="359" y="91"/>
                    <a:pt x="363" y="95"/>
                    <a:pt x="365" y="96"/>
                  </a:cubicBezTo>
                  <a:cubicBezTo>
                    <a:pt x="365" y="96"/>
                    <a:pt x="365" y="97"/>
                    <a:pt x="366" y="97"/>
                  </a:cubicBezTo>
                  <a:cubicBezTo>
                    <a:pt x="368" y="98"/>
                    <a:pt x="368" y="98"/>
                    <a:pt x="369" y="99"/>
                  </a:cubicBezTo>
                  <a:cubicBezTo>
                    <a:pt x="370" y="100"/>
                    <a:pt x="372" y="99"/>
                    <a:pt x="373" y="100"/>
                  </a:cubicBezTo>
                  <a:cubicBezTo>
                    <a:pt x="375" y="100"/>
                    <a:pt x="376" y="102"/>
                    <a:pt x="378" y="103"/>
                  </a:cubicBezTo>
                  <a:cubicBezTo>
                    <a:pt x="379" y="103"/>
                    <a:pt x="379" y="103"/>
                    <a:pt x="380" y="103"/>
                  </a:cubicBezTo>
                  <a:cubicBezTo>
                    <a:pt x="380" y="103"/>
                    <a:pt x="380" y="104"/>
                    <a:pt x="381" y="104"/>
                  </a:cubicBezTo>
                  <a:cubicBezTo>
                    <a:pt x="383" y="104"/>
                    <a:pt x="382" y="102"/>
                    <a:pt x="383" y="102"/>
                  </a:cubicBezTo>
                  <a:cubicBezTo>
                    <a:pt x="383" y="101"/>
                    <a:pt x="383" y="100"/>
                    <a:pt x="383" y="99"/>
                  </a:cubicBezTo>
                  <a:cubicBezTo>
                    <a:pt x="382" y="98"/>
                    <a:pt x="385" y="98"/>
                    <a:pt x="386" y="98"/>
                  </a:cubicBezTo>
                  <a:cubicBezTo>
                    <a:pt x="423" y="134"/>
                    <a:pt x="445" y="185"/>
                    <a:pt x="445" y="241"/>
                  </a:cubicBezTo>
                  <a:cubicBezTo>
                    <a:pt x="445" y="298"/>
                    <a:pt x="422" y="348"/>
                    <a:pt x="385" y="385"/>
                  </a:cubicBezTo>
                  <a:close/>
                  <a:moveTo>
                    <a:pt x="168" y="54"/>
                  </a:moveTo>
                  <a:cubicBezTo>
                    <a:pt x="170" y="54"/>
                    <a:pt x="173" y="53"/>
                    <a:pt x="173" y="52"/>
                  </a:cubicBezTo>
                  <a:cubicBezTo>
                    <a:pt x="173" y="52"/>
                    <a:pt x="172" y="52"/>
                    <a:pt x="172" y="53"/>
                  </a:cubicBezTo>
                  <a:cubicBezTo>
                    <a:pt x="173" y="52"/>
                    <a:pt x="174" y="52"/>
                    <a:pt x="175" y="52"/>
                  </a:cubicBezTo>
                  <a:cubicBezTo>
                    <a:pt x="174" y="52"/>
                    <a:pt x="174" y="51"/>
                    <a:pt x="173" y="52"/>
                  </a:cubicBezTo>
                  <a:cubicBezTo>
                    <a:pt x="171" y="52"/>
                    <a:pt x="165" y="53"/>
                    <a:pt x="165" y="54"/>
                  </a:cubicBezTo>
                  <a:cubicBezTo>
                    <a:pt x="165" y="54"/>
                    <a:pt x="166" y="54"/>
                    <a:pt x="168" y="54"/>
                  </a:cubicBezTo>
                  <a:close/>
                  <a:moveTo>
                    <a:pt x="161" y="56"/>
                  </a:moveTo>
                  <a:cubicBezTo>
                    <a:pt x="161" y="56"/>
                    <a:pt x="162" y="56"/>
                    <a:pt x="163" y="56"/>
                  </a:cubicBezTo>
                  <a:cubicBezTo>
                    <a:pt x="163" y="56"/>
                    <a:pt x="163" y="56"/>
                    <a:pt x="163" y="56"/>
                  </a:cubicBezTo>
                  <a:cubicBezTo>
                    <a:pt x="162" y="56"/>
                    <a:pt x="161" y="56"/>
                    <a:pt x="160" y="56"/>
                  </a:cubicBezTo>
                  <a:cubicBezTo>
                    <a:pt x="159" y="57"/>
                    <a:pt x="160" y="57"/>
                    <a:pt x="161" y="56"/>
                  </a:cubicBezTo>
                  <a:close/>
                  <a:moveTo>
                    <a:pt x="169" y="52"/>
                  </a:moveTo>
                  <a:cubicBezTo>
                    <a:pt x="171" y="52"/>
                    <a:pt x="172" y="52"/>
                    <a:pt x="173" y="51"/>
                  </a:cubicBezTo>
                  <a:cubicBezTo>
                    <a:pt x="174" y="51"/>
                    <a:pt x="175" y="51"/>
                    <a:pt x="176" y="51"/>
                  </a:cubicBezTo>
                  <a:cubicBezTo>
                    <a:pt x="176" y="50"/>
                    <a:pt x="174" y="50"/>
                    <a:pt x="172" y="50"/>
                  </a:cubicBezTo>
                  <a:cubicBezTo>
                    <a:pt x="171" y="51"/>
                    <a:pt x="165" y="52"/>
                    <a:pt x="165" y="53"/>
                  </a:cubicBezTo>
                  <a:cubicBezTo>
                    <a:pt x="165" y="53"/>
                    <a:pt x="166" y="52"/>
                    <a:pt x="167" y="52"/>
                  </a:cubicBezTo>
                  <a:cubicBezTo>
                    <a:pt x="168" y="52"/>
                    <a:pt x="168" y="52"/>
                    <a:pt x="169" y="52"/>
                  </a:cubicBezTo>
                  <a:close/>
                  <a:moveTo>
                    <a:pt x="189" y="48"/>
                  </a:moveTo>
                  <a:cubicBezTo>
                    <a:pt x="188" y="48"/>
                    <a:pt x="188" y="48"/>
                    <a:pt x="188" y="48"/>
                  </a:cubicBezTo>
                  <a:cubicBezTo>
                    <a:pt x="189" y="48"/>
                    <a:pt x="189" y="48"/>
                    <a:pt x="191" y="48"/>
                  </a:cubicBezTo>
                  <a:cubicBezTo>
                    <a:pt x="191" y="48"/>
                    <a:pt x="191" y="48"/>
                    <a:pt x="191" y="48"/>
                  </a:cubicBezTo>
                  <a:cubicBezTo>
                    <a:pt x="190" y="48"/>
                    <a:pt x="189" y="48"/>
                    <a:pt x="188" y="49"/>
                  </a:cubicBezTo>
                  <a:cubicBezTo>
                    <a:pt x="189" y="49"/>
                    <a:pt x="189" y="49"/>
                    <a:pt x="191" y="49"/>
                  </a:cubicBezTo>
                  <a:cubicBezTo>
                    <a:pt x="192" y="48"/>
                    <a:pt x="194" y="48"/>
                    <a:pt x="194" y="49"/>
                  </a:cubicBezTo>
                  <a:cubicBezTo>
                    <a:pt x="196" y="48"/>
                    <a:pt x="197" y="48"/>
                    <a:pt x="199" y="48"/>
                  </a:cubicBezTo>
                  <a:cubicBezTo>
                    <a:pt x="202" y="48"/>
                    <a:pt x="201" y="49"/>
                    <a:pt x="204" y="49"/>
                  </a:cubicBezTo>
                  <a:cubicBezTo>
                    <a:pt x="205" y="48"/>
                    <a:pt x="206" y="49"/>
                    <a:pt x="206" y="48"/>
                  </a:cubicBezTo>
                  <a:cubicBezTo>
                    <a:pt x="206" y="47"/>
                    <a:pt x="204" y="48"/>
                    <a:pt x="203" y="47"/>
                  </a:cubicBezTo>
                  <a:cubicBezTo>
                    <a:pt x="203" y="47"/>
                    <a:pt x="204" y="47"/>
                    <a:pt x="204" y="47"/>
                  </a:cubicBezTo>
                  <a:cubicBezTo>
                    <a:pt x="203" y="47"/>
                    <a:pt x="202" y="46"/>
                    <a:pt x="201" y="46"/>
                  </a:cubicBezTo>
                  <a:cubicBezTo>
                    <a:pt x="200" y="46"/>
                    <a:pt x="200" y="47"/>
                    <a:pt x="199" y="47"/>
                  </a:cubicBezTo>
                  <a:cubicBezTo>
                    <a:pt x="198" y="47"/>
                    <a:pt x="198" y="46"/>
                    <a:pt x="196" y="46"/>
                  </a:cubicBezTo>
                  <a:cubicBezTo>
                    <a:pt x="196" y="47"/>
                    <a:pt x="195" y="47"/>
                    <a:pt x="194" y="47"/>
                  </a:cubicBezTo>
                  <a:cubicBezTo>
                    <a:pt x="193" y="47"/>
                    <a:pt x="192" y="47"/>
                    <a:pt x="190" y="47"/>
                  </a:cubicBezTo>
                  <a:cubicBezTo>
                    <a:pt x="189" y="47"/>
                    <a:pt x="188" y="47"/>
                    <a:pt x="187" y="47"/>
                  </a:cubicBezTo>
                  <a:cubicBezTo>
                    <a:pt x="187" y="48"/>
                    <a:pt x="187" y="48"/>
                    <a:pt x="189" y="48"/>
                  </a:cubicBezTo>
                  <a:close/>
                  <a:moveTo>
                    <a:pt x="188" y="51"/>
                  </a:moveTo>
                  <a:cubicBezTo>
                    <a:pt x="189" y="51"/>
                    <a:pt x="189" y="51"/>
                    <a:pt x="190" y="50"/>
                  </a:cubicBezTo>
                  <a:cubicBezTo>
                    <a:pt x="187" y="50"/>
                    <a:pt x="187" y="49"/>
                    <a:pt x="185" y="50"/>
                  </a:cubicBezTo>
                  <a:cubicBezTo>
                    <a:pt x="185" y="51"/>
                    <a:pt x="187" y="51"/>
                    <a:pt x="188" y="51"/>
                  </a:cubicBezTo>
                  <a:close/>
                  <a:moveTo>
                    <a:pt x="205" y="67"/>
                  </a:moveTo>
                  <a:cubicBezTo>
                    <a:pt x="205" y="67"/>
                    <a:pt x="203" y="67"/>
                    <a:pt x="203" y="67"/>
                  </a:cubicBezTo>
                  <a:cubicBezTo>
                    <a:pt x="203" y="67"/>
                    <a:pt x="211" y="68"/>
                    <a:pt x="212" y="68"/>
                  </a:cubicBezTo>
                  <a:cubicBezTo>
                    <a:pt x="214" y="68"/>
                    <a:pt x="214" y="68"/>
                    <a:pt x="215" y="67"/>
                  </a:cubicBezTo>
                  <a:cubicBezTo>
                    <a:pt x="215" y="67"/>
                    <a:pt x="210" y="65"/>
                    <a:pt x="209" y="65"/>
                  </a:cubicBezTo>
                  <a:cubicBezTo>
                    <a:pt x="206" y="65"/>
                    <a:pt x="207" y="67"/>
                    <a:pt x="205" y="67"/>
                  </a:cubicBezTo>
                  <a:close/>
                  <a:moveTo>
                    <a:pt x="211" y="58"/>
                  </a:moveTo>
                  <a:cubicBezTo>
                    <a:pt x="211" y="58"/>
                    <a:pt x="208" y="58"/>
                    <a:pt x="207" y="58"/>
                  </a:cubicBezTo>
                  <a:cubicBezTo>
                    <a:pt x="208" y="58"/>
                    <a:pt x="210" y="57"/>
                    <a:pt x="211" y="57"/>
                  </a:cubicBezTo>
                  <a:cubicBezTo>
                    <a:pt x="211" y="56"/>
                    <a:pt x="210" y="56"/>
                    <a:pt x="210" y="56"/>
                  </a:cubicBezTo>
                  <a:cubicBezTo>
                    <a:pt x="208" y="56"/>
                    <a:pt x="207" y="56"/>
                    <a:pt x="205" y="57"/>
                  </a:cubicBezTo>
                  <a:cubicBezTo>
                    <a:pt x="203" y="57"/>
                    <a:pt x="200" y="57"/>
                    <a:pt x="199" y="58"/>
                  </a:cubicBezTo>
                  <a:cubicBezTo>
                    <a:pt x="198" y="58"/>
                    <a:pt x="198" y="58"/>
                    <a:pt x="198" y="58"/>
                  </a:cubicBezTo>
                  <a:cubicBezTo>
                    <a:pt x="198" y="59"/>
                    <a:pt x="200" y="58"/>
                    <a:pt x="201" y="58"/>
                  </a:cubicBezTo>
                  <a:cubicBezTo>
                    <a:pt x="201" y="59"/>
                    <a:pt x="201" y="59"/>
                    <a:pt x="201" y="59"/>
                  </a:cubicBezTo>
                  <a:cubicBezTo>
                    <a:pt x="201" y="59"/>
                    <a:pt x="200" y="59"/>
                    <a:pt x="199" y="59"/>
                  </a:cubicBezTo>
                  <a:cubicBezTo>
                    <a:pt x="198" y="60"/>
                    <a:pt x="196" y="59"/>
                    <a:pt x="195" y="59"/>
                  </a:cubicBezTo>
                  <a:cubicBezTo>
                    <a:pt x="194" y="60"/>
                    <a:pt x="194" y="60"/>
                    <a:pt x="194" y="60"/>
                  </a:cubicBezTo>
                  <a:cubicBezTo>
                    <a:pt x="197" y="61"/>
                    <a:pt x="201" y="61"/>
                    <a:pt x="204" y="62"/>
                  </a:cubicBezTo>
                  <a:cubicBezTo>
                    <a:pt x="204" y="62"/>
                    <a:pt x="205" y="62"/>
                    <a:pt x="206" y="62"/>
                  </a:cubicBezTo>
                  <a:cubicBezTo>
                    <a:pt x="207" y="62"/>
                    <a:pt x="208" y="62"/>
                    <a:pt x="209" y="61"/>
                  </a:cubicBezTo>
                  <a:cubicBezTo>
                    <a:pt x="212" y="61"/>
                    <a:pt x="212" y="61"/>
                    <a:pt x="213" y="59"/>
                  </a:cubicBezTo>
                  <a:cubicBezTo>
                    <a:pt x="213" y="59"/>
                    <a:pt x="211" y="59"/>
                    <a:pt x="211" y="59"/>
                  </a:cubicBezTo>
                  <a:cubicBezTo>
                    <a:pt x="211" y="58"/>
                    <a:pt x="211" y="59"/>
                    <a:pt x="211" y="58"/>
                  </a:cubicBezTo>
                  <a:close/>
                  <a:moveTo>
                    <a:pt x="207" y="43"/>
                  </a:moveTo>
                  <a:cubicBezTo>
                    <a:pt x="208" y="43"/>
                    <a:pt x="208" y="43"/>
                    <a:pt x="209" y="43"/>
                  </a:cubicBezTo>
                  <a:cubicBezTo>
                    <a:pt x="209" y="43"/>
                    <a:pt x="209" y="43"/>
                    <a:pt x="209" y="43"/>
                  </a:cubicBezTo>
                  <a:cubicBezTo>
                    <a:pt x="208" y="43"/>
                    <a:pt x="207" y="43"/>
                    <a:pt x="205" y="43"/>
                  </a:cubicBezTo>
                  <a:cubicBezTo>
                    <a:pt x="205" y="43"/>
                    <a:pt x="207" y="43"/>
                    <a:pt x="207" y="43"/>
                  </a:cubicBezTo>
                  <a:close/>
                  <a:moveTo>
                    <a:pt x="187" y="64"/>
                  </a:moveTo>
                  <a:cubicBezTo>
                    <a:pt x="188" y="63"/>
                    <a:pt x="185" y="62"/>
                    <a:pt x="185" y="61"/>
                  </a:cubicBezTo>
                  <a:cubicBezTo>
                    <a:pt x="185" y="60"/>
                    <a:pt x="187" y="60"/>
                    <a:pt x="188" y="59"/>
                  </a:cubicBezTo>
                  <a:cubicBezTo>
                    <a:pt x="188" y="58"/>
                    <a:pt x="186" y="58"/>
                    <a:pt x="184" y="59"/>
                  </a:cubicBezTo>
                  <a:cubicBezTo>
                    <a:pt x="182" y="58"/>
                    <a:pt x="181" y="59"/>
                    <a:pt x="181" y="60"/>
                  </a:cubicBezTo>
                  <a:cubicBezTo>
                    <a:pt x="181" y="60"/>
                    <a:pt x="181" y="60"/>
                    <a:pt x="181" y="60"/>
                  </a:cubicBezTo>
                  <a:cubicBezTo>
                    <a:pt x="179" y="60"/>
                    <a:pt x="180" y="60"/>
                    <a:pt x="178" y="60"/>
                  </a:cubicBezTo>
                  <a:cubicBezTo>
                    <a:pt x="177" y="60"/>
                    <a:pt x="176" y="61"/>
                    <a:pt x="176" y="61"/>
                  </a:cubicBezTo>
                  <a:cubicBezTo>
                    <a:pt x="176" y="62"/>
                    <a:pt x="177" y="63"/>
                    <a:pt x="178" y="64"/>
                  </a:cubicBezTo>
                  <a:cubicBezTo>
                    <a:pt x="177" y="64"/>
                    <a:pt x="177" y="64"/>
                    <a:pt x="176" y="64"/>
                  </a:cubicBezTo>
                  <a:cubicBezTo>
                    <a:pt x="174" y="64"/>
                    <a:pt x="175" y="63"/>
                    <a:pt x="175" y="63"/>
                  </a:cubicBezTo>
                  <a:cubicBezTo>
                    <a:pt x="174" y="62"/>
                    <a:pt x="173" y="62"/>
                    <a:pt x="172" y="62"/>
                  </a:cubicBezTo>
                  <a:cubicBezTo>
                    <a:pt x="171" y="62"/>
                    <a:pt x="170" y="62"/>
                    <a:pt x="169" y="63"/>
                  </a:cubicBezTo>
                  <a:cubicBezTo>
                    <a:pt x="170" y="63"/>
                    <a:pt x="170" y="63"/>
                    <a:pt x="170" y="63"/>
                  </a:cubicBezTo>
                  <a:cubicBezTo>
                    <a:pt x="169" y="63"/>
                    <a:pt x="168" y="64"/>
                    <a:pt x="166" y="64"/>
                  </a:cubicBezTo>
                  <a:cubicBezTo>
                    <a:pt x="166" y="63"/>
                    <a:pt x="165" y="63"/>
                    <a:pt x="162" y="63"/>
                  </a:cubicBezTo>
                  <a:cubicBezTo>
                    <a:pt x="161" y="64"/>
                    <a:pt x="160" y="64"/>
                    <a:pt x="159" y="65"/>
                  </a:cubicBezTo>
                  <a:cubicBezTo>
                    <a:pt x="159" y="64"/>
                    <a:pt x="159" y="63"/>
                    <a:pt x="158" y="64"/>
                  </a:cubicBezTo>
                  <a:cubicBezTo>
                    <a:pt x="154" y="64"/>
                    <a:pt x="145" y="67"/>
                    <a:pt x="144" y="69"/>
                  </a:cubicBezTo>
                  <a:cubicBezTo>
                    <a:pt x="144" y="70"/>
                    <a:pt x="146" y="70"/>
                    <a:pt x="147" y="70"/>
                  </a:cubicBezTo>
                  <a:cubicBezTo>
                    <a:pt x="148" y="69"/>
                    <a:pt x="149" y="69"/>
                    <a:pt x="150" y="69"/>
                  </a:cubicBezTo>
                  <a:cubicBezTo>
                    <a:pt x="149" y="70"/>
                    <a:pt x="147" y="70"/>
                    <a:pt x="146" y="71"/>
                  </a:cubicBezTo>
                  <a:cubicBezTo>
                    <a:pt x="146" y="72"/>
                    <a:pt x="151" y="70"/>
                    <a:pt x="154" y="70"/>
                  </a:cubicBezTo>
                  <a:cubicBezTo>
                    <a:pt x="155" y="70"/>
                    <a:pt x="157" y="69"/>
                    <a:pt x="159" y="69"/>
                  </a:cubicBezTo>
                  <a:cubicBezTo>
                    <a:pt x="160" y="69"/>
                    <a:pt x="161" y="69"/>
                    <a:pt x="161" y="69"/>
                  </a:cubicBezTo>
                  <a:cubicBezTo>
                    <a:pt x="160" y="69"/>
                    <a:pt x="160" y="69"/>
                    <a:pt x="158" y="70"/>
                  </a:cubicBezTo>
                  <a:cubicBezTo>
                    <a:pt x="154" y="70"/>
                    <a:pt x="151" y="71"/>
                    <a:pt x="148" y="72"/>
                  </a:cubicBezTo>
                  <a:cubicBezTo>
                    <a:pt x="149" y="73"/>
                    <a:pt x="150" y="73"/>
                    <a:pt x="152" y="73"/>
                  </a:cubicBezTo>
                  <a:cubicBezTo>
                    <a:pt x="154" y="73"/>
                    <a:pt x="157" y="72"/>
                    <a:pt x="158" y="72"/>
                  </a:cubicBezTo>
                  <a:cubicBezTo>
                    <a:pt x="159" y="73"/>
                    <a:pt x="158" y="73"/>
                    <a:pt x="160" y="73"/>
                  </a:cubicBezTo>
                  <a:cubicBezTo>
                    <a:pt x="163" y="73"/>
                    <a:pt x="166" y="72"/>
                    <a:pt x="169" y="72"/>
                  </a:cubicBezTo>
                  <a:cubicBezTo>
                    <a:pt x="171" y="71"/>
                    <a:pt x="174" y="71"/>
                    <a:pt x="177" y="70"/>
                  </a:cubicBezTo>
                  <a:cubicBezTo>
                    <a:pt x="179" y="69"/>
                    <a:pt x="178" y="69"/>
                    <a:pt x="180" y="69"/>
                  </a:cubicBezTo>
                  <a:cubicBezTo>
                    <a:pt x="183" y="68"/>
                    <a:pt x="184" y="70"/>
                    <a:pt x="189" y="69"/>
                  </a:cubicBezTo>
                  <a:cubicBezTo>
                    <a:pt x="191" y="69"/>
                    <a:pt x="194" y="69"/>
                    <a:pt x="195" y="68"/>
                  </a:cubicBezTo>
                  <a:cubicBezTo>
                    <a:pt x="195" y="68"/>
                    <a:pt x="194" y="68"/>
                    <a:pt x="194" y="67"/>
                  </a:cubicBezTo>
                  <a:cubicBezTo>
                    <a:pt x="194" y="67"/>
                    <a:pt x="192" y="68"/>
                    <a:pt x="192" y="67"/>
                  </a:cubicBezTo>
                  <a:cubicBezTo>
                    <a:pt x="192" y="67"/>
                    <a:pt x="193" y="67"/>
                    <a:pt x="194" y="67"/>
                  </a:cubicBezTo>
                  <a:cubicBezTo>
                    <a:pt x="196" y="66"/>
                    <a:pt x="196" y="67"/>
                    <a:pt x="198" y="66"/>
                  </a:cubicBezTo>
                  <a:cubicBezTo>
                    <a:pt x="196" y="65"/>
                    <a:pt x="187" y="65"/>
                    <a:pt x="187" y="64"/>
                  </a:cubicBezTo>
                  <a:close/>
                  <a:moveTo>
                    <a:pt x="146" y="62"/>
                  </a:moveTo>
                  <a:cubicBezTo>
                    <a:pt x="146" y="62"/>
                    <a:pt x="147" y="62"/>
                    <a:pt x="147" y="62"/>
                  </a:cubicBezTo>
                  <a:cubicBezTo>
                    <a:pt x="149" y="61"/>
                    <a:pt x="150" y="60"/>
                    <a:pt x="151" y="60"/>
                  </a:cubicBezTo>
                  <a:cubicBezTo>
                    <a:pt x="150" y="60"/>
                    <a:pt x="146" y="61"/>
                    <a:pt x="146" y="62"/>
                  </a:cubicBezTo>
                  <a:close/>
                  <a:moveTo>
                    <a:pt x="159" y="60"/>
                  </a:moveTo>
                  <a:cubicBezTo>
                    <a:pt x="159" y="60"/>
                    <a:pt x="160" y="59"/>
                    <a:pt x="160" y="59"/>
                  </a:cubicBezTo>
                  <a:cubicBezTo>
                    <a:pt x="160" y="60"/>
                    <a:pt x="161" y="60"/>
                    <a:pt x="162" y="60"/>
                  </a:cubicBezTo>
                  <a:cubicBezTo>
                    <a:pt x="161" y="60"/>
                    <a:pt x="159" y="60"/>
                    <a:pt x="159" y="61"/>
                  </a:cubicBezTo>
                  <a:cubicBezTo>
                    <a:pt x="159" y="61"/>
                    <a:pt x="160" y="61"/>
                    <a:pt x="162" y="61"/>
                  </a:cubicBezTo>
                  <a:cubicBezTo>
                    <a:pt x="164" y="60"/>
                    <a:pt x="166" y="60"/>
                    <a:pt x="168" y="59"/>
                  </a:cubicBezTo>
                  <a:cubicBezTo>
                    <a:pt x="169" y="59"/>
                    <a:pt x="175" y="57"/>
                    <a:pt x="175" y="57"/>
                  </a:cubicBezTo>
                  <a:cubicBezTo>
                    <a:pt x="176" y="57"/>
                    <a:pt x="181" y="57"/>
                    <a:pt x="182" y="57"/>
                  </a:cubicBezTo>
                  <a:cubicBezTo>
                    <a:pt x="183" y="56"/>
                    <a:pt x="186" y="55"/>
                    <a:pt x="186" y="54"/>
                  </a:cubicBezTo>
                  <a:cubicBezTo>
                    <a:pt x="186" y="54"/>
                    <a:pt x="185" y="54"/>
                    <a:pt x="184" y="54"/>
                  </a:cubicBezTo>
                  <a:cubicBezTo>
                    <a:pt x="182" y="54"/>
                    <a:pt x="182" y="55"/>
                    <a:pt x="181" y="55"/>
                  </a:cubicBezTo>
                  <a:cubicBezTo>
                    <a:pt x="179" y="55"/>
                    <a:pt x="177" y="55"/>
                    <a:pt x="177" y="54"/>
                  </a:cubicBezTo>
                  <a:cubicBezTo>
                    <a:pt x="177" y="54"/>
                    <a:pt x="177" y="54"/>
                    <a:pt x="177" y="53"/>
                  </a:cubicBezTo>
                  <a:cubicBezTo>
                    <a:pt x="177" y="53"/>
                    <a:pt x="176" y="53"/>
                    <a:pt x="175" y="53"/>
                  </a:cubicBezTo>
                  <a:cubicBezTo>
                    <a:pt x="174" y="54"/>
                    <a:pt x="172" y="54"/>
                    <a:pt x="171" y="55"/>
                  </a:cubicBezTo>
                  <a:cubicBezTo>
                    <a:pt x="171" y="55"/>
                    <a:pt x="173" y="55"/>
                    <a:pt x="174" y="55"/>
                  </a:cubicBezTo>
                  <a:cubicBezTo>
                    <a:pt x="174" y="55"/>
                    <a:pt x="174" y="55"/>
                    <a:pt x="174" y="56"/>
                  </a:cubicBezTo>
                  <a:cubicBezTo>
                    <a:pt x="174" y="56"/>
                    <a:pt x="173" y="56"/>
                    <a:pt x="173" y="56"/>
                  </a:cubicBezTo>
                  <a:cubicBezTo>
                    <a:pt x="173" y="56"/>
                    <a:pt x="174" y="56"/>
                    <a:pt x="175" y="56"/>
                  </a:cubicBezTo>
                  <a:cubicBezTo>
                    <a:pt x="174" y="56"/>
                    <a:pt x="174" y="56"/>
                    <a:pt x="172" y="57"/>
                  </a:cubicBezTo>
                  <a:cubicBezTo>
                    <a:pt x="168" y="57"/>
                    <a:pt x="166" y="56"/>
                    <a:pt x="163" y="57"/>
                  </a:cubicBezTo>
                  <a:cubicBezTo>
                    <a:pt x="162" y="57"/>
                    <a:pt x="162" y="57"/>
                    <a:pt x="161" y="57"/>
                  </a:cubicBezTo>
                  <a:cubicBezTo>
                    <a:pt x="161" y="57"/>
                    <a:pt x="160" y="57"/>
                    <a:pt x="159" y="57"/>
                  </a:cubicBezTo>
                  <a:cubicBezTo>
                    <a:pt x="159" y="57"/>
                    <a:pt x="158" y="57"/>
                    <a:pt x="156" y="58"/>
                  </a:cubicBezTo>
                  <a:cubicBezTo>
                    <a:pt x="156" y="58"/>
                    <a:pt x="156" y="58"/>
                    <a:pt x="157" y="58"/>
                  </a:cubicBezTo>
                  <a:cubicBezTo>
                    <a:pt x="157" y="58"/>
                    <a:pt x="157" y="58"/>
                    <a:pt x="157" y="58"/>
                  </a:cubicBezTo>
                  <a:cubicBezTo>
                    <a:pt x="156" y="58"/>
                    <a:pt x="155" y="58"/>
                    <a:pt x="155" y="59"/>
                  </a:cubicBezTo>
                  <a:cubicBezTo>
                    <a:pt x="155" y="59"/>
                    <a:pt x="155" y="59"/>
                    <a:pt x="155" y="59"/>
                  </a:cubicBezTo>
                  <a:cubicBezTo>
                    <a:pt x="155" y="59"/>
                    <a:pt x="155" y="59"/>
                    <a:pt x="155" y="59"/>
                  </a:cubicBezTo>
                  <a:cubicBezTo>
                    <a:pt x="155" y="59"/>
                    <a:pt x="154" y="59"/>
                    <a:pt x="153" y="59"/>
                  </a:cubicBezTo>
                  <a:cubicBezTo>
                    <a:pt x="153" y="59"/>
                    <a:pt x="153" y="59"/>
                    <a:pt x="153" y="60"/>
                  </a:cubicBezTo>
                  <a:cubicBezTo>
                    <a:pt x="154" y="60"/>
                    <a:pt x="154" y="60"/>
                    <a:pt x="154" y="60"/>
                  </a:cubicBezTo>
                  <a:cubicBezTo>
                    <a:pt x="154" y="60"/>
                    <a:pt x="153" y="60"/>
                    <a:pt x="153" y="60"/>
                  </a:cubicBezTo>
                  <a:cubicBezTo>
                    <a:pt x="152" y="60"/>
                    <a:pt x="152" y="60"/>
                    <a:pt x="151" y="61"/>
                  </a:cubicBezTo>
                  <a:cubicBezTo>
                    <a:pt x="151" y="61"/>
                    <a:pt x="151" y="61"/>
                    <a:pt x="151" y="61"/>
                  </a:cubicBezTo>
                  <a:cubicBezTo>
                    <a:pt x="150" y="61"/>
                    <a:pt x="151" y="62"/>
                    <a:pt x="152" y="61"/>
                  </a:cubicBezTo>
                  <a:cubicBezTo>
                    <a:pt x="152" y="61"/>
                    <a:pt x="154" y="61"/>
                    <a:pt x="155" y="61"/>
                  </a:cubicBezTo>
                  <a:cubicBezTo>
                    <a:pt x="156" y="61"/>
                    <a:pt x="158" y="60"/>
                    <a:pt x="159" y="60"/>
                  </a:cubicBezTo>
                  <a:close/>
                  <a:moveTo>
                    <a:pt x="216" y="43"/>
                  </a:moveTo>
                  <a:cubicBezTo>
                    <a:pt x="216" y="43"/>
                    <a:pt x="215" y="43"/>
                    <a:pt x="215" y="43"/>
                  </a:cubicBezTo>
                  <a:cubicBezTo>
                    <a:pt x="215" y="45"/>
                    <a:pt x="217" y="44"/>
                    <a:pt x="221" y="44"/>
                  </a:cubicBezTo>
                  <a:cubicBezTo>
                    <a:pt x="220" y="44"/>
                    <a:pt x="219" y="44"/>
                    <a:pt x="218" y="44"/>
                  </a:cubicBezTo>
                  <a:cubicBezTo>
                    <a:pt x="218" y="45"/>
                    <a:pt x="218" y="45"/>
                    <a:pt x="219" y="45"/>
                  </a:cubicBezTo>
                  <a:cubicBezTo>
                    <a:pt x="220" y="45"/>
                    <a:pt x="220" y="44"/>
                    <a:pt x="221" y="44"/>
                  </a:cubicBezTo>
                  <a:cubicBezTo>
                    <a:pt x="222" y="45"/>
                    <a:pt x="222" y="45"/>
                    <a:pt x="223" y="45"/>
                  </a:cubicBezTo>
                  <a:cubicBezTo>
                    <a:pt x="224" y="45"/>
                    <a:pt x="224" y="44"/>
                    <a:pt x="226" y="44"/>
                  </a:cubicBezTo>
                  <a:cubicBezTo>
                    <a:pt x="228" y="44"/>
                    <a:pt x="229" y="44"/>
                    <a:pt x="231" y="44"/>
                  </a:cubicBezTo>
                  <a:cubicBezTo>
                    <a:pt x="229" y="44"/>
                    <a:pt x="222" y="45"/>
                    <a:pt x="222" y="45"/>
                  </a:cubicBezTo>
                  <a:cubicBezTo>
                    <a:pt x="222" y="46"/>
                    <a:pt x="225" y="46"/>
                    <a:pt x="227" y="46"/>
                  </a:cubicBezTo>
                  <a:cubicBezTo>
                    <a:pt x="227" y="46"/>
                    <a:pt x="227" y="46"/>
                    <a:pt x="226" y="46"/>
                  </a:cubicBezTo>
                  <a:cubicBezTo>
                    <a:pt x="226" y="47"/>
                    <a:pt x="228" y="47"/>
                    <a:pt x="230" y="46"/>
                  </a:cubicBezTo>
                  <a:cubicBezTo>
                    <a:pt x="232" y="46"/>
                    <a:pt x="233" y="47"/>
                    <a:pt x="233" y="46"/>
                  </a:cubicBezTo>
                  <a:cubicBezTo>
                    <a:pt x="234" y="46"/>
                    <a:pt x="236" y="46"/>
                    <a:pt x="237" y="46"/>
                  </a:cubicBezTo>
                  <a:cubicBezTo>
                    <a:pt x="237" y="46"/>
                    <a:pt x="237" y="46"/>
                    <a:pt x="237" y="46"/>
                  </a:cubicBezTo>
                  <a:cubicBezTo>
                    <a:pt x="237" y="46"/>
                    <a:pt x="238" y="46"/>
                    <a:pt x="239" y="46"/>
                  </a:cubicBezTo>
                  <a:cubicBezTo>
                    <a:pt x="238" y="46"/>
                    <a:pt x="238" y="45"/>
                    <a:pt x="237" y="45"/>
                  </a:cubicBezTo>
                  <a:cubicBezTo>
                    <a:pt x="238" y="45"/>
                    <a:pt x="238" y="45"/>
                    <a:pt x="239" y="45"/>
                  </a:cubicBezTo>
                  <a:cubicBezTo>
                    <a:pt x="239" y="45"/>
                    <a:pt x="239" y="45"/>
                    <a:pt x="240" y="45"/>
                  </a:cubicBezTo>
                  <a:cubicBezTo>
                    <a:pt x="242" y="45"/>
                    <a:pt x="243" y="44"/>
                    <a:pt x="246" y="44"/>
                  </a:cubicBezTo>
                  <a:cubicBezTo>
                    <a:pt x="246" y="44"/>
                    <a:pt x="248" y="44"/>
                    <a:pt x="248" y="44"/>
                  </a:cubicBezTo>
                  <a:cubicBezTo>
                    <a:pt x="249" y="44"/>
                    <a:pt x="248" y="44"/>
                    <a:pt x="248" y="44"/>
                  </a:cubicBezTo>
                  <a:cubicBezTo>
                    <a:pt x="247" y="44"/>
                    <a:pt x="244" y="43"/>
                    <a:pt x="243" y="43"/>
                  </a:cubicBezTo>
                  <a:cubicBezTo>
                    <a:pt x="243" y="43"/>
                    <a:pt x="241" y="44"/>
                    <a:pt x="241" y="43"/>
                  </a:cubicBezTo>
                  <a:cubicBezTo>
                    <a:pt x="241" y="43"/>
                    <a:pt x="242" y="43"/>
                    <a:pt x="242" y="43"/>
                  </a:cubicBezTo>
                  <a:cubicBezTo>
                    <a:pt x="242" y="43"/>
                    <a:pt x="241" y="43"/>
                    <a:pt x="240" y="43"/>
                  </a:cubicBezTo>
                  <a:cubicBezTo>
                    <a:pt x="240" y="42"/>
                    <a:pt x="241" y="42"/>
                    <a:pt x="239" y="42"/>
                  </a:cubicBezTo>
                  <a:cubicBezTo>
                    <a:pt x="239" y="42"/>
                    <a:pt x="238" y="42"/>
                    <a:pt x="238" y="42"/>
                  </a:cubicBezTo>
                  <a:cubicBezTo>
                    <a:pt x="238" y="42"/>
                    <a:pt x="238" y="42"/>
                    <a:pt x="239" y="42"/>
                  </a:cubicBezTo>
                  <a:cubicBezTo>
                    <a:pt x="239" y="42"/>
                    <a:pt x="239" y="42"/>
                    <a:pt x="239" y="43"/>
                  </a:cubicBezTo>
                  <a:cubicBezTo>
                    <a:pt x="238" y="43"/>
                    <a:pt x="238" y="43"/>
                    <a:pt x="237" y="43"/>
                  </a:cubicBezTo>
                  <a:cubicBezTo>
                    <a:pt x="236" y="42"/>
                    <a:pt x="237" y="42"/>
                    <a:pt x="235" y="42"/>
                  </a:cubicBezTo>
                  <a:cubicBezTo>
                    <a:pt x="234" y="42"/>
                    <a:pt x="233" y="42"/>
                    <a:pt x="231" y="42"/>
                  </a:cubicBezTo>
                  <a:cubicBezTo>
                    <a:pt x="229" y="42"/>
                    <a:pt x="230" y="41"/>
                    <a:pt x="228" y="41"/>
                  </a:cubicBezTo>
                  <a:cubicBezTo>
                    <a:pt x="226" y="41"/>
                    <a:pt x="223" y="41"/>
                    <a:pt x="221" y="41"/>
                  </a:cubicBezTo>
                  <a:cubicBezTo>
                    <a:pt x="221" y="41"/>
                    <a:pt x="223" y="41"/>
                    <a:pt x="224" y="41"/>
                  </a:cubicBezTo>
                  <a:cubicBezTo>
                    <a:pt x="223" y="41"/>
                    <a:pt x="223" y="41"/>
                    <a:pt x="222" y="41"/>
                  </a:cubicBezTo>
                  <a:cubicBezTo>
                    <a:pt x="220" y="41"/>
                    <a:pt x="219" y="41"/>
                    <a:pt x="218" y="42"/>
                  </a:cubicBezTo>
                  <a:cubicBezTo>
                    <a:pt x="218" y="42"/>
                    <a:pt x="219" y="42"/>
                    <a:pt x="219" y="42"/>
                  </a:cubicBezTo>
                  <a:cubicBezTo>
                    <a:pt x="220" y="42"/>
                    <a:pt x="221" y="42"/>
                    <a:pt x="222" y="42"/>
                  </a:cubicBezTo>
                  <a:cubicBezTo>
                    <a:pt x="222" y="42"/>
                    <a:pt x="222" y="42"/>
                    <a:pt x="221" y="42"/>
                  </a:cubicBezTo>
                  <a:cubicBezTo>
                    <a:pt x="220" y="42"/>
                    <a:pt x="220" y="42"/>
                    <a:pt x="218" y="42"/>
                  </a:cubicBezTo>
                  <a:cubicBezTo>
                    <a:pt x="217" y="42"/>
                    <a:pt x="216" y="42"/>
                    <a:pt x="216" y="43"/>
                  </a:cubicBezTo>
                  <a:cubicBezTo>
                    <a:pt x="216" y="43"/>
                    <a:pt x="219" y="43"/>
                    <a:pt x="220" y="43"/>
                  </a:cubicBezTo>
                  <a:cubicBezTo>
                    <a:pt x="220" y="43"/>
                    <a:pt x="220" y="43"/>
                    <a:pt x="219" y="43"/>
                  </a:cubicBezTo>
                  <a:cubicBezTo>
                    <a:pt x="218" y="43"/>
                    <a:pt x="217" y="43"/>
                    <a:pt x="216" y="43"/>
                  </a:cubicBezTo>
                  <a:close/>
                  <a:moveTo>
                    <a:pt x="199" y="49"/>
                  </a:moveTo>
                  <a:cubicBezTo>
                    <a:pt x="198" y="49"/>
                    <a:pt x="198" y="49"/>
                    <a:pt x="197" y="49"/>
                  </a:cubicBezTo>
                  <a:cubicBezTo>
                    <a:pt x="196" y="49"/>
                    <a:pt x="194" y="50"/>
                    <a:pt x="196" y="49"/>
                  </a:cubicBezTo>
                  <a:cubicBezTo>
                    <a:pt x="198" y="49"/>
                    <a:pt x="199" y="49"/>
                    <a:pt x="199" y="49"/>
                  </a:cubicBezTo>
                  <a:close/>
                  <a:moveTo>
                    <a:pt x="322" y="130"/>
                  </a:moveTo>
                  <a:cubicBezTo>
                    <a:pt x="322" y="130"/>
                    <a:pt x="322" y="130"/>
                    <a:pt x="322" y="130"/>
                  </a:cubicBezTo>
                  <a:cubicBezTo>
                    <a:pt x="322" y="130"/>
                    <a:pt x="322" y="130"/>
                    <a:pt x="322" y="130"/>
                  </a:cubicBezTo>
                  <a:cubicBezTo>
                    <a:pt x="322" y="130"/>
                    <a:pt x="322" y="130"/>
                    <a:pt x="322" y="130"/>
                  </a:cubicBezTo>
                  <a:close/>
                  <a:moveTo>
                    <a:pt x="111" y="131"/>
                  </a:moveTo>
                  <a:cubicBezTo>
                    <a:pt x="112" y="132"/>
                    <a:pt x="115" y="133"/>
                    <a:pt x="118" y="133"/>
                  </a:cubicBezTo>
                  <a:cubicBezTo>
                    <a:pt x="118" y="133"/>
                    <a:pt x="118" y="133"/>
                    <a:pt x="119" y="133"/>
                  </a:cubicBezTo>
                  <a:cubicBezTo>
                    <a:pt x="119" y="132"/>
                    <a:pt x="119" y="132"/>
                    <a:pt x="119" y="132"/>
                  </a:cubicBezTo>
                  <a:cubicBezTo>
                    <a:pt x="116" y="130"/>
                    <a:pt x="114" y="129"/>
                    <a:pt x="110" y="129"/>
                  </a:cubicBezTo>
                  <a:cubicBezTo>
                    <a:pt x="110" y="129"/>
                    <a:pt x="109" y="128"/>
                    <a:pt x="108" y="128"/>
                  </a:cubicBezTo>
                  <a:cubicBezTo>
                    <a:pt x="107" y="128"/>
                    <a:pt x="107" y="128"/>
                    <a:pt x="106" y="129"/>
                  </a:cubicBezTo>
                  <a:cubicBezTo>
                    <a:pt x="107" y="129"/>
                    <a:pt x="107" y="129"/>
                    <a:pt x="107" y="129"/>
                  </a:cubicBezTo>
                  <a:cubicBezTo>
                    <a:pt x="107" y="129"/>
                    <a:pt x="108" y="129"/>
                    <a:pt x="108" y="129"/>
                  </a:cubicBezTo>
                  <a:cubicBezTo>
                    <a:pt x="108" y="129"/>
                    <a:pt x="108" y="129"/>
                    <a:pt x="107" y="129"/>
                  </a:cubicBezTo>
                  <a:cubicBezTo>
                    <a:pt x="107" y="130"/>
                    <a:pt x="110" y="131"/>
                    <a:pt x="112" y="130"/>
                  </a:cubicBezTo>
                  <a:cubicBezTo>
                    <a:pt x="112" y="130"/>
                    <a:pt x="111" y="131"/>
                    <a:pt x="111" y="131"/>
                  </a:cubicBezTo>
                  <a:close/>
                  <a:moveTo>
                    <a:pt x="98" y="116"/>
                  </a:moveTo>
                  <a:cubicBezTo>
                    <a:pt x="96" y="116"/>
                    <a:pt x="96" y="116"/>
                    <a:pt x="95" y="118"/>
                  </a:cubicBezTo>
                  <a:cubicBezTo>
                    <a:pt x="97" y="117"/>
                    <a:pt x="96" y="117"/>
                    <a:pt x="97" y="117"/>
                  </a:cubicBezTo>
                  <a:cubicBezTo>
                    <a:pt x="97" y="117"/>
                    <a:pt x="97" y="118"/>
                    <a:pt x="97" y="118"/>
                  </a:cubicBezTo>
                  <a:cubicBezTo>
                    <a:pt x="97" y="118"/>
                    <a:pt x="98" y="120"/>
                    <a:pt x="98" y="119"/>
                  </a:cubicBezTo>
                  <a:cubicBezTo>
                    <a:pt x="99" y="119"/>
                    <a:pt x="99" y="119"/>
                    <a:pt x="99" y="119"/>
                  </a:cubicBezTo>
                  <a:cubicBezTo>
                    <a:pt x="100" y="117"/>
                    <a:pt x="97" y="117"/>
                    <a:pt x="98" y="116"/>
                  </a:cubicBezTo>
                  <a:close/>
                  <a:moveTo>
                    <a:pt x="93" y="115"/>
                  </a:moveTo>
                  <a:cubicBezTo>
                    <a:pt x="93" y="114"/>
                    <a:pt x="93" y="114"/>
                    <a:pt x="94" y="112"/>
                  </a:cubicBezTo>
                  <a:cubicBezTo>
                    <a:pt x="93" y="113"/>
                    <a:pt x="93" y="112"/>
                    <a:pt x="92" y="112"/>
                  </a:cubicBezTo>
                  <a:cubicBezTo>
                    <a:pt x="92" y="113"/>
                    <a:pt x="91" y="113"/>
                    <a:pt x="91" y="113"/>
                  </a:cubicBezTo>
                  <a:cubicBezTo>
                    <a:pt x="91" y="114"/>
                    <a:pt x="91" y="115"/>
                    <a:pt x="93" y="115"/>
                  </a:cubicBezTo>
                  <a:cubicBezTo>
                    <a:pt x="92" y="116"/>
                    <a:pt x="92" y="116"/>
                    <a:pt x="93" y="117"/>
                  </a:cubicBezTo>
                  <a:cubicBezTo>
                    <a:pt x="94" y="116"/>
                    <a:pt x="94" y="115"/>
                    <a:pt x="94" y="114"/>
                  </a:cubicBezTo>
                  <a:cubicBezTo>
                    <a:pt x="94" y="115"/>
                    <a:pt x="93" y="115"/>
                    <a:pt x="93" y="115"/>
                  </a:cubicBezTo>
                  <a:close/>
                  <a:moveTo>
                    <a:pt x="284" y="430"/>
                  </a:moveTo>
                  <a:cubicBezTo>
                    <a:pt x="284" y="430"/>
                    <a:pt x="284" y="430"/>
                    <a:pt x="284" y="430"/>
                  </a:cubicBezTo>
                  <a:cubicBezTo>
                    <a:pt x="284" y="431"/>
                    <a:pt x="285" y="431"/>
                    <a:pt x="285" y="431"/>
                  </a:cubicBezTo>
                  <a:cubicBezTo>
                    <a:pt x="286" y="431"/>
                    <a:pt x="286" y="431"/>
                    <a:pt x="286" y="431"/>
                  </a:cubicBezTo>
                  <a:cubicBezTo>
                    <a:pt x="287" y="430"/>
                    <a:pt x="287" y="430"/>
                    <a:pt x="287" y="429"/>
                  </a:cubicBezTo>
                  <a:cubicBezTo>
                    <a:pt x="287" y="429"/>
                    <a:pt x="287" y="429"/>
                    <a:pt x="287" y="429"/>
                  </a:cubicBezTo>
                  <a:cubicBezTo>
                    <a:pt x="287" y="428"/>
                    <a:pt x="287" y="428"/>
                    <a:pt x="286" y="428"/>
                  </a:cubicBezTo>
                  <a:cubicBezTo>
                    <a:pt x="285" y="428"/>
                    <a:pt x="284" y="430"/>
                    <a:pt x="284" y="430"/>
                  </a:cubicBezTo>
                  <a:close/>
                  <a:moveTo>
                    <a:pt x="98" y="125"/>
                  </a:moveTo>
                  <a:cubicBezTo>
                    <a:pt x="98" y="124"/>
                    <a:pt x="99" y="124"/>
                    <a:pt x="99" y="124"/>
                  </a:cubicBezTo>
                  <a:cubicBezTo>
                    <a:pt x="99" y="124"/>
                    <a:pt x="99" y="124"/>
                    <a:pt x="98" y="123"/>
                  </a:cubicBezTo>
                  <a:cubicBezTo>
                    <a:pt x="99" y="123"/>
                    <a:pt x="99" y="122"/>
                    <a:pt x="99" y="122"/>
                  </a:cubicBezTo>
                  <a:cubicBezTo>
                    <a:pt x="99" y="122"/>
                    <a:pt x="98" y="123"/>
                    <a:pt x="97" y="123"/>
                  </a:cubicBezTo>
                  <a:cubicBezTo>
                    <a:pt x="97" y="123"/>
                    <a:pt x="98" y="122"/>
                    <a:pt x="98" y="122"/>
                  </a:cubicBezTo>
                  <a:cubicBezTo>
                    <a:pt x="97" y="122"/>
                    <a:pt x="97" y="122"/>
                    <a:pt x="96" y="122"/>
                  </a:cubicBezTo>
                  <a:cubicBezTo>
                    <a:pt x="96" y="122"/>
                    <a:pt x="96" y="122"/>
                    <a:pt x="96" y="122"/>
                  </a:cubicBezTo>
                  <a:cubicBezTo>
                    <a:pt x="97" y="123"/>
                    <a:pt x="97" y="124"/>
                    <a:pt x="97" y="123"/>
                  </a:cubicBezTo>
                  <a:cubicBezTo>
                    <a:pt x="98" y="123"/>
                    <a:pt x="97" y="124"/>
                    <a:pt x="98" y="124"/>
                  </a:cubicBezTo>
                  <a:cubicBezTo>
                    <a:pt x="98" y="124"/>
                    <a:pt x="98" y="124"/>
                    <a:pt x="98" y="125"/>
                  </a:cubicBezTo>
                  <a:cubicBezTo>
                    <a:pt x="97" y="125"/>
                    <a:pt x="98" y="126"/>
                    <a:pt x="99" y="126"/>
                  </a:cubicBezTo>
                  <a:cubicBezTo>
                    <a:pt x="100" y="126"/>
                    <a:pt x="98" y="125"/>
                    <a:pt x="98" y="125"/>
                  </a:cubicBezTo>
                  <a:close/>
                  <a:moveTo>
                    <a:pt x="209" y="46"/>
                  </a:moveTo>
                  <a:cubicBezTo>
                    <a:pt x="208" y="47"/>
                    <a:pt x="211" y="47"/>
                    <a:pt x="212" y="47"/>
                  </a:cubicBezTo>
                  <a:cubicBezTo>
                    <a:pt x="212" y="47"/>
                    <a:pt x="211" y="47"/>
                    <a:pt x="211" y="47"/>
                  </a:cubicBezTo>
                  <a:cubicBezTo>
                    <a:pt x="211" y="48"/>
                    <a:pt x="214" y="47"/>
                    <a:pt x="218" y="47"/>
                  </a:cubicBezTo>
                  <a:cubicBezTo>
                    <a:pt x="218" y="46"/>
                    <a:pt x="218" y="46"/>
                    <a:pt x="219" y="46"/>
                  </a:cubicBezTo>
                  <a:cubicBezTo>
                    <a:pt x="219" y="45"/>
                    <a:pt x="215" y="46"/>
                    <a:pt x="215" y="45"/>
                  </a:cubicBezTo>
                  <a:cubicBezTo>
                    <a:pt x="214" y="46"/>
                    <a:pt x="212" y="45"/>
                    <a:pt x="211" y="45"/>
                  </a:cubicBezTo>
                  <a:cubicBezTo>
                    <a:pt x="210" y="45"/>
                    <a:pt x="209" y="45"/>
                    <a:pt x="209" y="46"/>
                  </a:cubicBezTo>
                  <a:close/>
                  <a:moveTo>
                    <a:pt x="322" y="130"/>
                  </a:moveTo>
                  <a:cubicBezTo>
                    <a:pt x="322" y="130"/>
                    <a:pt x="322" y="130"/>
                    <a:pt x="322" y="130"/>
                  </a:cubicBezTo>
                  <a:cubicBezTo>
                    <a:pt x="322" y="130"/>
                    <a:pt x="322" y="131"/>
                    <a:pt x="322" y="130"/>
                  </a:cubicBezTo>
                  <a:close/>
                  <a:moveTo>
                    <a:pt x="190" y="54"/>
                  </a:moveTo>
                  <a:cubicBezTo>
                    <a:pt x="188" y="54"/>
                    <a:pt x="187" y="55"/>
                    <a:pt x="187" y="55"/>
                  </a:cubicBezTo>
                  <a:cubicBezTo>
                    <a:pt x="187" y="55"/>
                    <a:pt x="188" y="55"/>
                    <a:pt x="189" y="55"/>
                  </a:cubicBezTo>
                  <a:cubicBezTo>
                    <a:pt x="189" y="55"/>
                    <a:pt x="190" y="55"/>
                    <a:pt x="190" y="55"/>
                  </a:cubicBezTo>
                  <a:cubicBezTo>
                    <a:pt x="191" y="54"/>
                    <a:pt x="190" y="54"/>
                    <a:pt x="190" y="54"/>
                  </a:cubicBezTo>
                  <a:close/>
                  <a:moveTo>
                    <a:pt x="201" y="53"/>
                  </a:moveTo>
                  <a:cubicBezTo>
                    <a:pt x="201" y="54"/>
                    <a:pt x="201" y="54"/>
                    <a:pt x="200" y="54"/>
                  </a:cubicBezTo>
                  <a:cubicBezTo>
                    <a:pt x="200" y="54"/>
                    <a:pt x="203" y="54"/>
                    <a:pt x="204" y="54"/>
                  </a:cubicBezTo>
                  <a:cubicBezTo>
                    <a:pt x="204" y="54"/>
                    <a:pt x="207" y="54"/>
                    <a:pt x="208" y="53"/>
                  </a:cubicBezTo>
                  <a:cubicBezTo>
                    <a:pt x="208" y="52"/>
                    <a:pt x="209" y="52"/>
                    <a:pt x="209" y="51"/>
                  </a:cubicBezTo>
                  <a:cubicBezTo>
                    <a:pt x="210" y="50"/>
                    <a:pt x="209" y="50"/>
                    <a:pt x="207" y="50"/>
                  </a:cubicBezTo>
                  <a:cubicBezTo>
                    <a:pt x="207" y="50"/>
                    <a:pt x="206" y="50"/>
                    <a:pt x="205" y="51"/>
                  </a:cubicBezTo>
                  <a:cubicBezTo>
                    <a:pt x="203" y="51"/>
                    <a:pt x="202" y="50"/>
                    <a:pt x="200" y="51"/>
                  </a:cubicBezTo>
                  <a:cubicBezTo>
                    <a:pt x="200" y="51"/>
                    <a:pt x="199" y="51"/>
                    <a:pt x="198" y="51"/>
                  </a:cubicBezTo>
                  <a:cubicBezTo>
                    <a:pt x="199" y="51"/>
                    <a:pt x="200" y="51"/>
                    <a:pt x="202" y="51"/>
                  </a:cubicBezTo>
                  <a:cubicBezTo>
                    <a:pt x="202" y="51"/>
                    <a:pt x="202" y="51"/>
                    <a:pt x="202" y="52"/>
                  </a:cubicBezTo>
                  <a:cubicBezTo>
                    <a:pt x="199" y="52"/>
                    <a:pt x="199" y="51"/>
                    <a:pt x="196" y="51"/>
                  </a:cubicBezTo>
                  <a:cubicBezTo>
                    <a:pt x="196" y="52"/>
                    <a:pt x="196" y="52"/>
                    <a:pt x="196" y="52"/>
                  </a:cubicBezTo>
                  <a:cubicBezTo>
                    <a:pt x="197" y="52"/>
                    <a:pt x="197" y="52"/>
                    <a:pt x="198" y="52"/>
                  </a:cubicBezTo>
                  <a:cubicBezTo>
                    <a:pt x="195" y="53"/>
                    <a:pt x="194" y="51"/>
                    <a:pt x="190" y="52"/>
                  </a:cubicBezTo>
                  <a:cubicBezTo>
                    <a:pt x="190" y="52"/>
                    <a:pt x="190" y="52"/>
                    <a:pt x="189" y="52"/>
                  </a:cubicBezTo>
                  <a:cubicBezTo>
                    <a:pt x="189" y="52"/>
                    <a:pt x="189" y="52"/>
                    <a:pt x="189" y="52"/>
                  </a:cubicBezTo>
                  <a:cubicBezTo>
                    <a:pt x="189" y="52"/>
                    <a:pt x="189" y="52"/>
                    <a:pt x="189" y="52"/>
                  </a:cubicBezTo>
                  <a:cubicBezTo>
                    <a:pt x="189" y="52"/>
                    <a:pt x="189" y="52"/>
                    <a:pt x="189" y="53"/>
                  </a:cubicBezTo>
                  <a:cubicBezTo>
                    <a:pt x="190" y="53"/>
                    <a:pt x="191" y="53"/>
                    <a:pt x="192" y="53"/>
                  </a:cubicBezTo>
                  <a:cubicBezTo>
                    <a:pt x="192" y="53"/>
                    <a:pt x="192" y="53"/>
                    <a:pt x="192" y="53"/>
                  </a:cubicBezTo>
                  <a:cubicBezTo>
                    <a:pt x="192" y="53"/>
                    <a:pt x="193" y="53"/>
                    <a:pt x="194" y="53"/>
                  </a:cubicBezTo>
                  <a:cubicBezTo>
                    <a:pt x="194" y="53"/>
                    <a:pt x="194" y="53"/>
                    <a:pt x="195" y="53"/>
                  </a:cubicBezTo>
                  <a:cubicBezTo>
                    <a:pt x="197" y="53"/>
                    <a:pt x="201" y="52"/>
                    <a:pt x="203" y="52"/>
                  </a:cubicBezTo>
                  <a:cubicBezTo>
                    <a:pt x="203" y="52"/>
                    <a:pt x="204" y="52"/>
                    <a:pt x="204" y="52"/>
                  </a:cubicBezTo>
                  <a:cubicBezTo>
                    <a:pt x="203" y="53"/>
                    <a:pt x="201" y="53"/>
                    <a:pt x="201" y="53"/>
                  </a:cubicBezTo>
                  <a:cubicBezTo>
                    <a:pt x="201" y="53"/>
                    <a:pt x="201" y="53"/>
                    <a:pt x="201" y="53"/>
                  </a:cubicBezTo>
                  <a:close/>
                  <a:moveTo>
                    <a:pt x="222" y="47"/>
                  </a:moveTo>
                  <a:cubicBezTo>
                    <a:pt x="220" y="47"/>
                    <a:pt x="216" y="48"/>
                    <a:pt x="215" y="48"/>
                  </a:cubicBezTo>
                  <a:cubicBezTo>
                    <a:pt x="215" y="48"/>
                    <a:pt x="221" y="48"/>
                    <a:pt x="222" y="48"/>
                  </a:cubicBezTo>
                  <a:cubicBezTo>
                    <a:pt x="222" y="48"/>
                    <a:pt x="223" y="48"/>
                    <a:pt x="223" y="48"/>
                  </a:cubicBezTo>
                  <a:cubicBezTo>
                    <a:pt x="223" y="48"/>
                    <a:pt x="223" y="48"/>
                    <a:pt x="223" y="47"/>
                  </a:cubicBezTo>
                  <a:cubicBezTo>
                    <a:pt x="222" y="47"/>
                    <a:pt x="223" y="47"/>
                    <a:pt x="222" y="47"/>
                  </a:cubicBezTo>
                  <a:close/>
                  <a:moveTo>
                    <a:pt x="218" y="51"/>
                  </a:moveTo>
                  <a:cubicBezTo>
                    <a:pt x="216" y="51"/>
                    <a:pt x="216" y="52"/>
                    <a:pt x="215" y="53"/>
                  </a:cubicBezTo>
                  <a:cubicBezTo>
                    <a:pt x="214" y="53"/>
                    <a:pt x="213" y="53"/>
                    <a:pt x="213" y="53"/>
                  </a:cubicBezTo>
                  <a:cubicBezTo>
                    <a:pt x="213" y="53"/>
                    <a:pt x="220" y="54"/>
                    <a:pt x="220" y="54"/>
                  </a:cubicBezTo>
                  <a:cubicBezTo>
                    <a:pt x="222" y="54"/>
                    <a:pt x="223" y="53"/>
                    <a:pt x="223" y="53"/>
                  </a:cubicBezTo>
                  <a:cubicBezTo>
                    <a:pt x="223" y="52"/>
                    <a:pt x="220" y="51"/>
                    <a:pt x="218" y="51"/>
                  </a:cubicBezTo>
                  <a:close/>
                  <a:moveTo>
                    <a:pt x="279" y="72"/>
                  </a:moveTo>
                  <a:cubicBezTo>
                    <a:pt x="281" y="72"/>
                    <a:pt x="283" y="72"/>
                    <a:pt x="283" y="71"/>
                  </a:cubicBezTo>
                  <a:cubicBezTo>
                    <a:pt x="283" y="69"/>
                    <a:pt x="276" y="69"/>
                    <a:pt x="276" y="70"/>
                  </a:cubicBezTo>
                  <a:cubicBezTo>
                    <a:pt x="276" y="71"/>
                    <a:pt x="277" y="72"/>
                    <a:pt x="279" y="72"/>
                  </a:cubicBezTo>
                  <a:close/>
                  <a:moveTo>
                    <a:pt x="260" y="220"/>
                  </a:moveTo>
                  <a:cubicBezTo>
                    <a:pt x="260" y="220"/>
                    <a:pt x="260" y="220"/>
                    <a:pt x="260" y="220"/>
                  </a:cubicBezTo>
                  <a:cubicBezTo>
                    <a:pt x="260" y="220"/>
                    <a:pt x="260" y="220"/>
                    <a:pt x="260" y="221"/>
                  </a:cubicBezTo>
                  <a:cubicBezTo>
                    <a:pt x="259" y="221"/>
                    <a:pt x="258" y="221"/>
                    <a:pt x="258" y="222"/>
                  </a:cubicBezTo>
                  <a:cubicBezTo>
                    <a:pt x="258" y="222"/>
                    <a:pt x="260" y="222"/>
                    <a:pt x="260" y="222"/>
                  </a:cubicBezTo>
                  <a:cubicBezTo>
                    <a:pt x="260" y="221"/>
                    <a:pt x="260" y="220"/>
                    <a:pt x="260" y="220"/>
                  </a:cubicBezTo>
                  <a:cubicBezTo>
                    <a:pt x="260" y="220"/>
                    <a:pt x="260" y="220"/>
                    <a:pt x="260" y="220"/>
                  </a:cubicBezTo>
                  <a:close/>
                  <a:moveTo>
                    <a:pt x="277" y="208"/>
                  </a:moveTo>
                  <a:cubicBezTo>
                    <a:pt x="277" y="208"/>
                    <a:pt x="277" y="208"/>
                    <a:pt x="277" y="208"/>
                  </a:cubicBezTo>
                  <a:cubicBezTo>
                    <a:pt x="277" y="209"/>
                    <a:pt x="277" y="211"/>
                    <a:pt x="278" y="211"/>
                  </a:cubicBezTo>
                  <a:cubicBezTo>
                    <a:pt x="278" y="211"/>
                    <a:pt x="279" y="210"/>
                    <a:pt x="279" y="210"/>
                  </a:cubicBezTo>
                  <a:cubicBezTo>
                    <a:pt x="279" y="209"/>
                    <a:pt x="278" y="208"/>
                    <a:pt x="277" y="208"/>
                  </a:cubicBezTo>
                  <a:close/>
                  <a:moveTo>
                    <a:pt x="294" y="223"/>
                  </a:moveTo>
                  <a:cubicBezTo>
                    <a:pt x="295" y="223"/>
                    <a:pt x="296" y="223"/>
                    <a:pt x="296" y="223"/>
                  </a:cubicBezTo>
                  <a:cubicBezTo>
                    <a:pt x="297" y="222"/>
                    <a:pt x="297" y="222"/>
                    <a:pt x="296" y="221"/>
                  </a:cubicBezTo>
                  <a:cubicBezTo>
                    <a:pt x="296" y="222"/>
                    <a:pt x="295" y="223"/>
                    <a:pt x="294" y="223"/>
                  </a:cubicBezTo>
                  <a:cubicBezTo>
                    <a:pt x="294" y="223"/>
                    <a:pt x="294" y="223"/>
                    <a:pt x="294" y="223"/>
                  </a:cubicBezTo>
                  <a:cubicBezTo>
                    <a:pt x="294" y="223"/>
                    <a:pt x="294" y="223"/>
                    <a:pt x="294" y="223"/>
                  </a:cubicBezTo>
                  <a:close/>
                  <a:moveTo>
                    <a:pt x="281" y="204"/>
                  </a:moveTo>
                  <a:cubicBezTo>
                    <a:pt x="281" y="203"/>
                    <a:pt x="281" y="203"/>
                    <a:pt x="281" y="203"/>
                  </a:cubicBezTo>
                  <a:cubicBezTo>
                    <a:pt x="281" y="203"/>
                    <a:pt x="281" y="204"/>
                    <a:pt x="281" y="204"/>
                  </a:cubicBezTo>
                  <a:close/>
                  <a:moveTo>
                    <a:pt x="289" y="224"/>
                  </a:moveTo>
                  <a:cubicBezTo>
                    <a:pt x="288" y="224"/>
                    <a:pt x="288" y="224"/>
                    <a:pt x="287" y="224"/>
                  </a:cubicBezTo>
                  <a:cubicBezTo>
                    <a:pt x="287" y="224"/>
                    <a:pt x="287" y="223"/>
                    <a:pt x="287" y="223"/>
                  </a:cubicBezTo>
                  <a:cubicBezTo>
                    <a:pt x="284" y="223"/>
                    <a:pt x="281" y="221"/>
                    <a:pt x="279" y="220"/>
                  </a:cubicBezTo>
                  <a:cubicBezTo>
                    <a:pt x="279" y="220"/>
                    <a:pt x="278" y="218"/>
                    <a:pt x="277" y="218"/>
                  </a:cubicBezTo>
                  <a:cubicBezTo>
                    <a:pt x="272" y="218"/>
                    <a:pt x="270" y="215"/>
                    <a:pt x="264" y="215"/>
                  </a:cubicBezTo>
                  <a:cubicBezTo>
                    <a:pt x="258" y="215"/>
                    <a:pt x="255" y="217"/>
                    <a:pt x="253" y="220"/>
                  </a:cubicBezTo>
                  <a:cubicBezTo>
                    <a:pt x="253" y="220"/>
                    <a:pt x="254" y="220"/>
                    <a:pt x="254" y="220"/>
                  </a:cubicBezTo>
                  <a:cubicBezTo>
                    <a:pt x="255" y="219"/>
                    <a:pt x="259" y="218"/>
                    <a:pt x="261" y="217"/>
                  </a:cubicBezTo>
                  <a:cubicBezTo>
                    <a:pt x="262" y="217"/>
                    <a:pt x="263" y="218"/>
                    <a:pt x="263" y="218"/>
                  </a:cubicBezTo>
                  <a:cubicBezTo>
                    <a:pt x="263" y="218"/>
                    <a:pt x="263" y="219"/>
                    <a:pt x="264" y="219"/>
                  </a:cubicBezTo>
                  <a:cubicBezTo>
                    <a:pt x="265" y="219"/>
                    <a:pt x="266" y="219"/>
                    <a:pt x="267" y="219"/>
                  </a:cubicBezTo>
                  <a:cubicBezTo>
                    <a:pt x="269" y="219"/>
                    <a:pt x="270" y="221"/>
                    <a:pt x="272" y="221"/>
                  </a:cubicBezTo>
                  <a:cubicBezTo>
                    <a:pt x="273" y="221"/>
                    <a:pt x="274" y="221"/>
                    <a:pt x="275" y="221"/>
                  </a:cubicBezTo>
                  <a:cubicBezTo>
                    <a:pt x="275" y="221"/>
                    <a:pt x="275" y="222"/>
                    <a:pt x="276" y="222"/>
                  </a:cubicBezTo>
                  <a:cubicBezTo>
                    <a:pt x="277" y="224"/>
                    <a:pt x="279" y="224"/>
                    <a:pt x="281" y="225"/>
                  </a:cubicBezTo>
                  <a:cubicBezTo>
                    <a:pt x="281" y="226"/>
                    <a:pt x="280" y="226"/>
                    <a:pt x="279" y="226"/>
                  </a:cubicBezTo>
                  <a:cubicBezTo>
                    <a:pt x="280" y="226"/>
                    <a:pt x="279" y="227"/>
                    <a:pt x="279" y="227"/>
                  </a:cubicBezTo>
                  <a:cubicBezTo>
                    <a:pt x="282" y="227"/>
                    <a:pt x="284" y="228"/>
                    <a:pt x="287" y="228"/>
                  </a:cubicBezTo>
                  <a:cubicBezTo>
                    <a:pt x="289" y="228"/>
                    <a:pt x="291" y="228"/>
                    <a:pt x="292" y="226"/>
                  </a:cubicBezTo>
                  <a:cubicBezTo>
                    <a:pt x="291" y="226"/>
                    <a:pt x="290" y="224"/>
                    <a:pt x="289" y="224"/>
                  </a:cubicBezTo>
                  <a:close/>
                  <a:moveTo>
                    <a:pt x="278" y="202"/>
                  </a:moveTo>
                  <a:cubicBezTo>
                    <a:pt x="278" y="202"/>
                    <a:pt x="277" y="201"/>
                    <a:pt x="277" y="201"/>
                  </a:cubicBezTo>
                  <a:cubicBezTo>
                    <a:pt x="276" y="201"/>
                    <a:pt x="275" y="202"/>
                    <a:pt x="275" y="202"/>
                  </a:cubicBezTo>
                  <a:cubicBezTo>
                    <a:pt x="275" y="202"/>
                    <a:pt x="277" y="202"/>
                    <a:pt x="278" y="202"/>
                  </a:cubicBezTo>
                  <a:close/>
                  <a:moveTo>
                    <a:pt x="283" y="233"/>
                  </a:moveTo>
                  <a:cubicBezTo>
                    <a:pt x="283" y="233"/>
                    <a:pt x="283" y="233"/>
                    <a:pt x="284" y="233"/>
                  </a:cubicBezTo>
                  <a:cubicBezTo>
                    <a:pt x="283" y="233"/>
                    <a:pt x="281" y="233"/>
                    <a:pt x="279" y="232"/>
                  </a:cubicBezTo>
                  <a:cubicBezTo>
                    <a:pt x="279" y="232"/>
                    <a:pt x="278" y="233"/>
                    <a:pt x="278" y="233"/>
                  </a:cubicBezTo>
                  <a:cubicBezTo>
                    <a:pt x="278" y="234"/>
                    <a:pt x="279" y="235"/>
                    <a:pt x="280" y="235"/>
                  </a:cubicBezTo>
                  <a:cubicBezTo>
                    <a:pt x="282" y="235"/>
                    <a:pt x="283" y="235"/>
                    <a:pt x="284" y="234"/>
                  </a:cubicBezTo>
                  <a:cubicBezTo>
                    <a:pt x="284" y="234"/>
                    <a:pt x="284" y="233"/>
                    <a:pt x="283" y="233"/>
                  </a:cubicBezTo>
                  <a:close/>
                  <a:moveTo>
                    <a:pt x="359" y="133"/>
                  </a:moveTo>
                  <a:cubicBezTo>
                    <a:pt x="359" y="133"/>
                    <a:pt x="358" y="132"/>
                    <a:pt x="358" y="132"/>
                  </a:cubicBezTo>
                  <a:cubicBezTo>
                    <a:pt x="358" y="131"/>
                    <a:pt x="359" y="131"/>
                    <a:pt x="359" y="130"/>
                  </a:cubicBezTo>
                  <a:cubicBezTo>
                    <a:pt x="359" y="130"/>
                    <a:pt x="358" y="130"/>
                    <a:pt x="358" y="131"/>
                  </a:cubicBezTo>
                  <a:cubicBezTo>
                    <a:pt x="358" y="129"/>
                    <a:pt x="358" y="129"/>
                    <a:pt x="358" y="128"/>
                  </a:cubicBezTo>
                  <a:cubicBezTo>
                    <a:pt x="357" y="128"/>
                    <a:pt x="356" y="128"/>
                    <a:pt x="355" y="127"/>
                  </a:cubicBezTo>
                  <a:cubicBezTo>
                    <a:pt x="354" y="128"/>
                    <a:pt x="354" y="128"/>
                    <a:pt x="354" y="128"/>
                  </a:cubicBezTo>
                  <a:cubicBezTo>
                    <a:pt x="353" y="128"/>
                    <a:pt x="354" y="127"/>
                    <a:pt x="354" y="127"/>
                  </a:cubicBezTo>
                  <a:cubicBezTo>
                    <a:pt x="353" y="127"/>
                    <a:pt x="352" y="127"/>
                    <a:pt x="352" y="127"/>
                  </a:cubicBezTo>
                  <a:cubicBezTo>
                    <a:pt x="352" y="127"/>
                    <a:pt x="351" y="126"/>
                    <a:pt x="351" y="126"/>
                  </a:cubicBezTo>
                  <a:cubicBezTo>
                    <a:pt x="352" y="126"/>
                    <a:pt x="352" y="126"/>
                    <a:pt x="352" y="126"/>
                  </a:cubicBezTo>
                  <a:cubicBezTo>
                    <a:pt x="352" y="126"/>
                    <a:pt x="351" y="125"/>
                    <a:pt x="350" y="125"/>
                  </a:cubicBezTo>
                  <a:cubicBezTo>
                    <a:pt x="349" y="125"/>
                    <a:pt x="350" y="126"/>
                    <a:pt x="349" y="126"/>
                  </a:cubicBezTo>
                  <a:cubicBezTo>
                    <a:pt x="349" y="125"/>
                    <a:pt x="349" y="125"/>
                    <a:pt x="349" y="125"/>
                  </a:cubicBezTo>
                  <a:cubicBezTo>
                    <a:pt x="349" y="124"/>
                    <a:pt x="351" y="123"/>
                    <a:pt x="351" y="121"/>
                  </a:cubicBezTo>
                  <a:cubicBezTo>
                    <a:pt x="351" y="121"/>
                    <a:pt x="350" y="120"/>
                    <a:pt x="350" y="120"/>
                  </a:cubicBezTo>
                  <a:cubicBezTo>
                    <a:pt x="348" y="120"/>
                    <a:pt x="348" y="121"/>
                    <a:pt x="347" y="122"/>
                  </a:cubicBezTo>
                  <a:cubicBezTo>
                    <a:pt x="346" y="124"/>
                    <a:pt x="345" y="128"/>
                    <a:pt x="342" y="128"/>
                  </a:cubicBezTo>
                  <a:cubicBezTo>
                    <a:pt x="342" y="129"/>
                    <a:pt x="343" y="129"/>
                    <a:pt x="343" y="129"/>
                  </a:cubicBezTo>
                  <a:cubicBezTo>
                    <a:pt x="343" y="129"/>
                    <a:pt x="343" y="129"/>
                    <a:pt x="343" y="130"/>
                  </a:cubicBezTo>
                  <a:cubicBezTo>
                    <a:pt x="343" y="130"/>
                    <a:pt x="341" y="131"/>
                    <a:pt x="341" y="131"/>
                  </a:cubicBezTo>
                  <a:cubicBezTo>
                    <a:pt x="341" y="131"/>
                    <a:pt x="342" y="132"/>
                    <a:pt x="342" y="132"/>
                  </a:cubicBezTo>
                  <a:cubicBezTo>
                    <a:pt x="344" y="132"/>
                    <a:pt x="344" y="132"/>
                    <a:pt x="346" y="132"/>
                  </a:cubicBezTo>
                  <a:cubicBezTo>
                    <a:pt x="347" y="132"/>
                    <a:pt x="348" y="132"/>
                    <a:pt x="349" y="133"/>
                  </a:cubicBezTo>
                  <a:cubicBezTo>
                    <a:pt x="350" y="133"/>
                    <a:pt x="350" y="133"/>
                    <a:pt x="351" y="133"/>
                  </a:cubicBezTo>
                  <a:cubicBezTo>
                    <a:pt x="352" y="133"/>
                    <a:pt x="353" y="133"/>
                    <a:pt x="354" y="133"/>
                  </a:cubicBezTo>
                  <a:cubicBezTo>
                    <a:pt x="354" y="134"/>
                    <a:pt x="353" y="134"/>
                    <a:pt x="353" y="134"/>
                  </a:cubicBezTo>
                  <a:cubicBezTo>
                    <a:pt x="353" y="135"/>
                    <a:pt x="354" y="135"/>
                    <a:pt x="354" y="135"/>
                  </a:cubicBezTo>
                  <a:cubicBezTo>
                    <a:pt x="355" y="135"/>
                    <a:pt x="356" y="134"/>
                    <a:pt x="357" y="133"/>
                  </a:cubicBezTo>
                  <a:cubicBezTo>
                    <a:pt x="358" y="133"/>
                    <a:pt x="357" y="135"/>
                    <a:pt x="358" y="135"/>
                  </a:cubicBezTo>
                  <a:cubicBezTo>
                    <a:pt x="358" y="135"/>
                    <a:pt x="359" y="135"/>
                    <a:pt x="359" y="135"/>
                  </a:cubicBezTo>
                  <a:cubicBezTo>
                    <a:pt x="359" y="136"/>
                    <a:pt x="359" y="136"/>
                    <a:pt x="360" y="136"/>
                  </a:cubicBezTo>
                  <a:cubicBezTo>
                    <a:pt x="361" y="137"/>
                    <a:pt x="362" y="136"/>
                    <a:pt x="362" y="135"/>
                  </a:cubicBezTo>
                  <a:cubicBezTo>
                    <a:pt x="362" y="134"/>
                    <a:pt x="361" y="134"/>
                    <a:pt x="361" y="133"/>
                  </a:cubicBezTo>
                  <a:cubicBezTo>
                    <a:pt x="360" y="133"/>
                    <a:pt x="360" y="133"/>
                    <a:pt x="359" y="133"/>
                  </a:cubicBezTo>
                  <a:close/>
                  <a:moveTo>
                    <a:pt x="340" y="262"/>
                  </a:moveTo>
                  <a:cubicBezTo>
                    <a:pt x="339" y="262"/>
                    <a:pt x="338" y="263"/>
                    <a:pt x="338" y="265"/>
                  </a:cubicBezTo>
                  <a:cubicBezTo>
                    <a:pt x="338" y="265"/>
                    <a:pt x="339" y="265"/>
                    <a:pt x="339" y="265"/>
                  </a:cubicBezTo>
                  <a:cubicBezTo>
                    <a:pt x="340" y="265"/>
                    <a:pt x="340" y="263"/>
                    <a:pt x="341" y="263"/>
                  </a:cubicBezTo>
                  <a:cubicBezTo>
                    <a:pt x="341" y="263"/>
                    <a:pt x="341" y="262"/>
                    <a:pt x="341" y="262"/>
                  </a:cubicBezTo>
                  <a:cubicBezTo>
                    <a:pt x="340" y="262"/>
                    <a:pt x="340" y="262"/>
                    <a:pt x="340" y="262"/>
                  </a:cubicBezTo>
                  <a:close/>
                  <a:moveTo>
                    <a:pt x="378" y="300"/>
                  </a:moveTo>
                  <a:cubicBezTo>
                    <a:pt x="377" y="300"/>
                    <a:pt x="376" y="302"/>
                    <a:pt x="376" y="300"/>
                  </a:cubicBezTo>
                  <a:cubicBezTo>
                    <a:pt x="375" y="300"/>
                    <a:pt x="375" y="299"/>
                    <a:pt x="374" y="299"/>
                  </a:cubicBezTo>
                  <a:cubicBezTo>
                    <a:pt x="374" y="299"/>
                    <a:pt x="374" y="299"/>
                    <a:pt x="374" y="299"/>
                  </a:cubicBezTo>
                  <a:cubicBezTo>
                    <a:pt x="372" y="299"/>
                    <a:pt x="372" y="300"/>
                    <a:pt x="371" y="302"/>
                  </a:cubicBezTo>
                  <a:cubicBezTo>
                    <a:pt x="371" y="303"/>
                    <a:pt x="374" y="305"/>
                    <a:pt x="375" y="305"/>
                  </a:cubicBezTo>
                  <a:cubicBezTo>
                    <a:pt x="377" y="305"/>
                    <a:pt x="378" y="302"/>
                    <a:pt x="378" y="301"/>
                  </a:cubicBezTo>
                  <a:cubicBezTo>
                    <a:pt x="378" y="301"/>
                    <a:pt x="378" y="300"/>
                    <a:pt x="378" y="300"/>
                  </a:cubicBezTo>
                  <a:close/>
                  <a:moveTo>
                    <a:pt x="339" y="136"/>
                  </a:moveTo>
                  <a:cubicBezTo>
                    <a:pt x="339" y="136"/>
                    <a:pt x="339" y="136"/>
                    <a:pt x="339" y="136"/>
                  </a:cubicBezTo>
                  <a:cubicBezTo>
                    <a:pt x="336" y="136"/>
                    <a:pt x="338" y="135"/>
                    <a:pt x="338" y="134"/>
                  </a:cubicBezTo>
                  <a:cubicBezTo>
                    <a:pt x="338" y="134"/>
                    <a:pt x="337" y="134"/>
                    <a:pt x="337" y="133"/>
                  </a:cubicBezTo>
                  <a:cubicBezTo>
                    <a:pt x="336" y="134"/>
                    <a:pt x="335" y="136"/>
                    <a:pt x="335" y="136"/>
                  </a:cubicBezTo>
                  <a:cubicBezTo>
                    <a:pt x="335" y="137"/>
                    <a:pt x="335" y="137"/>
                    <a:pt x="337" y="137"/>
                  </a:cubicBezTo>
                  <a:cubicBezTo>
                    <a:pt x="338" y="138"/>
                    <a:pt x="339" y="137"/>
                    <a:pt x="339" y="136"/>
                  </a:cubicBezTo>
                  <a:close/>
                  <a:moveTo>
                    <a:pt x="311" y="231"/>
                  </a:moveTo>
                  <a:cubicBezTo>
                    <a:pt x="309" y="230"/>
                    <a:pt x="308" y="228"/>
                    <a:pt x="304" y="227"/>
                  </a:cubicBezTo>
                  <a:cubicBezTo>
                    <a:pt x="303" y="227"/>
                    <a:pt x="302" y="228"/>
                    <a:pt x="300" y="228"/>
                  </a:cubicBezTo>
                  <a:cubicBezTo>
                    <a:pt x="299" y="228"/>
                    <a:pt x="298" y="227"/>
                    <a:pt x="297" y="227"/>
                  </a:cubicBezTo>
                  <a:cubicBezTo>
                    <a:pt x="297" y="227"/>
                    <a:pt x="296" y="228"/>
                    <a:pt x="296" y="228"/>
                  </a:cubicBezTo>
                  <a:cubicBezTo>
                    <a:pt x="296" y="228"/>
                    <a:pt x="297" y="229"/>
                    <a:pt x="298" y="229"/>
                  </a:cubicBezTo>
                  <a:cubicBezTo>
                    <a:pt x="298" y="230"/>
                    <a:pt x="298" y="231"/>
                    <a:pt x="299" y="232"/>
                  </a:cubicBezTo>
                  <a:cubicBezTo>
                    <a:pt x="297" y="233"/>
                    <a:pt x="296" y="232"/>
                    <a:pt x="293" y="232"/>
                  </a:cubicBezTo>
                  <a:cubicBezTo>
                    <a:pt x="293" y="232"/>
                    <a:pt x="292" y="233"/>
                    <a:pt x="292" y="233"/>
                  </a:cubicBezTo>
                  <a:cubicBezTo>
                    <a:pt x="292" y="233"/>
                    <a:pt x="293" y="234"/>
                    <a:pt x="294" y="235"/>
                  </a:cubicBezTo>
                  <a:cubicBezTo>
                    <a:pt x="294" y="234"/>
                    <a:pt x="294" y="234"/>
                    <a:pt x="294" y="233"/>
                  </a:cubicBezTo>
                  <a:cubicBezTo>
                    <a:pt x="294" y="234"/>
                    <a:pt x="295" y="234"/>
                    <a:pt x="296" y="234"/>
                  </a:cubicBezTo>
                  <a:cubicBezTo>
                    <a:pt x="297" y="234"/>
                    <a:pt x="300" y="233"/>
                    <a:pt x="301" y="234"/>
                  </a:cubicBezTo>
                  <a:cubicBezTo>
                    <a:pt x="302" y="234"/>
                    <a:pt x="302" y="236"/>
                    <a:pt x="303" y="236"/>
                  </a:cubicBezTo>
                  <a:cubicBezTo>
                    <a:pt x="304" y="236"/>
                    <a:pt x="304" y="233"/>
                    <a:pt x="306" y="233"/>
                  </a:cubicBezTo>
                  <a:cubicBezTo>
                    <a:pt x="306" y="233"/>
                    <a:pt x="306" y="234"/>
                    <a:pt x="307" y="234"/>
                  </a:cubicBezTo>
                  <a:cubicBezTo>
                    <a:pt x="308" y="234"/>
                    <a:pt x="308" y="233"/>
                    <a:pt x="309" y="233"/>
                  </a:cubicBezTo>
                  <a:cubicBezTo>
                    <a:pt x="311" y="233"/>
                    <a:pt x="312" y="233"/>
                    <a:pt x="314" y="233"/>
                  </a:cubicBezTo>
                  <a:cubicBezTo>
                    <a:pt x="313" y="232"/>
                    <a:pt x="312" y="231"/>
                    <a:pt x="311" y="230"/>
                  </a:cubicBezTo>
                  <a:cubicBezTo>
                    <a:pt x="311" y="230"/>
                    <a:pt x="311" y="231"/>
                    <a:pt x="311" y="231"/>
                  </a:cubicBezTo>
                  <a:close/>
                  <a:moveTo>
                    <a:pt x="319" y="233"/>
                  </a:moveTo>
                  <a:cubicBezTo>
                    <a:pt x="319" y="234"/>
                    <a:pt x="320" y="234"/>
                    <a:pt x="322" y="234"/>
                  </a:cubicBezTo>
                  <a:cubicBezTo>
                    <a:pt x="322" y="234"/>
                    <a:pt x="323" y="234"/>
                    <a:pt x="324" y="234"/>
                  </a:cubicBezTo>
                  <a:cubicBezTo>
                    <a:pt x="323" y="233"/>
                    <a:pt x="320" y="232"/>
                    <a:pt x="320" y="232"/>
                  </a:cubicBezTo>
                  <a:cubicBezTo>
                    <a:pt x="320" y="232"/>
                    <a:pt x="318" y="233"/>
                    <a:pt x="319" y="233"/>
                  </a:cubicBezTo>
                  <a:close/>
                  <a:moveTo>
                    <a:pt x="269" y="67"/>
                  </a:moveTo>
                  <a:cubicBezTo>
                    <a:pt x="271" y="67"/>
                    <a:pt x="272" y="67"/>
                    <a:pt x="272" y="67"/>
                  </a:cubicBezTo>
                  <a:cubicBezTo>
                    <a:pt x="271" y="66"/>
                    <a:pt x="268" y="67"/>
                    <a:pt x="269" y="67"/>
                  </a:cubicBezTo>
                  <a:close/>
                  <a:moveTo>
                    <a:pt x="255" y="74"/>
                  </a:moveTo>
                  <a:cubicBezTo>
                    <a:pt x="255" y="74"/>
                    <a:pt x="254" y="73"/>
                    <a:pt x="253" y="73"/>
                  </a:cubicBezTo>
                  <a:cubicBezTo>
                    <a:pt x="253" y="74"/>
                    <a:pt x="254" y="74"/>
                    <a:pt x="255" y="74"/>
                  </a:cubicBezTo>
                  <a:close/>
                  <a:moveTo>
                    <a:pt x="255" y="82"/>
                  </a:moveTo>
                  <a:cubicBezTo>
                    <a:pt x="255" y="82"/>
                    <a:pt x="255" y="82"/>
                    <a:pt x="255" y="82"/>
                  </a:cubicBezTo>
                  <a:cubicBezTo>
                    <a:pt x="257" y="82"/>
                    <a:pt x="260" y="81"/>
                    <a:pt x="261" y="81"/>
                  </a:cubicBezTo>
                  <a:cubicBezTo>
                    <a:pt x="259" y="81"/>
                    <a:pt x="260" y="81"/>
                    <a:pt x="258" y="81"/>
                  </a:cubicBezTo>
                  <a:cubicBezTo>
                    <a:pt x="257" y="81"/>
                    <a:pt x="256" y="81"/>
                    <a:pt x="255" y="82"/>
                  </a:cubicBezTo>
                  <a:close/>
                  <a:moveTo>
                    <a:pt x="264" y="110"/>
                  </a:moveTo>
                  <a:cubicBezTo>
                    <a:pt x="264" y="110"/>
                    <a:pt x="264" y="110"/>
                    <a:pt x="264" y="110"/>
                  </a:cubicBezTo>
                  <a:cubicBezTo>
                    <a:pt x="264" y="111"/>
                    <a:pt x="265" y="111"/>
                    <a:pt x="266" y="111"/>
                  </a:cubicBezTo>
                  <a:cubicBezTo>
                    <a:pt x="266" y="111"/>
                    <a:pt x="266" y="111"/>
                    <a:pt x="267" y="111"/>
                  </a:cubicBezTo>
                  <a:cubicBezTo>
                    <a:pt x="266" y="110"/>
                    <a:pt x="265" y="110"/>
                    <a:pt x="264" y="110"/>
                  </a:cubicBezTo>
                  <a:close/>
                  <a:moveTo>
                    <a:pt x="262" y="78"/>
                  </a:moveTo>
                  <a:cubicBezTo>
                    <a:pt x="261" y="78"/>
                    <a:pt x="261" y="77"/>
                    <a:pt x="261" y="77"/>
                  </a:cubicBezTo>
                  <a:cubicBezTo>
                    <a:pt x="259" y="76"/>
                    <a:pt x="255" y="76"/>
                    <a:pt x="252" y="75"/>
                  </a:cubicBezTo>
                  <a:cubicBezTo>
                    <a:pt x="252" y="75"/>
                    <a:pt x="252" y="75"/>
                    <a:pt x="251" y="75"/>
                  </a:cubicBezTo>
                  <a:cubicBezTo>
                    <a:pt x="251" y="75"/>
                    <a:pt x="250" y="74"/>
                    <a:pt x="249" y="74"/>
                  </a:cubicBezTo>
                  <a:cubicBezTo>
                    <a:pt x="246" y="74"/>
                    <a:pt x="246" y="76"/>
                    <a:pt x="246" y="77"/>
                  </a:cubicBezTo>
                  <a:cubicBezTo>
                    <a:pt x="246" y="77"/>
                    <a:pt x="246" y="77"/>
                    <a:pt x="246" y="77"/>
                  </a:cubicBezTo>
                  <a:cubicBezTo>
                    <a:pt x="246" y="78"/>
                    <a:pt x="245" y="78"/>
                    <a:pt x="244" y="78"/>
                  </a:cubicBezTo>
                  <a:cubicBezTo>
                    <a:pt x="244" y="78"/>
                    <a:pt x="243" y="78"/>
                    <a:pt x="243" y="79"/>
                  </a:cubicBezTo>
                  <a:cubicBezTo>
                    <a:pt x="243" y="79"/>
                    <a:pt x="246" y="79"/>
                    <a:pt x="248" y="79"/>
                  </a:cubicBezTo>
                  <a:cubicBezTo>
                    <a:pt x="248" y="80"/>
                    <a:pt x="247" y="80"/>
                    <a:pt x="249" y="80"/>
                  </a:cubicBezTo>
                  <a:cubicBezTo>
                    <a:pt x="249" y="80"/>
                    <a:pt x="249" y="80"/>
                    <a:pt x="250" y="80"/>
                  </a:cubicBezTo>
                  <a:cubicBezTo>
                    <a:pt x="251" y="80"/>
                    <a:pt x="255" y="79"/>
                    <a:pt x="255" y="78"/>
                  </a:cubicBezTo>
                  <a:cubicBezTo>
                    <a:pt x="256" y="78"/>
                    <a:pt x="260" y="79"/>
                    <a:pt x="260" y="79"/>
                  </a:cubicBezTo>
                  <a:cubicBezTo>
                    <a:pt x="261" y="79"/>
                    <a:pt x="262" y="79"/>
                    <a:pt x="263" y="79"/>
                  </a:cubicBezTo>
                  <a:cubicBezTo>
                    <a:pt x="264" y="79"/>
                    <a:pt x="266" y="79"/>
                    <a:pt x="267" y="79"/>
                  </a:cubicBezTo>
                  <a:cubicBezTo>
                    <a:pt x="266" y="78"/>
                    <a:pt x="264" y="78"/>
                    <a:pt x="262" y="78"/>
                  </a:cubicBezTo>
                  <a:close/>
                  <a:moveTo>
                    <a:pt x="265" y="56"/>
                  </a:moveTo>
                  <a:cubicBezTo>
                    <a:pt x="265" y="56"/>
                    <a:pt x="263" y="56"/>
                    <a:pt x="263" y="56"/>
                  </a:cubicBezTo>
                  <a:cubicBezTo>
                    <a:pt x="263" y="57"/>
                    <a:pt x="265" y="57"/>
                    <a:pt x="266" y="57"/>
                  </a:cubicBezTo>
                  <a:cubicBezTo>
                    <a:pt x="265" y="58"/>
                    <a:pt x="267" y="58"/>
                    <a:pt x="269" y="59"/>
                  </a:cubicBezTo>
                  <a:cubicBezTo>
                    <a:pt x="271" y="59"/>
                    <a:pt x="272" y="58"/>
                    <a:pt x="273" y="58"/>
                  </a:cubicBezTo>
                  <a:cubicBezTo>
                    <a:pt x="275" y="59"/>
                    <a:pt x="275" y="59"/>
                    <a:pt x="277" y="59"/>
                  </a:cubicBezTo>
                  <a:cubicBezTo>
                    <a:pt x="278" y="59"/>
                    <a:pt x="278" y="59"/>
                    <a:pt x="279" y="58"/>
                  </a:cubicBezTo>
                  <a:cubicBezTo>
                    <a:pt x="277" y="58"/>
                    <a:pt x="274" y="57"/>
                    <a:pt x="271" y="57"/>
                  </a:cubicBezTo>
                  <a:cubicBezTo>
                    <a:pt x="269" y="56"/>
                    <a:pt x="268" y="56"/>
                    <a:pt x="265" y="56"/>
                  </a:cubicBezTo>
                  <a:close/>
                  <a:moveTo>
                    <a:pt x="330" y="126"/>
                  </a:moveTo>
                  <a:cubicBezTo>
                    <a:pt x="331" y="126"/>
                    <a:pt x="332" y="126"/>
                    <a:pt x="332" y="126"/>
                  </a:cubicBezTo>
                  <a:cubicBezTo>
                    <a:pt x="329" y="124"/>
                    <a:pt x="327" y="123"/>
                    <a:pt x="324" y="123"/>
                  </a:cubicBezTo>
                  <a:cubicBezTo>
                    <a:pt x="325" y="124"/>
                    <a:pt x="329" y="126"/>
                    <a:pt x="330" y="126"/>
                  </a:cubicBezTo>
                  <a:close/>
                  <a:moveTo>
                    <a:pt x="288" y="71"/>
                  </a:moveTo>
                  <a:cubicBezTo>
                    <a:pt x="288" y="71"/>
                    <a:pt x="287" y="70"/>
                    <a:pt x="286" y="70"/>
                  </a:cubicBezTo>
                  <a:cubicBezTo>
                    <a:pt x="286" y="70"/>
                    <a:pt x="285" y="70"/>
                    <a:pt x="284" y="70"/>
                  </a:cubicBezTo>
                  <a:cubicBezTo>
                    <a:pt x="285" y="71"/>
                    <a:pt x="285" y="71"/>
                    <a:pt x="286" y="71"/>
                  </a:cubicBezTo>
                  <a:cubicBezTo>
                    <a:pt x="287" y="71"/>
                    <a:pt x="287" y="71"/>
                    <a:pt x="288" y="71"/>
                  </a:cubicBezTo>
                  <a:close/>
                  <a:moveTo>
                    <a:pt x="332" y="134"/>
                  </a:moveTo>
                  <a:cubicBezTo>
                    <a:pt x="330" y="134"/>
                    <a:pt x="329" y="134"/>
                    <a:pt x="328" y="134"/>
                  </a:cubicBezTo>
                  <a:cubicBezTo>
                    <a:pt x="327" y="134"/>
                    <a:pt x="326" y="133"/>
                    <a:pt x="325" y="132"/>
                  </a:cubicBezTo>
                  <a:cubicBezTo>
                    <a:pt x="325" y="132"/>
                    <a:pt x="325" y="133"/>
                    <a:pt x="325" y="133"/>
                  </a:cubicBezTo>
                  <a:cubicBezTo>
                    <a:pt x="325" y="133"/>
                    <a:pt x="330" y="136"/>
                    <a:pt x="330" y="136"/>
                  </a:cubicBezTo>
                  <a:cubicBezTo>
                    <a:pt x="331" y="136"/>
                    <a:pt x="332" y="135"/>
                    <a:pt x="332" y="135"/>
                  </a:cubicBezTo>
                  <a:cubicBezTo>
                    <a:pt x="332" y="135"/>
                    <a:pt x="332" y="134"/>
                    <a:pt x="332" y="134"/>
                  </a:cubicBezTo>
                  <a:close/>
                  <a:moveTo>
                    <a:pt x="353" y="77"/>
                  </a:moveTo>
                  <a:cubicBezTo>
                    <a:pt x="351" y="76"/>
                    <a:pt x="350" y="75"/>
                    <a:pt x="347" y="74"/>
                  </a:cubicBezTo>
                  <a:cubicBezTo>
                    <a:pt x="346" y="74"/>
                    <a:pt x="345" y="74"/>
                    <a:pt x="345" y="75"/>
                  </a:cubicBezTo>
                  <a:cubicBezTo>
                    <a:pt x="346" y="75"/>
                    <a:pt x="347" y="76"/>
                    <a:pt x="348" y="77"/>
                  </a:cubicBezTo>
                  <a:cubicBezTo>
                    <a:pt x="348" y="77"/>
                    <a:pt x="349" y="77"/>
                    <a:pt x="350" y="77"/>
                  </a:cubicBezTo>
                  <a:cubicBezTo>
                    <a:pt x="351" y="77"/>
                    <a:pt x="353" y="78"/>
                    <a:pt x="353" y="77"/>
                  </a:cubicBezTo>
                  <a:close/>
                  <a:moveTo>
                    <a:pt x="266" y="83"/>
                  </a:moveTo>
                  <a:cubicBezTo>
                    <a:pt x="266" y="83"/>
                    <a:pt x="268" y="84"/>
                    <a:pt x="268" y="84"/>
                  </a:cubicBezTo>
                  <a:cubicBezTo>
                    <a:pt x="269" y="84"/>
                    <a:pt x="269" y="83"/>
                    <a:pt x="270" y="83"/>
                  </a:cubicBezTo>
                  <a:cubicBezTo>
                    <a:pt x="269" y="82"/>
                    <a:pt x="266" y="82"/>
                    <a:pt x="266" y="83"/>
                  </a:cubicBezTo>
                  <a:close/>
                  <a:moveTo>
                    <a:pt x="267" y="53"/>
                  </a:moveTo>
                  <a:cubicBezTo>
                    <a:pt x="267" y="53"/>
                    <a:pt x="266" y="53"/>
                    <a:pt x="266" y="53"/>
                  </a:cubicBezTo>
                  <a:cubicBezTo>
                    <a:pt x="266" y="53"/>
                    <a:pt x="266" y="53"/>
                    <a:pt x="266" y="52"/>
                  </a:cubicBezTo>
                  <a:cubicBezTo>
                    <a:pt x="266" y="52"/>
                    <a:pt x="267" y="52"/>
                    <a:pt x="267" y="52"/>
                  </a:cubicBezTo>
                  <a:cubicBezTo>
                    <a:pt x="265" y="51"/>
                    <a:pt x="263" y="51"/>
                    <a:pt x="258" y="51"/>
                  </a:cubicBezTo>
                  <a:cubicBezTo>
                    <a:pt x="252" y="51"/>
                    <a:pt x="250" y="52"/>
                    <a:pt x="244" y="52"/>
                  </a:cubicBezTo>
                  <a:cubicBezTo>
                    <a:pt x="241" y="52"/>
                    <a:pt x="239" y="51"/>
                    <a:pt x="236" y="51"/>
                  </a:cubicBezTo>
                  <a:cubicBezTo>
                    <a:pt x="236" y="51"/>
                    <a:pt x="235" y="52"/>
                    <a:pt x="235" y="51"/>
                  </a:cubicBezTo>
                  <a:cubicBezTo>
                    <a:pt x="235" y="51"/>
                    <a:pt x="235" y="51"/>
                    <a:pt x="235" y="51"/>
                  </a:cubicBezTo>
                  <a:cubicBezTo>
                    <a:pt x="234" y="50"/>
                    <a:pt x="231" y="51"/>
                    <a:pt x="231" y="50"/>
                  </a:cubicBezTo>
                  <a:cubicBezTo>
                    <a:pt x="232" y="50"/>
                    <a:pt x="233" y="50"/>
                    <a:pt x="235" y="50"/>
                  </a:cubicBezTo>
                  <a:cubicBezTo>
                    <a:pt x="234" y="49"/>
                    <a:pt x="229" y="50"/>
                    <a:pt x="230" y="49"/>
                  </a:cubicBezTo>
                  <a:cubicBezTo>
                    <a:pt x="229" y="49"/>
                    <a:pt x="228" y="49"/>
                    <a:pt x="228" y="49"/>
                  </a:cubicBezTo>
                  <a:cubicBezTo>
                    <a:pt x="227" y="49"/>
                    <a:pt x="227" y="49"/>
                    <a:pt x="226" y="49"/>
                  </a:cubicBezTo>
                  <a:cubicBezTo>
                    <a:pt x="222" y="49"/>
                    <a:pt x="221" y="48"/>
                    <a:pt x="216" y="48"/>
                  </a:cubicBezTo>
                  <a:cubicBezTo>
                    <a:pt x="215" y="48"/>
                    <a:pt x="213" y="49"/>
                    <a:pt x="213" y="49"/>
                  </a:cubicBezTo>
                  <a:cubicBezTo>
                    <a:pt x="213" y="50"/>
                    <a:pt x="219" y="50"/>
                    <a:pt x="221" y="50"/>
                  </a:cubicBezTo>
                  <a:cubicBezTo>
                    <a:pt x="221" y="50"/>
                    <a:pt x="222" y="50"/>
                    <a:pt x="223" y="50"/>
                  </a:cubicBezTo>
                  <a:cubicBezTo>
                    <a:pt x="225" y="50"/>
                    <a:pt x="225" y="51"/>
                    <a:pt x="227" y="51"/>
                  </a:cubicBezTo>
                  <a:cubicBezTo>
                    <a:pt x="227" y="51"/>
                    <a:pt x="226" y="52"/>
                    <a:pt x="226" y="52"/>
                  </a:cubicBezTo>
                  <a:cubicBezTo>
                    <a:pt x="226" y="53"/>
                    <a:pt x="231" y="54"/>
                    <a:pt x="234" y="54"/>
                  </a:cubicBezTo>
                  <a:cubicBezTo>
                    <a:pt x="235" y="54"/>
                    <a:pt x="236" y="53"/>
                    <a:pt x="237" y="53"/>
                  </a:cubicBezTo>
                  <a:cubicBezTo>
                    <a:pt x="237" y="53"/>
                    <a:pt x="238" y="53"/>
                    <a:pt x="238" y="53"/>
                  </a:cubicBezTo>
                  <a:cubicBezTo>
                    <a:pt x="238" y="54"/>
                    <a:pt x="241" y="54"/>
                    <a:pt x="244" y="54"/>
                  </a:cubicBezTo>
                  <a:cubicBezTo>
                    <a:pt x="247" y="54"/>
                    <a:pt x="250" y="54"/>
                    <a:pt x="253" y="54"/>
                  </a:cubicBezTo>
                  <a:cubicBezTo>
                    <a:pt x="254" y="54"/>
                    <a:pt x="254" y="53"/>
                    <a:pt x="256" y="53"/>
                  </a:cubicBezTo>
                  <a:cubicBezTo>
                    <a:pt x="256" y="54"/>
                    <a:pt x="256" y="54"/>
                    <a:pt x="258" y="54"/>
                  </a:cubicBezTo>
                  <a:cubicBezTo>
                    <a:pt x="262" y="54"/>
                    <a:pt x="267" y="54"/>
                    <a:pt x="267" y="53"/>
                  </a:cubicBezTo>
                  <a:close/>
                  <a:moveTo>
                    <a:pt x="273" y="80"/>
                  </a:moveTo>
                  <a:cubicBezTo>
                    <a:pt x="274" y="81"/>
                    <a:pt x="274" y="81"/>
                    <a:pt x="276" y="80"/>
                  </a:cubicBezTo>
                  <a:cubicBezTo>
                    <a:pt x="274" y="80"/>
                    <a:pt x="274" y="80"/>
                    <a:pt x="273" y="8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grpSp>
        <p:nvGrpSpPr>
          <p:cNvPr id="174" name="Group 7"/>
          <p:cNvGrpSpPr/>
          <p:nvPr/>
        </p:nvGrpSpPr>
        <p:grpSpPr>
          <a:xfrm>
            <a:off x="7528273" y="3962893"/>
            <a:ext cx="646461" cy="646545"/>
            <a:chOff x="5001064" y="3205943"/>
            <a:chExt cx="484909" cy="484909"/>
          </a:xfrm>
          <a:solidFill>
            <a:schemeClr val="bg1"/>
          </a:solidFill>
        </p:grpSpPr>
        <p:sp>
          <p:nvSpPr>
            <p:cNvPr id="175" name="Oval 25"/>
            <p:cNvSpPr/>
            <p:nvPr/>
          </p:nvSpPr>
          <p:spPr>
            <a:xfrm>
              <a:off x="5001064" y="3205943"/>
              <a:ext cx="484909" cy="4849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76" name="Freeform 8"/>
            <p:cNvSpPr>
              <a:spLocks noEditPoints="1"/>
            </p:cNvSpPr>
            <p:nvPr/>
          </p:nvSpPr>
          <p:spPr bwMode="auto">
            <a:xfrm>
              <a:off x="5052752" y="3323769"/>
              <a:ext cx="373300" cy="217506"/>
            </a:xfrm>
            <a:custGeom>
              <a:avLst/>
              <a:gdLst>
                <a:gd name="T0" fmla="*/ 219 w 625"/>
                <a:gd name="T1" fmla="*/ 244 h 364"/>
                <a:gd name="T2" fmla="*/ 182 w 625"/>
                <a:gd name="T3" fmla="*/ 221 h 364"/>
                <a:gd name="T4" fmla="*/ 173 w 625"/>
                <a:gd name="T5" fmla="*/ 215 h 364"/>
                <a:gd name="T6" fmla="*/ 179 w 625"/>
                <a:gd name="T7" fmla="*/ 200 h 364"/>
                <a:gd name="T8" fmla="*/ 190 w 625"/>
                <a:gd name="T9" fmla="*/ 173 h 364"/>
                <a:gd name="T10" fmla="*/ 191 w 625"/>
                <a:gd name="T11" fmla="*/ 145 h 364"/>
                <a:gd name="T12" fmla="*/ 146 w 625"/>
                <a:gd name="T13" fmla="*/ 68 h 364"/>
                <a:gd name="T14" fmla="*/ 85 w 625"/>
                <a:gd name="T15" fmla="*/ 113 h 364"/>
                <a:gd name="T16" fmla="*/ 87 w 625"/>
                <a:gd name="T17" fmla="*/ 165 h 364"/>
                <a:gd name="T18" fmla="*/ 101 w 625"/>
                <a:gd name="T19" fmla="*/ 194 h 364"/>
                <a:gd name="T20" fmla="*/ 109 w 625"/>
                <a:gd name="T21" fmla="*/ 215 h 364"/>
                <a:gd name="T22" fmla="*/ 108 w 625"/>
                <a:gd name="T23" fmla="*/ 215 h 364"/>
                <a:gd name="T24" fmla="*/ 92 w 625"/>
                <a:gd name="T25" fmla="*/ 233 h 364"/>
                <a:gd name="T26" fmla="*/ 0 w 625"/>
                <a:gd name="T27" fmla="*/ 279 h 364"/>
                <a:gd name="T28" fmla="*/ 10 w 625"/>
                <a:gd name="T29" fmla="*/ 299 h 364"/>
                <a:gd name="T30" fmla="*/ 114 w 625"/>
                <a:gd name="T31" fmla="*/ 283 h 364"/>
                <a:gd name="T32" fmla="*/ 615 w 625"/>
                <a:gd name="T33" fmla="*/ 266 h 364"/>
                <a:gd name="T34" fmla="*/ 527 w 625"/>
                <a:gd name="T35" fmla="*/ 221 h 364"/>
                <a:gd name="T36" fmla="*/ 519 w 625"/>
                <a:gd name="T37" fmla="*/ 215 h 364"/>
                <a:gd name="T38" fmla="*/ 524 w 625"/>
                <a:gd name="T39" fmla="*/ 200 h 364"/>
                <a:gd name="T40" fmla="*/ 535 w 625"/>
                <a:gd name="T41" fmla="*/ 173 h 364"/>
                <a:gd name="T42" fmla="*/ 536 w 625"/>
                <a:gd name="T43" fmla="*/ 145 h 364"/>
                <a:gd name="T44" fmla="*/ 492 w 625"/>
                <a:gd name="T45" fmla="*/ 68 h 364"/>
                <a:gd name="T46" fmla="*/ 431 w 625"/>
                <a:gd name="T47" fmla="*/ 113 h 364"/>
                <a:gd name="T48" fmla="*/ 433 w 625"/>
                <a:gd name="T49" fmla="*/ 165 h 364"/>
                <a:gd name="T50" fmla="*/ 447 w 625"/>
                <a:gd name="T51" fmla="*/ 194 h 364"/>
                <a:gd name="T52" fmla="*/ 455 w 625"/>
                <a:gd name="T53" fmla="*/ 215 h 364"/>
                <a:gd name="T54" fmla="*/ 454 w 625"/>
                <a:gd name="T55" fmla="*/ 215 h 364"/>
                <a:gd name="T56" fmla="*/ 437 w 625"/>
                <a:gd name="T57" fmla="*/ 233 h 364"/>
                <a:gd name="T58" fmla="*/ 421 w 625"/>
                <a:gd name="T59" fmla="*/ 253 h 364"/>
                <a:gd name="T60" fmla="*/ 525 w 625"/>
                <a:gd name="T61" fmla="*/ 299 h 364"/>
                <a:gd name="T62" fmla="*/ 623 w 625"/>
                <a:gd name="T63" fmla="*/ 293 h 364"/>
                <a:gd name="T64" fmla="*/ 232 w 625"/>
                <a:gd name="T65" fmla="*/ 128 h 364"/>
                <a:gd name="T66" fmla="*/ 244 w 625"/>
                <a:gd name="T67" fmla="*/ 183 h 364"/>
                <a:gd name="T68" fmla="*/ 258 w 625"/>
                <a:gd name="T69" fmla="*/ 223 h 364"/>
                <a:gd name="T70" fmla="*/ 260 w 625"/>
                <a:gd name="T71" fmla="*/ 234 h 364"/>
                <a:gd name="T72" fmla="*/ 307 w 625"/>
                <a:gd name="T73" fmla="*/ 258 h 364"/>
                <a:gd name="T74" fmla="*/ 307 w 625"/>
                <a:gd name="T75" fmla="*/ 258 h 364"/>
                <a:gd name="T76" fmla="*/ 356 w 625"/>
                <a:gd name="T77" fmla="*/ 226 h 364"/>
                <a:gd name="T78" fmla="*/ 371 w 625"/>
                <a:gd name="T79" fmla="*/ 185 h 364"/>
                <a:gd name="T80" fmla="*/ 391 w 625"/>
                <a:gd name="T81" fmla="*/ 138 h 364"/>
                <a:gd name="T82" fmla="*/ 385 w 625"/>
                <a:gd name="T83" fmla="*/ 63 h 364"/>
                <a:gd name="T84" fmla="*/ 247 w 625"/>
                <a:gd name="T85" fmla="*/ 27 h 364"/>
                <a:gd name="T86" fmla="*/ 232 w 625"/>
                <a:gd name="T87" fmla="*/ 128 h 364"/>
                <a:gd name="T88" fmla="*/ 415 w 625"/>
                <a:gd name="T89" fmla="*/ 274 h 364"/>
                <a:gd name="T90" fmla="*/ 363 w 625"/>
                <a:gd name="T91" fmla="*/ 236 h 364"/>
                <a:gd name="T92" fmla="*/ 307 w 625"/>
                <a:gd name="T93" fmla="*/ 259 h 364"/>
                <a:gd name="T94" fmla="*/ 312 w 625"/>
                <a:gd name="T95" fmla="*/ 294 h 364"/>
                <a:gd name="T96" fmla="*/ 301 w 625"/>
                <a:gd name="T97" fmla="*/ 295 h 364"/>
                <a:gd name="T98" fmla="*/ 280 w 625"/>
                <a:gd name="T99" fmla="*/ 278 h 364"/>
                <a:gd name="T100" fmla="*/ 259 w 625"/>
                <a:gd name="T101" fmla="*/ 234 h 364"/>
                <a:gd name="T102" fmla="*/ 234 w 625"/>
                <a:gd name="T103" fmla="*/ 261 h 364"/>
                <a:gd name="T104" fmla="*/ 93 w 625"/>
                <a:gd name="T105" fmla="*/ 332 h 364"/>
                <a:gd name="T106" fmla="*/ 108 w 625"/>
                <a:gd name="T107" fmla="*/ 364 h 364"/>
                <a:gd name="T108" fmla="*/ 299 w 625"/>
                <a:gd name="T109" fmla="*/ 312 h 364"/>
                <a:gd name="T110" fmla="*/ 322 w 625"/>
                <a:gd name="T111" fmla="*/ 363 h 364"/>
                <a:gd name="T112" fmla="*/ 520 w 625"/>
                <a:gd name="T113" fmla="*/ 354 h 364"/>
                <a:gd name="T114" fmla="*/ 299 w 625"/>
                <a:gd name="T115" fmla="*/ 308 h 364"/>
                <a:gd name="T116" fmla="*/ 313 w 625"/>
                <a:gd name="T117" fmla="*/ 299 h 364"/>
                <a:gd name="T118" fmla="*/ 299 w 625"/>
                <a:gd name="T119" fmla="*/ 30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5" h="364">
                  <a:moveTo>
                    <a:pt x="177" y="259"/>
                  </a:moveTo>
                  <a:cubicBezTo>
                    <a:pt x="194" y="253"/>
                    <a:pt x="210" y="247"/>
                    <a:pt x="219" y="244"/>
                  </a:cubicBezTo>
                  <a:cubicBezTo>
                    <a:pt x="216" y="242"/>
                    <a:pt x="212" y="241"/>
                    <a:pt x="210" y="241"/>
                  </a:cubicBezTo>
                  <a:cubicBezTo>
                    <a:pt x="192" y="236"/>
                    <a:pt x="182" y="225"/>
                    <a:pt x="182" y="221"/>
                  </a:cubicBezTo>
                  <a:cubicBezTo>
                    <a:pt x="181" y="218"/>
                    <a:pt x="179" y="216"/>
                    <a:pt x="176" y="216"/>
                  </a:cubicBezTo>
                  <a:cubicBezTo>
                    <a:pt x="173" y="215"/>
                    <a:pt x="173" y="215"/>
                    <a:pt x="173" y="215"/>
                  </a:cubicBezTo>
                  <a:cubicBezTo>
                    <a:pt x="171" y="214"/>
                    <a:pt x="170" y="211"/>
                    <a:pt x="171" y="210"/>
                  </a:cubicBezTo>
                  <a:cubicBezTo>
                    <a:pt x="174" y="209"/>
                    <a:pt x="177" y="206"/>
                    <a:pt x="179" y="200"/>
                  </a:cubicBezTo>
                  <a:cubicBezTo>
                    <a:pt x="180" y="194"/>
                    <a:pt x="182" y="186"/>
                    <a:pt x="181" y="183"/>
                  </a:cubicBezTo>
                  <a:cubicBezTo>
                    <a:pt x="186" y="184"/>
                    <a:pt x="189" y="180"/>
                    <a:pt x="190" y="173"/>
                  </a:cubicBezTo>
                  <a:cubicBezTo>
                    <a:pt x="191" y="166"/>
                    <a:pt x="192" y="159"/>
                    <a:pt x="194" y="152"/>
                  </a:cubicBezTo>
                  <a:cubicBezTo>
                    <a:pt x="196" y="146"/>
                    <a:pt x="193" y="145"/>
                    <a:pt x="191" y="145"/>
                  </a:cubicBezTo>
                  <a:cubicBezTo>
                    <a:pt x="188" y="145"/>
                    <a:pt x="194" y="128"/>
                    <a:pt x="190" y="103"/>
                  </a:cubicBezTo>
                  <a:cubicBezTo>
                    <a:pt x="186" y="79"/>
                    <a:pt x="170" y="72"/>
                    <a:pt x="146" y="68"/>
                  </a:cubicBezTo>
                  <a:cubicBezTo>
                    <a:pt x="123" y="63"/>
                    <a:pt x="110" y="75"/>
                    <a:pt x="100" y="80"/>
                  </a:cubicBezTo>
                  <a:cubicBezTo>
                    <a:pt x="90" y="85"/>
                    <a:pt x="84" y="97"/>
                    <a:pt x="85" y="113"/>
                  </a:cubicBezTo>
                  <a:cubicBezTo>
                    <a:pt x="87" y="129"/>
                    <a:pt x="88" y="133"/>
                    <a:pt x="91" y="146"/>
                  </a:cubicBezTo>
                  <a:cubicBezTo>
                    <a:pt x="87" y="142"/>
                    <a:pt x="85" y="151"/>
                    <a:pt x="87" y="165"/>
                  </a:cubicBezTo>
                  <a:cubicBezTo>
                    <a:pt x="89" y="179"/>
                    <a:pt x="95" y="180"/>
                    <a:pt x="98" y="181"/>
                  </a:cubicBezTo>
                  <a:cubicBezTo>
                    <a:pt x="102" y="183"/>
                    <a:pt x="101" y="186"/>
                    <a:pt x="101" y="194"/>
                  </a:cubicBezTo>
                  <a:cubicBezTo>
                    <a:pt x="100" y="202"/>
                    <a:pt x="104" y="206"/>
                    <a:pt x="107" y="208"/>
                  </a:cubicBezTo>
                  <a:cubicBezTo>
                    <a:pt x="111" y="209"/>
                    <a:pt x="112" y="214"/>
                    <a:pt x="109" y="215"/>
                  </a:cubicBezTo>
                  <a:cubicBezTo>
                    <a:pt x="109" y="215"/>
                    <a:pt x="109" y="215"/>
                    <a:pt x="109" y="215"/>
                  </a:cubicBezTo>
                  <a:cubicBezTo>
                    <a:pt x="108" y="215"/>
                    <a:pt x="108" y="215"/>
                    <a:pt x="108" y="215"/>
                  </a:cubicBezTo>
                  <a:cubicBezTo>
                    <a:pt x="106" y="216"/>
                    <a:pt x="102" y="215"/>
                    <a:pt x="100" y="219"/>
                  </a:cubicBezTo>
                  <a:cubicBezTo>
                    <a:pt x="98" y="222"/>
                    <a:pt x="92" y="233"/>
                    <a:pt x="92" y="233"/>
                  </a:cubicBezTo>
                  <a:cubicBezTo>
                    <a:pt x="92" y="233"/>
                    <a:pt x="30" y="255"/>
                    <a:pt x="19" y="260"/>
                  </a:cubicBezTo>
                  <a:cubicBezTo>
                    <a:pt x="8" y="264"/>
                    <a:pt x="0" y="274"/>
                    <a:pt x="0" y="279"/>
                  </a:cubicBezTo>
                  <a:cubicBezTo>
                    <a:pt x="0" y="293"/>
                    <a:pt x="0" y="293"/>
                    <a:pt x="0" y="293"/>
                  </a:cubicBezTo>
                  <a:cubicBezTo>
                    <a:pt x="0" y="299"/>
                    <a:pt x="10" y="299"/>
                    <a:pt x="10" y="299"/>
                  </a:cubicBezTo>
                  <a:cubicBezTo>
                    <a:pt x="90" y="299"/>
                    <a:pt x="90" y="299"/>
                    <a:pt x="90" y="299"/>
                  </a:cubicBezTo>
                  <a:cubicBezTo>
                    <a:pt x="96" y="293"/>
                    <a:pt x="104" y="287"/>
                    <a:pt x="114" y="283"/>
                  </a:cubicBezTo>
                  <a:cubicBezTo>
                    <a:pt x="123" y="279"/>
                    <a:pt x="151" y="269"/>
                    <a:pt x="177" y="259"/>
                  </a:cubicBezTo>
                  <a:close/>
                  <a:moveTo>
                    <a:pt x="615" y="266"/>
                  </a:moveTo>
                  <a:cubicBezTo>
                    <a:pt x="605" y="260"/>
                    <a:pt x="573" y="245"/>
                    <a:pt x="555" y="241"/>
                  </a:cubicBezTo>
                  <a:cubicBezTo>
                    <a:pt x="538" y="236"/>
                    <a:pt x="528" y="225"/>
                    <a:pt x="527" y="221"/>
                  </a:cubicBezTo>
                  <a:cubicBezTo>
                    <a:pt x="526" y="218"/>
                    <a:pt x="525" y="216"/>
                    <a:pt x="521" y="216"/>
                  </a:cubicBezTo>
                  <a:cubicBezTo>
                    <a:pt x="519" y="215"/>
                    <a:pt x="519" y="215"/>
                    <a:pt x="519" y="215"/>
                  </a:cubicBezTo>
                  <a:cubicBezTo>
                    <a:pt x="517" y="214"/>
                    <a:pt x="515" y="211"/>
                    <a:pt x="517" y="210"/>
                  </a:cubicBezTo>
                  <a:cubicBezTo>
                    <a:pt x="519" y="209"/>
                    <a:pt x="522" y="206"/>
                    <a:pt x="524" y="200"/>
                  </a:cubicBezTo>
                  <a:cubicBezTo>
                    <a:pt x="526" y="194"/>
                    <a:pt x="527" y="186"/>
                    <a:pt x="526" y="183"/>
                  </a:cubicBezTo>
                  <a:cubicBezTo>
                    <a:pt x="531" y="184"/>
                    <a:pt x="534" y="180"/>
                    <a:pt x="535" y="173"/>
                  </a:cubicBezTo>
                  <a:cubicBezTo>
                    <a:pt x="536" y="166"/>
                    <a:pt x="538" y="159"/>
                    <a:pt x="539" y="152"/>
                  </a:cubicBezTo>
                  <a:cubicBezTo>
                    <a:pt x="541" y="146"/>
                    <a:pt x="539" y="145"/>
                    <a:pt x="536" y="145"/>
                  </a:cubicBezTo>
                  <a:cubicBezTo>
                    <a:pt x="534" y="145"/>
                    <a:pt x="539" y="128"/>
                    <a:pt x="536" y="103"/>
                  </a:cubicBezTo>
                  <a:cubicBezTo>
                    <a:pt x="532" y="79"/>
                    <a:pt x="515" y="72"/>
                    <a:pt x="492" y="68"/>
                  </a:cubicBezTo>
                  <a:cubicBezTo>
                    <a:pt x="469" y="63"/>
                    <a:pt x="456" y="75"/>
                    <a:pt x="446" y="80"/>
                  </a:cubicBezTo>
                  <a:cubicBezTo>
                    <a:pt x="436" y="85"/>
                    <a:pt x="429" y="97"/>
                    <a:pt x="431" y="113"/>
                  </a:cubicBezTo>
                  <a:cubicBezTo>
                    <a:pt x="433" y="129"/>
                    <a:pt x="433" y="133"/>
                    <a:pt x="436" y="146"/>
                  </a:cubicBezTo>
                  <a:cubicBezTo>
                    <a:pt x="432" y="142"/>
                    <a:pt x="431" y="151"/>
                    <a:pt x="433" y="165"/>
                  </a:cubicBezTo>
                  <a:cubicBezTo>
                    <a:pt x="434" y="179"/>
                    <a:pt x="440" y="180"/>
                    <a:pt x="444" y="181"/>
                  </a:cubicBezTo>
                  <a:cubicBezTo>
                    <a:pt x="448" y="183"/>
                    <a:pt x="447" y="186"/>
                    <a:pt x="447" y="194"/>
                  </a:cubicBezTo>
                  <a:cubicBezTo>
                    <a:pt x="446" y="202"/>
                    <a:pt x="450" y="206"/>
                    <a:pt x="453" y="208"/>
                  </a:cubicBezTo>
                  <a:cubicBezTo>
                    <a:pt x="456" y="209"/>
                    <a:pt x="457" y="214"/>
                    <a:pt x="455" y="215"/>
                  </a:cubicBezTo>
                  <a:cubicBezTo>
                    <a:pt x="455" y="215"/>
                    <a:pt x="455" y="215"/>
                    <a:pt x="455" y="215"/>
                  </a:cubicBezTo>
                  <a:cubicBezTo>
                    <a:pt x="454" y="215"/>
                    <a:pt x="454" y="215"/>
                    <a:pt x="454" y="215"/>
                  </a:cubicBezTo>
                  <a:cubicBezTo>
                    <a:pt x="452" y="216"/>
                    <a:pt x="448" y="215"/>
                    <a:pt x="446" y="219"/>
                  </a:cubicBezTo>
                  <a:cubicBezTo>
                    <a:pt x="444" y="222"/>
                    <a:pt x="437" y="233"/>
                    <a:pt x="437" y="233"/>
                  </a:cubicBezTo>
                  <a:cubicBezTo>
                    <a:pt x="437" y="233"/>
                    <a:pt x="420" y="239"/>
                    <a:pt x="403" y="245"/>
                  </a:cubicBezTo>
                  <a:cubicBezTo>
                    <a:pt x="407" y="248"/>
                    <a:pt x="413" y="251"/>
                    <a:pt x="421" y="253"/>
                  </a:cubicBezTo>
                  <a:cubicBezTo>
                    <a:pt x="452" y="262"/>
                    <a:pt x="500" y="284"/>
                    <a:pt x="517" y="293"/>
                  </a:cubicBezTo>
                  <a:cubicBezTo>
                    <a:pt x="520" y="295"/>
                    <a:pt x="522" y="297"/>
                    <a:pt x="525" y="299"/>
                  </a:cubicBezTo>
                  <a:cubicBezTo>
                    <a:pt x="608" y="299"/>
                    <a:pt x="608" y="299"/>
                    <a:pt x="608" y="299"/>
                  </a:cubicBezTo>
                  <a:cubicBezTo>
                    <a:pt x="616" y="299"/>
                    <a:pt x="624" y="298"/>
                    <a:pt x="623" y="293"/>
                  </a:cubicBezTo>
                  <a:cubicBezTo>
                    <a:pt x="623" y="289"/>
                    <a:pt x="625" y="271"/>
                    <a:pt x="615" y="266"/>
                  </a:cubicBezTo>
                  <a:close/>
                  <a:moveTo>
                    <a:pt x="232" y="128"/>
                  </a:moveTo>
                  <a:cubicBezTo>
                    <a:pt x="226" y="121"/>
                    <a:pt x="224" y="135"/>
                    <a:pt x="226" y="157"/>
                  </a:cubicBezTo>
                  <a:cubicBezTo>
                    <a:pt x="229" y="179"/>
                    <a:pt x="238" y="181"/>
                    <a:pt x="244" y="183"/>
                  </a:cubicBezTo>
                  <a:cubicBezTo>
                    <a:pt x="249" y="184"/>
                    <a:pt x="248" y="189"/>
                    <a:pt x="248" y="202"/>
                  </a:cubicBezTo>
                  <a:cubicBezTo>
                    <a:pt x="247" y="214"/>
                    <a:pt x="253" y="221"/>
                    <a:pt x="258" y="223"/>
                  </a:cubicBezTo>
                  <a:cubicBezTo>
                    <a:pt x="263" y="224"/>
                    <a:pt x="264" y="232"/>
                    <a:pt x="260" y="234"/>
                  </a:cubicBezTo>
                  <a:cubicBezTo>
                    <a:pt x="260" y="234"/>
                    <a:pt x="260" y="234"/>
                    <a:pt x="260" y="234"/>
                  </a:cubicBezTo>
                  <a:cubicBezTo>
                    <a:pt x="263" y="238"/>
                    <a:pt x="274" y="252"/>
                    <a:pt x="306" y="258"/>
                  </a:cubicBezTo>
                  <a:cubicBezTo>
                    <a:pt x="307" y="258"/>
                    <a:pt x="307" y="258"/>
                    <a:pt x="307" y="258"/>
                  </a:cubicBezTo>
                  <a:cubicBezTo>
                    <a:pt x="307" y="258"/>
                    <a:pt x="307" y="258"/>
                    <a:pt x="307" y="258"/>
                  </a:cubicBezTo>
                  <a:cubicBezTo>
                    <a:pt x="307" y="258"/>
                    <a:pt x="307" y="258"/>
                    <a:pt x="307" y="258"/>
                  </a:cubicBezTo>
                  <a:cubicBezTo>
                    <a:pt x="340" y="253"/>
                    <a:pt x="354" y="241"/>
                    <a:pt x="359" y="235"/>
                  </a:cubicBezTo>
                  <a:cubicBezTo>
                    <a:pt x="356" y="232"/>
                    <a:pt x="354" y="228"/>
                    <a:pt x="356" y="226"/>
                  </a:cubicBezTo>
                  <a:cubicBezTo>
                    <a:pt x="360" y="225"/>
                    <a:pt x="364" y="220"/>
                    <a:pt x="367" y="211"/>
                  </a:cubicBezTo>
                  <a:cubicBezTo>
                    <a:pt x="370" y="202"/>
                    <a:pt x="372" y="190"/>
                    <a:pt x="371" y="185"/>
                  </a:cubicBezTo>
                  <a:cubicBezTo>
                    <a:pt x="378" y="187"/>
                    <a:pt x="383" y="181"/>
                    <a:pt x="384" y="170"/>
                  </a:cubicBezTo>
                  <a:cubicBezTo>
                    <a:pt x="386" y="160"/>
                    <a:pt x="388" y="148"/>
                    <a:pt x="391" y="138"/>
                  </a:cubicBezTo>
                  <a:cubicBezTo>
                    <a:pt x="393" y="128"/>
                    <a:pt x="390" y="126"/>
                    <a:pt x="386" y="126"/>
                  </a:cubicBezTo>
                  <a:cubicBezTo>
                    <a:pt x="382" y="126"/>
                    <a:pt x="390" y="100"/>
                    <a:pt x="385" y="63"/>
                  </a:cubicBezTo>
                  <a:cubicBezTo>
                    <a:pt x="379" y="25"/>
                    <a:pt x="354" y="15"/>
                    <a:pt x="318" y="8"/>
                  </a:cubicBezTo>
                  <a:cubicBezTo>
                    <a:pt x="282" y="0"/>
                    <a:pt x="262" y="19"/>
                    <a:pt x="247" y="27"/>
                  </a:cubicBezTo>
                  <a:cubicBezTo>
                    <a:pt x="231" y="35"/>
                    <a:pt x="221" y="53"/>
                    <a:pt x="224" y="77"/>
                  </a:cubicBezTo>
                  <a:cubicBezTo>
                    <a:pt x="227" y="102"/>
                    <a:pt x="227" y="109"/>
                    <a:pt x="232" y="128"/>
                  </a:cubicBezTo>
                  <a:close/>
                  <a:moveTo>
                    <a:pt x="506" y="312"/>
                  </a:moveTo>
                  <a:cubicBezTo>
                    <a:pt x="491" y="304"/>
                    <a:pt x="442" y="281"/>
                    <a:pt x="415" y="274"/>
                  </a:cubicBezTo>
                  <a:cubicBezTo>
                    <a:pt x="388" y="266"/>
                    <a:pt x="373" y="249"/>
                    <a:pt x="372" y="244"/>
                  </a:cubicBezTo>
                  <a:cubicBezTo>
                    <a:pt x="370" y="238"/>
                    <a:pt x="368" y="236"/>
                    <a:pt x="363" y="236"/>
                  </a:cubicBezTo>
                  <a:cubicBezTo>
                    <a:pt x="363" y="236"/>
                    <a:pt x="362" y="236"/>
                    <a:pt x="362" y="236"/>
                  </a:cubicBezTo>
                  <a:cubicBezTo>
                    <a:pt x="358" y="263"/>
                    <a:pt x="311" y="259"/>
                    <a:pt x="307" y="259"/>
                  </a:cubicBezTo>
                  <a:cubicBezTo>
                    <a:pt x="308" y="260"/>
                    <a:pt x="319" y="275"/>
                    <a:pt x="333" y="278"/>
                  </a:cubicBezTo>
                  <a:cubicBezTo>
                    <a:pt x="333" y="278"/>
                    <a:pt x="315" y="282"/>
                    <a:pt x="312" y="294"/>
                  </a:cubicBezTo>
                  <a:cubicBezTo>
                    <a:pt x="312" y="295"/>
                    <a:pt x="312" y="295"/>
                    <a:pt x="312" y="295"/>
                  </a:cubicBezTo>
                  <a:cubicBezTo>
                    <a:pt x="301" y="295"/>
                    <a:pt x="301" y="295"/>
                    <a:pt x="301" y="295"/>
                  </a:cubicBezTo>
                  <a:cubicBezTo>
                    <a:pt x="301" y="294"/>
                    <a:pt x="301" y="294"/>
                    <a:pt x="301" y="294"/>
                  </a:cubicBezTo>
                  <a:cubicBezTo>
                    <a:pt x="299" y="282"/>
                    <a:pt x="280" y="278"/>
                    <a:pt x="280" y="278"/>
                  </a:cubicBezTo>
                  <a:cubicBezTo>
                    <a:pt x="294" y="275"/>
                    <a:pt x="305" y="261"/>
                    <a:pt x="306" y="259"/>
                  </a:cubicBezTo>
                  <a:cubicBezTo>
                    <a:pt x="302" y="259"/>
                    <a:pt x="260" y="263"/>
                    <a:pt x="259" y="234"/>
                  </a:cubicBezTo>
                  <a:cubicBezTo>
                    <a:pt x="256" y="235"/>
                    <a:pt x="250" y="235"/>
                    <a:pt x="247" y="240"/>
                  </a:cubicBezTo>
                  <a:cubicBezTo>
                    <a:pt x="244" y="245"/>
                    <a:pt x="234" y="261"/>
                    <a:pt x="234" y="261"/>
                  </a:cubicBezTo>
                  <a:cubicBezTo>
                    <a:pt x="234" y="261"/>
                    <a:pt x="139" y="296"/>
                    <a:pt x="122" y="303"/>
                  </a:cubicBezTo>
                  <a:cubicBezTo>
                    <a:pt x="106" y="310"/>
                    <a:pt x="93" y="325"/>
                    <a:pt x="93" y="332"/>
                  </a:cubicBezTo>
                  <a:cubicBezTo>
                    <a:pt x="93" y="354"/>
                    <a:pt x="93" y="354"/>
                    <a:pt x="93" y="354"/>
                  </a:cubicBezTo>
                  <a:cubicBezTo>
                    <a:pt x="93" y="364"/>
                    <a:pt x="108" y="364"/>
                    <a:pt x="108" y="364"/>
                  </a:cubicBezTo>
                  <a:cubicBezTo>
                    <a:pt x="108" y="364"/>
                    <a:pt x="198" y="364"/>
                    <a:pt x="291" y="364"/>
                  </a:cubicBezTo>
                  <a:cubicBezTo>
                    <a:pt x="299" y="312"/>
                    <a:pt x="299" y="312"/>
                    <a:pt x="299" y="312"/>
                  </a:cubicBezTo>
                  <a:cubicBezTo>
                    <a:pt x="314" y="312"/>
                    <a:pt x="314" y="312"/>
                    <a:pt x="314" y="312"/>
                  </a:cubicBezTo>
                  <a:cubicBezTo>
                    <a:pt x="322" y="363"/>
                    <a:pt x="322" y="363"/>
                    <a:pt x="322" y="363"/>
                  </a:cubicBezTo>
                  <a:cubicBezTo>
                    <a:pt x="409" y="363"/>
                    <a:pt x="490" y="363"/>
                    <a:pt x="495" y="363"/>
                  </a:cubicBezTo>
                  <a:cubicBezTo>
                    <a:pt x="508" y="363"/>
                    <a:pt x="521" y="361"/>
                    <a:pt x="520" y="354"/>
                  </a:cubicBezTo>
                  <a:cubicBezTo>
                    <a:pt x="519" y="347"/>
                    <a:pt x="522" y="320"/>
                    <a:pt x="506" y="312"/>
                  </a:cubicBezTo>
                  <a:close/>
                  <a:moveTo>
                    <a:pt x="299" y="308"/>
                  </a:moveTo>
                  <a:cubicBezTo>
                    <a:pt x="301" y="299"/>
                    <a:pt x="301" y="299"/>
                    <a:pt x="301" y="299"/>
                  </a:cubicBezTo>
                  <a:cubicBezTo>
                    <a:pt x="313" y="299"/>
                    <a:pt x="313" y="299"/>
                    <a:pt x="313" y="299"/>
                  </a:cubicBezTo>
                  <a:cubicBezTo>
                    <a:pt x="314" y="308"/>
                    <a:pt x="314" y="308"/>
                    <a:pt x="314" y="308"/>
                  </a:cubicBezTo>
                  <a:lnTo>
                    <a:pt x="299" y="308"/>
                  </a:lnTo>
                  <a:close/>
                </a:path>
              </a:pathLst>
            </a:custGeom>
            <a:grpFill/>
            <a:ln>
              <a:noFill/>
            </a:ln>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grpSp>
        <p:nvGrpSpPr>
          <p:cNvPr id="177" name="Group 4"/>
          <p:cNvGrpSpPr/>
          <p:nvPr/>
        </p:nvGrpSpPr>
        <p:grpSpPr>
          <a:xfrm>
            <a:off x="7144280" y="2017165"/>
            <a:ext cx="646461" cy="646545"/>
            <a:chOff x="5001064" y="1605396"/>
            <a:chExt cx="484909" cy="484909"/>
          </a:xfrm>
          <a:solidFill>
            <a:schemeClr val="bg1"/>
          </a:solidFill>
        </p:grpSpPr>
        <p:sp>
          <p:nvSpPr>
            <p:cNvPr id="178" name="Oval 1"/>
            <p:cNvSpPr/>
            <p:nvPr/>
          </p:nvSpPr>
          <p:spPr>
            <a:xfrm>
              <a:off x="5001064" y="1605396"/>
              <a:ext cx="484909" cy="48490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79" name="Freeform 9"/>
            <p:cNvSpPr>
              <a:spLocks noEditPoints="1"/>
            </p:cNvSpPr>
            <p:nvPr/>
          </p:nvSpPr>
          <p:spPr bwMode="auto">
            <a:xfrm>
              <a:off x="5057347" y="1720344"/>
              <a:ext cx="370396" cy="276886"/>
            </a:xfrm>
            <a:custGeom>
              <a:avLst/>
              <a:gdLst>
                <a:gd name="T0" fmla="*/ 352 w 602"/>
                <a:gd name="T1" fmla="*/ 82 h 450"/>
                <a:gd name="T2" fmla="*/ 349 w 602"/>
                <a:gd name="T3" fmla="*/ 117 h 450"/>
                <a:gd name="T4" fmla="*/ 306 w 602"/>
                <a:gd name="T5" fmla="*/ 92 h 450"/>
                <a:gd name="T6" fmla="*/ 244 w 602"/>
                <a:gd name="T7" fmla="*/ 88 h 450"/>
                <a:gd name="T8" fmla="*/ 169 w 602"/>
                <a:gd name="T9" fmla="*/ 7 h 450"/>
                <a:gd name="T10" fmla="*/ 8 w 602"/>
                <a:gd name="T11" fmla="*/ 157 h 450"/>
                <a:gd name="T12" fmla="*/ 69 w 602"/>
                <a:gd name="T13" fmla="*/ 250 h 450"/>
                <a:gd name="T14" fmla="*/ 95 w 602"/>
                <a:gd name="T15" fmla="*/ 250 h 450"/>
                <a:gd name="T16" fmla="*/ 127 w 602"/>
                <a:gd name="T17" fmla="*/ 257 h 450"/>
                <a:gd name="T18" fmla="*/ 133 w 602"/>
                <a:gd name="T19" fmla="*/ 211 h 450"/>
                <a:gd name="T20" fmla="*/ 226 w 602"/>
                <a:gd name="T21" fmla="*/ 122 h 450"/>
                <a:gd name="T22" fmla="*/ 252 w 602"/>
                <a:gd name="T23" fmla="*/ 124 h 450"/>
                <a:gd name="T24" fmla="*/ 280 w 602"/>
                <a:gd name="T25" fmla="*/ 116 h 450"/>
                <a:gd name="T26" fmla="*/ 277 w 602"/>
                <a:gd name="T27" fmla="*/ 141 h 450"/>
                <a:gd name="T28" fmla="*/ 286 w 602"/>
                <a:gd name="T29" fmla="*/ 265 h 450"/>
                <a:gd name="T30" fmla="*/ 312 w 602"/>
                <a:gd name="T31" fmla="*/ 191 h 450"/>
                <a:gd name="T32" fmla="*/ 372 w 602"/>
                <a:gd name="T33" fmla="*/ 207 h 450"/>
                <a:gd name="T34" fmla="*/ 450 w 602"/>
                <a:gd name="T35" fmla="*/ 287 h 450"/>
                <a:gd name="T36" fmla="*/ 456 w 602"/>
                <a:gd name="T37" fmla="*/ 304 h 450"/>
                <a:gd name="T38" fmla="*/ 441 w 602"/>
                <a:gd name="T39" fmla="*/ 294 h 450"/>
                <a:gd name="T40" fmla="*/ 398 w 602"/>
                <a:gd name="T41" fmla="*/ 280 h 450"/>
                <a:gd name="T42" fmla="*/ 413 w 602"/>
                <a:gd name="T43" fmla="*/ 321 h 450"/>
                <a:gd name="T44" fmla="*/ 419 w 602"/>
                <a:gd name="T45" fmla="*/ 340 h 450"/>
                <a:gd name="T46" fmla="*/ 365 w 602"/>
                <a:gd name="T47" fmla="*/ 315 h 450"/>
                <a:gd name="T48" fmla="*/ 365 w 602"/>
                <a:gd name="T49" fmla="*/ 349 h 450"/>
                <a:gd name="T50" fmla="*/ 380 w 602"/>
                <a:gd name="T51" fmla="*/ 375 h 450"/>
                <a:gd name="T52" fmla="*/ 357 w 602"/>
                <a:gd name="T53" fmla="*/ 364 h 450"/>
                <a:gd name="T54" fmla="*/ 333 w 602"/>
                <a:gd name="T55" fmla="*/ 365 h 450"/>
                <a:gd name="T56" fmla="*/ 335 w 602"/>
                <a:gd name="T57" fmla="*/ 395 h 450"/>
                <a:gd name="T58" fmla="*/ 342 w 602"/>
                <a:gd name="T59" fmla="*/ 411 h 450"/>
                <a:gd name="T60" fmla="*/ 318 w 602"/>
                <a:gd name="T61" fmla="*/ 398 h 450"/>
                <a:gd name="T62" fmla="*/ 288 w 602"/>
                <a:gd name="T63" fmla="*/ 420 h 450"/>
                <a:gd name="T64" fmla="*/ 340 w 602"/>
                <a:gd name="T65" fmla="*/ 450 h 450"/>
                <a:gd name="T66" fmla="*/ 348 w 602"/>
                <a:gd name="T67" fmla="*/ 449 h 450"/>
                <a:gd name="T68" fmla="*/ 382 w 602"/>
                <a:gd name="T69" fmla="*/ 415 h 450"/>
                <a:gd name="T70" fmla="*/ 408 w 602"/>
                <a:gd name="T71" fmla="*/ 399 h 450"/>
                <a:gd name="T72" fmla="*/ 419 w 602"/>
                <a:gd name="T73" fmla="*/ 376 h 450"/>
                <a:gd name="T74" fmla="*/ 462 w 602"/>
                <a:gd name="T75" fmla="*/ 341 h 450"/>
                <a:gd name="T76" fmla="*/ 496 w 602"/>
                <a:gd name="T77" fmla="*/ 306 h 450"/>
                <a:gd name="T78" fmla="*/ 477 w 602"/>
                <a:gd name="T79" fmla="*/ 263 h 450"/>
                <a:gd name="T80" fmla="*/ 483 w 602"/>
                <a:gd name="T81" fmla="*/ 221 h 450"/>
                <a:gd name="T82" fmla="*/ 532 w 602"/>
                <a:gd name="T83" fmla="*/ 250 h 450"/>
                <a:gd name="T84" fmla="*/ 434 w 602"/>
                <a:gd name="T85" fmla="*/ 0 h 450"/>
                <a:gd name="T86" fmla="*/ 46 w 602"/>
                <a:gd name="T87" fmla="*/ 171 h 450"/>
                <a:gd name="T88" fmla="*/ 200 w 602"/>
                <a:gd name="T89" fmla="*/ 91 h 450"/>
                <a:gd name="T90" fmla="*/ 200 w 602"/>
                <a:gd name="T91" fmla="*/ 238 h 450"/>
                <a:gd name="T92" fmla="*/ 133 w 602"/>
                <a:gd name="T93" fmla="*/ 273 h 450"/>
                <a:gd name="T94" fmla="*/ 161 w 602"/>
                <a:gd name="T95" fmla="*/ 302 h 450"/>
                <a:gd name="T96" fmla="*/ 200 w 602"/>
                <a:gd name="T97" fmla="*/ 238 h 450"/>
                <a:gd name="T98" fmla="*/ 210 w 602"/>
                <a:gd name="T99" fmla="*/ 272 h 450"/>
                <a:gd name="T100" fmla="*/ 171 w 602"/>
                <a:gd name="T101" fmla="*/ 337 h 450"/>
                <a:gd name="T102" fmla="*/ 238 w 602"/>
                <a:gd name="T103" fmla="*/ 301 h 450"/>
                <a:gd name="T104" fmla="*/ 272 w 602"/>
                <a:gd name="T105" fmla="*/ 313 h 450"/>
                <a:gd name="T106" fmla="*/ 206 w 602"/>
                <a:gd name="T107" fmla="*/ 349 h 450"/>
                <a:gd name="T108" fmla="*/ 233 w 602"/>
                <a:gd name="T109" fmla="*/ 378 h 450"/>
                <a:gd name="T110" fmla="*/ 272 w 602"/>
                <a:gd name="T111" fmla="*/ 313 h 450"/>
                <a:gd name="T112" fmla="*/ 283 w 602"/>
                <a:gd name="T113" fmla="*/ 348 h 450"/>
                <a:gd name="T114" fmla="*/ 244 w 602"/>
                <a:gd name="T115" fmla="*/ 413 h 450"/>
                <a:gd name="T116" fmla="*/ 310 w 602"/>
                <a:gd name="T117" fmla="*/ 377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2" h="450">
                  <a:moveTo>
                    <a:pt x="434" y="0"/>
                  </a:moveTo>
                  <a:cubicBezTo>
                    <a:pt x="352" y="82"/>
                    <a:pt x="352" y="82"/>
                    <a:pt x="352" y="82"/>
                  </a:cubicBezTo>
                  <a:cubicBezTo>
                    <a:pt x="381" y="113"/>
                    <a:pt x="381" y="113"/>
                    <a:pt x="381" y="113"/>
                  </a:cubicBezTo>
                  <a:cubicBezTo>
                    <a:pt x="371" y="115"/>
                    <a:pt x="359" y="117"/>
                    <a:pt x="349" y="117"/>
                  </a:cubicBezTo>
                  <a:cubicBezTo>
                    <a:pt x="344" y="118"/>
                    <a:pt x="340" y="118"/>
                    <a:pt x="334" y="119"/>
                  </a:cubicBezTo>
                  <a:cubicBezTo>
                    <a:pt x="320" y="105"/>
                    <a:pt x="309" y="95"/>
                    <a:pt x="306" y="92"/>
                  </a:cubicBezTo>
                  <a:cubicBezTo>
                    <a:pt x="298" y="82"/>
                    <a:pt x="286" y="80"/>
                    <a:pt x="277" y="80"/>
                  </a:cubicBezTo>
                  <a:cubicBezTo>
                    <a:pt x="264" y="80"/>
                    <a:pt x="253" y="84"/>
                    <a:pt x="244" y="88"/>
                  </a:cubicBezTo>
                  <a:cubicBezTo>
                    <a:pt x="182" y="13"/>
                    <a:pt x="182" y="13"/>
                    <a:pt x="182" y="13"/>
                  </a:cubicBezTo>
                  <a:cubicBezTo>
                    <a:pt x="179" y="9"/>
                    <a:pt x="174" y="7"/>
                    <a:pt x="169" y="7"/>
                  </a:cubicBezTo>
                  <a:cubicBezTo>
                    <a:pt x="164" y="6"/>
                    <a:pt x="159" y="8"/>
                    <a:pt x="156" y="12"/>
                  </a:cubicBezTo>
                  <a:cubicBezTo>
                    <a:pt x="8" y="157"/>
                    <a:pt x="8" y="157"/>
                    <a:pt x="8" y="157"/>
                  </a:cubicBezTo>
                  <a:cubicBezTo>
                    <a:pt x="1" y="164"/>
                    <a:pt x="0" y="175"/>
                    <a:pt x="7" y="183"/>
                  </a:cubicBezTo>
                  <a:cubicBezTo>
                    <a:pt x="69" y="250"/>
                    <a:pt x="69" y="250"/>
                    <a:pt x="69" y="250"/>
                  </a:cubicBezTo>
                  <a:cubicBezTo>
                    <a:pt x="73" y="253"/>
                    <a:pt x="77" y="255"/>
                    <a:pt x="82" y="255"/>
                  </a:cubicBezTo>
                  <a:cubicBezTo>
                    <a:pt x="87" y="255"/>
                    <a:pt x="92" y="253"/>
                    <a:pt x="95" y="250"/>
                  </a:cubicBezTo>
                  <a:cubicBezTo>
                    <a:pt x="108" y="237"/>
                    <a:pt x="108" y="237"/>
                    <a:pt x="108" y="237"/>
                  </a:cubicBezTo>
                  <a:cubicBezTo>
                    <a:pt x="113" y="243"/>
                    <a:pt x="120" y="249"/>
                    <a:pt x="127" y="257"/>
                  </a:cubicBezTo>
                  <a:cubicBezTo>
                    <a:pt x="154" y="232"/>
                    <a:pt x="154" y="232"/>
                    <a:pt x="154" y="232"/>
                  </a:cubicBezTo>
                  <a:cubicBezTo>
                    <a:pt x="146" y="224"/>
                    <a:pt x="139" y="217"/>
                    <a:pt x="133" y="211"/>
                  </a:cubicBezTo>
                  <a:cubicBezTo>
                    <a:pt x="224" y="119"/>
                    <a:pt x="224" y="119"/>
                    <a:pt x="224" y="119"/>
                  </a:cubicBezTo>
                  <a:cubicBezTo>
                    <a:pt x="226" y="122"/>
                    <a:pt x="226" y="122"/>
                    <a:pt x="226" y="122"/>
                  </a:cubicBezTo>
                  <a:cubicBezTo>
                    <a:pt x="232" y="129"/>
                    <a:pt x="242" y="131"/>
                    <a:pt x="249" y="126"/>
                  </a:cubicBezTo>
                  <a:cubicBezTo>
                    <a:pt x="249" y="126"/>
                    <a:pt x="250" y="125"/>
                    <a:pt x="252" y="124"/>
                  </a:cubicBezTo>
                  <a:cubicBezTo>
                    <a:pt x="257" y="121"/>
                    <a:pt x="271" y="116"/>
                    <a:pt x="277" y="116"/>
                  </a:cubicBezTo>
                  <a:cubicBezTo>
                    <a:pt x="279" y="116"/>
                    <a:pt x="279" y="116"/>
                    <a:pt x="280" y="116"/>
                  </a:cubicBezTo>
                  <a:cubicBezTo>
                    <a:pt x="282" y="119"/>
                    <a:pt x="288" y="124"/>
                    <a:pt x="295" y="132"/>
                  </a:cubicBezTo>
                  <a:cubicBezTo>
                    <a:pt x="289" y="134"/>
                    <a:pt x="283" y="138"/>
                    <a:pt x="277" y="141"/>
                  </a:cubicBezTo>
                  <a:cubicBezTo>
                    <a:pt x="255" y="156"/>
                    <a:pt x="247" y="203"/>
                    <a:pt x="262" y="223"/>
                  </a:cubicBezTo>
                  <a:cubicBezTo>
                    <a:pt x="277" y="243"/>
                    <a:pt x="278" y="248"/>
                    <a:pt x="286" y="265"/>
                  </a:cubicBezTo>
                  <a:cubicBezTo>
                    <a:pt x="293" y="283"/>
                    <a:pt x="306" y="279"/>
                    <a:pt x="310" y="258"/>
                  </a:cubicBezTo>
                  <a:cubicBezTo>
                    <a:pt x="314" y="237"/>
                    <a:pt x="315" y="215"/>
                    <a:pt x="312" y="191"/>
                  </a:cubicBezTo>
                  <a:cubicBezTo>
                    <a:pt x="311" y="177"/>
                    <a:pt x="323" y="171"/>
                    <a:pt x="334" y="169"/>
                  </a:cubicBezTo>
                  <a:cubicBezTo>
                    <a:pt x="346" y="181"/>
                    <a:pt x="359" y="194"/>
                    <a:pt x="372" y="207"/>
                  </a:cubicBezTo>
                  <a:cubicBezTo>
                    <a:pt x="393" y="228"/>
                    <a:pt x="414" y="248"/>
                    <a:pt x="430" y="265"/>
                  </a:cubicBezTo>
                  <a:cubicBezTo>
                    <a:pt x="438" y="273"/>
                    <a:pt x="445" y="281"/>
                    <a:pt x="450" y="287"/>
                  </a:cubicBezTo>
                  <a:cubicBezTo>
                    <a:pt x="452" y="289"/>
                    <a:pt x="455" y="292"/>
                    <a:pt x="456" y="295"/>
                  </a:cubicBezTo>
                  <a:cubicBezTo>
                    <a:pt x="457" y="297"/>
                    <a:pt x="457" y="302"/>
                    <a:pt x="456" y="304"/>
                  </a:cubicBezTo>
                  <a:cubicBezTo>
                    <a:pt x="454" y="306"/>
                    <a:pt x="450" y="304"/>
                    <a:pt x="449" y="303"/>
                  </a:cubicBezTo>
                  <a:cubicBezTo>
                    <a:pt x="446" y="301"/>
                    <a:pt x="444" y="297"/>
                    <a:pt x="441" y="294"/>
                  </a:cubicBezTo>
                  <a:cubicBezTo>
                    <a:pt x="431" y="284"/>
                    <a:pt x="422" y="278"/>
                    <a:pt x="422" y="277"/>
                  </a:cubicBezTo>
                  <a:cubicBezTo>
                    <a:pt x="414" y="272"/>
                    <a:pt x="404" y="273"/>
                    <a:pt x="398" y="280"/>
                  </a:cubicBezTo>
                  <a:cubicBezTo>
                    <a:pt x="392" y="286"/>
                    <a:pt x="391" y="296"/>
                    <a:pt x="397" y="303"/>
                  </a:cubicBezTo>
                  <a:cubicBezTo>
                    <a:pt x="397" y="304"/>
                    <a:pt x="404" y="312"/>
                    <a:pt x="413" y="321"/>
                  </a:cubicBezTo>
                  <a:cubicBezTo>
                    <a:pt x="417" y="324"/>
                    <a:pt x="421" y="326"/>
                    <a:pt x="424" y="331"/>
                  </a:cubicBezTo>
                  <a:cubicBezTo>
                    <a:pt x="426" y="335"/>
                    <a:pt x="425" y="340"/>
                    <a:pt x="419" y="340"/>
                  </a:cubicBezTo>
                  <a:cubicBezTo>
                    <a:pt x="405" y="341"/>
                    <a:pt x="396" y="325"/>
                    <a:pt x="387" y="317"/>
                  </a:cubicBezTo>
                  <a:cubicBezTo>
                    <a:pt x="381" y="311"/>
                    <a:pt x="372" y="310"/>
                    <a:pt x="365" y="315"/>
                  </a:cubicBezTo>
                  <a:cubicBezTo>
                    <a:pt x="358" y="319"/>
                    <a:pt x="355" y="328"/>
                    <a:pt x="358" y="336"/>
                  </a:cubicBezTo>
                  <a:cubicBezTo>
                    <a:pt x="359" y="340"/>
                    <a:pt x="362" y="345"/>
                    <a:pt x="365" y="349"/>
                  </a:cubicBezTo>
                  <a:cubicBezTo>
                    <a:pt x="371" y="355"/>
                    <a:pt x="382" y="363"/>
                    <a:pt x="381" y="373"/>
                  </a:cubicBezTo>
                  <a:cubicBezTo>
                    <a:pt x="381" y="374"/>
                    <a:pt x="381" y="374"/>
                    <a:pt x="380" y="375"/>
                  </a:cubicBezTo>
                  <a:cubicBezTo>
                    <a:pt x="378" y="376"/>
                    <a:pt x="374" y="377"/>
                    <a:pt x="367" y="372"/>
                  </a:cubicBezTo>
                  <a:cubicBezTo>
                    <a:pt x="364" y="369"/>
                    <a:pt x="360" y="366"/>
                    <a:pt x="357" y="364"/>
                  </a:cubicBezTo>
                  <a:cubicBezTo>
                    <a:pt x="354" y="362"/>
                    <a:pt x="352" y="361"/>
                    <a:pt x="349" y="360"/>
                  </a:cubicBezTo>
                  <a:cubicBezTo>
                    <a:pt x="344" y="359"/>
                    <a:pt x="337" y="362"/>
                    <a:pt x="333" y="365"/>
                  </a:cubicBezTo>
                  <a:cubicBezTo>
                    <a:pt x="328" y="370"/>
                    <a:pt x="327" y="379"/>
                    <a:pt x="329" y="385"/>
                  </a:cubicBezTo>
                  <a:cubicBezTo>
                    <a:pt x="331" y="389"/>
                    <a:pt x="333" y="392"/>
                    <a:pt x="335" y="395"/>
                  </a:cubicBezTo>
                  <a:cubicBezTo>
                    <a:pt x="337" y="398"/>
                    <a:pt x="338" y="401"/>
                    <a:pt x="340" y="403"/>
                  </a:cubicBezTo>
                  <a:cubicBezTo>
                    <a:pt x="341" y="404"/>
                    <a:pt x="342" y="409"/>
                    <a:pt x="342" y="411"/>
                  </a:cubicBezTo>
                  <a:cubicBezTo>
                    <a:pt x="341" y="413"/>
                    <a:pt x="338" y="412"/>
                    <a:pt x="336" y="411"/>
                  </a:cubicBezTo>
                  <a:cubicBezTo>
                    <a:pt x="329" y="409"/>
                    <a:pt x="324" y="403"/>
                    <a:pt x="318" y="398"/>
                  </a:cubicBezTo>
                  <a:cubicBezTo>
                    <a:pt x="317" y="397"/>
                    <a:pt x="316" y="396"/>
                    <a:pt x="314" y="394"/>
                  </a:cubicBezTo>
                  <a:cubicBezTo>
                    <a:pt x="288" y="420"/>
                    <a:pt x="288" y="420"/>
                    <a:pt x="288" y="420"/>
                  </a:cubicBezTo>
                  <a:cubicBezTo>
                    <a:pt x="290" y="422"/>
                    <a:pt x="292" y="424"/>
                    <a:pt x="294" y="425"/>
                  </a:cubicBezTo>
                  <a:cubicBezTo>
                    <a:pt x="314" y="444"/>
                    <a:pt x="328" y="450"/>
                    <a:pt x="340" y="450"/>
                  </a:cubicBezTo>
                  <a:cubicBezTo>
                    <a:pt x="341" y="450"/>
                    <a:pt x="341" y="450"/>
                    <a:pt x="341" y="450"/>
                  </a:cubicBezTo>
                  <a:cubicBezTo>
                    <a:pt x="343" y="450"/>
                    <a:pt x="346" y="450"/>
                    <a:pt x="348" y="449"/>
                  </a:cubicBezTo>
                  <a:cubicBezTo>
                    <a:pt x="357" y="448"/>
                    <a:pt x="365" y="445"/>
                    <a:pt x="372" y="439"/>
                  </a:cubicBezTo>
                  <a:cubicBezTo>
                    <a:pt x="379" y="433"/>
                    <a:pt x="383" y="423"/>
                    <a:pt x="382" y="415"/>
                  </a:cubicBezTo>
                  <a:cubicBezTo>
                    <a:pt x="382" y="414"/>
                    <a:pt x="382" y="413"/>
                    <a:pt x="382" y="412"/>
                  </a:cubicBezTo>
                  <a:cubicBezTo>
                    <a:pt x="391" y="411"/>
                    <a:pt x="402" y="407"/>
                    <a:pt x="408" y="399"/>
                  </a:cubicBezTo>
                  <a:cubicBezTo>
                    <a:pt x="414" y="392"/>
                    <a:pt x="417" y="384"/>
                    <a:pt x="417" y="376"/>
                  </a:cubicBezTo>
                  <a:cubicBezTo>
                    <a:pt x="418" y="376"/>
                    <a:pt x="418" y="376"/>
                    <a:pt x="419" y="376"/>
                  </a:cubicBezTo>
                  <a:cubicBezTo>
                    <a:pt x="430" y="377"/>
                    <a:pt x="442" y="373"/>
                    <a:pt x="451" y="364"/>
                  </a:cubicBezTo>
                  <a:cubicBezTo>
                    <a:pt x="457" y="358"/>
                    <a:pt x="461" y="349"/>
                    <a:pt x="462" y="341"/>
                  </a:cubicBezTo>
                  <a:cubicBezTo>
                    <a:pt x="470" y="341"/>
                    <a:pt x="478" y="338"/>
                    <a:pt x="485" y="332"/>
                  </a:cubicBezTo>
                  <a:cubicBezTo>
                    <a:pt x="493" y="326"/>
                    <a:pt x="496" y="315"/>
                    <a:pt x="496" y="306"/>
                  </a:cubicBezTo>
                  <a:cubicBezTo>
                    <a:pt x="496" y="297"/>
                    <a:pt x="494" y="289"/>
                    <a:pt x="490" y="281"/>
                  </a:cubicBezTo>
                  <a:cubicBezTo>
                    <a:pt x="487" y="274"/>
                    <a:pt x="483" y="270"/>
                    <a:pt x="477" y="263"/>
                  </a:cubicBezTo>
                  <a:cubicBezTo>
                    <a:pt x="473" y="258"/>
                    <a:pt x="468" y="253"/>
                    <a:pt x="463" y="247"/>
                  </a:cubicBezTo>
                  <a:cubicBezTo>
                    <a:pt x="483" y="221"/>
                    <a:pt x="483" y="221"/>
                    <a:pt x="483" y="221"/>
                  </a:cubicBezTo>
                  <a:cubicBezTo>
                    <a:pt x="520" y="262"/>
                    <a:pt x="520" y="262"/>
                    <a:pt x="520" y="262"/>
                  </a:cubicBezTo>
                  <a:cubicBezTo>
                    <a:pt x="532" y="250"/>
                    <a:pt x="532" y="250"/>
                    <a:pt x="532" y="250"/>
                  </a:cubicBezTo>
                  <a:cubicBezTo>
                    <a:pt x="602" y="178"/>
                    <a:pt x="602" y="178"/>
                    <a:pt x="602" y="178"/>
                  </a:cubicBezTo>
                  <a:lnTo>
                    <a:pt x="434" y="0"/>
                  </a:lnTo>
                  <a:close/>
                  <a:moveTo>
                    <a:pt x="83" y="211"/>
                  </a:moveTo>
                  <a:cubicBezTo>
                    <a:pt x="46" y="171"/>
                    <a:pt x="46" y="171"/>
                    <a:pt x="46" y="171"/>
                  </a:cubicBezTo>
                  <a:cubicBezTo>
                    <a:pt x="167" y="52"/>
                    <a:pt x="167" y="52"/>
                    <a:pt x="167" y="52"/>
                  </a:cubicBezTo>
                  <a:cubicBezTo>
                    <a:pt x="200" y="91"/>
                    <a:pt x="200" y="91"/>
                    <a:pt x="200" y="91"/>
                  </a:cubicBezTo>
                  <a:lnTo>
                    <a:pt x="83" y="211"/>
                  </a:lnTo>
                  <a:close/>
                  <a:moveTo>
                    <a:pt x="200" y="238"/>
                  </a:moveTo>
                  <a:cubicBezTo>
                    <a:pt x="192" y="230"/>
                    <a:pt x="180" y="228"/>
                    <a:pt x="174" y="235"/>
                  </a:cubicBezTo>
                  <a:cubicBezTo>
                    <a:pt x="133" y="273"/>
                    <a:pt x="133" y="273"/>
                    <a:pt x="133" y="273"/>
                  </a:cubicBezTo>
                  <a:cubicBezTo>
                    <a:pt x="126" y="280"/>
                    <a:pt x="127" y="292"/>
                    <a:pt x="135" y="300"/>
                  </a:cubicBezTo>
                  <a:cubicBezTo>
                    <a:pt x="142" y="308"/>
                    <a:pt x="154" y="309"/>
                    <a:pt x="161" y="302"/>
                  </a:cubicBezTo>
                  <a:cubicBezTo>
                    <a:pt x="201" y="264"/>
                    <a:pt x="201" y="264"/>
                    <a:pt x="201" y="264"/>
                  </a:cubicBezTo>
                  <a:cubicBezTo>
                    <a:pt x="208" y="257"/>
                    <a:pt x="207" y="245"/>
                    <a:pt x="200" y="238"/>
                  </a:cubicBezTo>
                  <a:close/>
                  <a:moveTo>
                    <a:pt x="236" y="275"/>
                  </a:moveTo>
                  <a:cubicBezTo>
                    <a:pt x="228" y="267"/>
                    <a:pt x="217" y="266"/>
                    <a:pt x="210" y="272"/>
                  </a:cubicBezTo>
                  <a:cubicBezTo>
                    <a:pt x="170" y="311"/>
                    <a:pt x="170" y="311"/>
                    <a:pt x="170" y="311"/>
                  </a:cubicBezTo>
                  <a:cubicBezTo>
                    <a:pt x="163" y="318"/>
                    <a:pt x="163" y="329"/>
                    <a:pt x="171" y="337"/>
                  </a:cubicBezTo>
                  <a:cubicBezTo>
                    <a:pt x="179" y="345"/>
                    <a:pt x="190" y="346"/>
                    <a:pt x="197" y="340"/>
                  </a:cubicBezTo>
                  <a:cubicBezTo>
                    <a:pt x="238" y="301"/>
                    <a:pt x="238" y="301"/>
                    <a:pt x="238" y="301"/>
                  </a:cubicBezTo>
                  <a:cubicBezTo>
                    <a:pt x="244" y="295"/>
                    <a:pt x="244" y="283"/>
                    <a:pt x="236" y="275"/>
                  </a:cubicBezTo>
                  <a:close/>
                  <a:moveTo>
                    <a:pt x="272" y="313"/>
                  </a:moveTo>
                  <a:cubicBezTo>
                    <a:pt x="265" y="305"/>
                    <a:pt x="253" y="304"/>
                    <a:pt x="246" y="310"/>
                  </a:cubicBezTo>
                  <a:cubicBezTo>
                    <a:pt x="206" y="349"/>
                    <a:pt x="206" y="349"/>
                    <a:pt x="206" y="349"/>
                  </a:cubicBezTo>
                  <a:cubicBezTo>
                    <a:pt x="199" y="355"/>
                    <a:pt x="200" y="367"/>
                    <a:pt x="207" y="375"/>
                  </a:cubicBezTo>
                  <a:cubicBezTo>
                    <a:pt x="215" y="383"/>
                    <a:pt x="227" y="384"/>
                    <a:pt x="233" y="378"/>
                  </a:cubicBezTo>
                  <a:cubicBezTo>
                    <a:pt x="274" y="339"/>
                    <a:pt x="274" y="339"/>
                    <a:pt x="274" y="339"/>
                  </a:cubicBezTo>
                  <a:cubicBezTo>
                    <a:pt x="281" y="332"/>
                    <a:pt x="280" y="321"/>
                    <a:pt x="272" y="313"/>
                  </a:cubicBezTo>
                  <a:close/>
                  <a:moveTo>
                    <a:pt x="309" y="350"/>
                  </a:moveTo>
                  <a:cubicBezTo>
                    <a:pt x="301" y="342"/>
                    <a:pt x="289" y="341"/>
                    <a:pt x="283" y="348"/>
                  </a:cubicBezTo>
                  <a:cubicBezTo>
                    <a:pt x="242" y="386"/>
                    <a:pt x="242" y="386"/>
                    <a:pt x="242" y="386"/>
                  </a:cubicBezTo>
                  <a:cubicBezTo>
                    <a:pt x="235" y="393"/>
                    <a:pt x="236" y="405"/>
                    <a:pt x="244" y="413"/>
                  </a:cubicBezTo>
                  <a:cubicBezTo>
                    <a:pt x="251" y="420"/>
                    <a:pt x="263" y="422"/>
                    <a:pt x="270" y="415"/>
                  </a:cubicBezTo>
                  <a:cubicBezTo>
                    <a:pt x="310" y="377"/>
                    <a:pt x="310" y="377"/>
                    <a:pt x="310" y="377"/>
                  </a:cubicBezTo>
                  <a:cubicBezTo>
                    <a:pt x="317" y="370"/>
                    <a:pt x="316" y="358"/>
                    <a:pt x="309" y="35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sp>
        <p:nvSpPr>
          <p:cNvPr id="3" name="标题 2"/>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203285235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anim calcmode="lin" valueType="num">
                                      <p:cBhvr>
                                        <p:cTn id="8" dur="1000" fill="hold"/>
                                        <p:tgtEl>
                                          <p:spTgt spid="154"/>
                                        </p:tgtEl>
                                        <p:attrNameLst>
                                          <p:attrName>ppt_x</p:attrName>
                                        </p:attrNameLst>
                                      </p:cBhvr>
                                      <p:tavLst>
                                        <p:tav tm="0">
                                          <p:val>
                                            <p:strVal val="#ppt_x"/>
                                          </p:val>
                                        </p:tav>
                                        <p:tav tm="100000">
                                          <p:val>
                                            <p:strVal val="#ppt_x"/>
                                          </p:val>
                                        </p:tav>
                                      </p:tavLst>
                                    </p:anim>
                                    <p:anim calcmode="lin" valueType="num">
                                      <p:cBhvr>
                                        <p:cTn id="9" dur="1000" fill="hold"/>
                                        <p:tgtEl>
                                          <p:spTgt spid="1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wipe(left)">
                                      <p:cBhvr>
                                        <p:cTn id="14" dur="500"/>
                                        <p:tgtEl>
                                          <p:spTgt spid="15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7"/>
                                        </p:tgtEl>
                                        <p:attrNameLst>
                                          <p:attrName>style.visibility</p:attrName>
                                        </p:attrNameLst>
                                      </p:cBhvr>
                                      <p:to>
                                        <p:strVal val="visible"/>
                                      </p:to>
                                    </p:set>
                                    <p:anim calcmode="lin" valueType="num">
                                      <p:cBhvr>
                                        <p:cTn id="19" dur="350" fill="hold"/>
                                        <p:tgtEl>
                                          <p:spTgt spid="177"/>
                                        </p:tgtEl>
                                        <p:attrNameLst>
                                          <p:attrName>ppt_w</p:attrName>
                                        </p:attrNameLst>
                                      </p:cBhvr>
                                      <p:tavLst>
                                        <p:tav tm="0">
                                          <p:val>
                                            <p:fltVal val="0"/>
                                          </p:val>
                                        </p:tav>
                                        <p:tav tm="100000">
                                          <p:val>
                                            <p:strVal val="#ppt_w"/>
                                          </p:val>
                                        </p:tav>
                                      </p:tavLst>
                                    </p:anim>
                                    <p:anim calcmode="lin" valueType="num">
                                      <p:cBhvr>
                                        <p:cTn id="20" dur="350" fill="hold"/>
                                        <p:tgtEl>
                                          <p:spTgt spid="177"/>
                                        </p:tgtEl>
                                        <p:attrNameLst>
                                          <p:attrName>ppt_h</p:attrName>
                                        </p:attrNameLst>
                                      </p:cBhvr>
                                      <p:tavLst>
                                        <p:tav tm="0">
                                          <p:val>
                                            <p:fltVal val="0"/>
                                          </p:val>
                                        </p:tav>
                                        <p:tav tm="100000">
                                          <p:val>
                                            <p:strVal val="#ppt_h"/>
                                          </p:val>
                                        </p:tav>
                                      </p:tavLst>
                                    </p:anim>
                                    <p:animEffect transition="in" filter="fade">
                                      <p:cBhvr>
                                        <p:cTn id="21" dur="350"/>
                                        <p:tgtEl>
                                          <p:spTgt spid="177"/>
                                        </p:tgtEl>
                                      </p:cBhvr>
                                    </p:animEffect>
                                  </p:childTnLst>
                                </p:cTn>
                              </p:par>
                            </p:childTnLst>
                          </p:cTn>
                        </p:par>
                        <p:par>
                          <p:cTn id="22" fill="hold">
                            <p:stCondLst>
                              <p:cond delay="350"/>
                            </p:stCondLst>
                            <p:childTnLst>
                              <p:par>
                                <p:cTn id="23" presetID="22" presetClass="entr" presetSubtype="8" fill="hold" grpId="0" nodeType="afterEffect">
                                  <p:stCondLst>
                                    <p:cond delay="0"/>
                                  </p:stCondLst>
                                  <p:childTnLst>
                                    <p:set>
                                      <p:cBhvr>
                                        <p:cTn id="24" dur="1" fill="hold">
                                          <p:stCondLst>
                                            <p:cond delay="0"/>
                                          </p:stCondLst>
                                        </p:cTn>
                                        <p:tgtEl>
                                          <p:spTgt spid="164"/>
                                        </p:tgtEl>
                                        <p:attrNameLst>
                                          <p:attrName>style.visibility</p:attrName>
                                        </p:attrNameLst>
                                      </p:cBhvr>
                                      <p:to>
                                        <p:strVal val="visible"/>
                                      </p:to>
                                    </p:set>
                                    <p:animEffect transition="in" filter="wipe(left)">
                                      <p:cBhvr>
                                        <p:cTn id="25" dur="350"/>
                                        <p:tgtEl>
                                          <p:spTgt spid="16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6"/>
                                        </p:tgtEl>
                                        <p:attrNameLst>
                                          <p:attrName>style.visibility</p:attrName>
                                        </p:attrNameLst>
                                      </p:cBhvr>
                                      <p:to>
                                        <p:strVal val="visible"/>
                                      </p:to>
                                    </p:set>
                                    <p:animEffect transition="in" filter="wipe(left)">
                                      <p:cBhvr>
                                        <p:cTn id="30" dur="500"/>
                                        <p:tgtEl>
                                          <p:spTgt spid="14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8"/>
                                        </p:tgtEl>
                                        <p:attrNameLst>
                                          <p:attrName>style.visibility</p:attrName>
                                        </p:attrNameLst>
                                      </p:cBhvr>
                                      <p:to>
                                        <p:strVal val="visible"/>
                                      </p:to>
                                    </p:set>
                                    <p:anim calcmode="lin" valueType="num">
                                      <p:cBhvr>
                                        <p:cTn id="35" dur="350" fill="hold"/>
                                        <p:tgtEl>
                                          <p:spTgt spid="168"/>
                                        </p:tgtEl>
                                        <p:attrNameLst>
                                          <p:attrName>ppt_w</p:attrName>
                                        </p:attrNameLst>
                                      </p:cBhvr>
                                      <p:tavLst>
                                        <p:tav tm="0">
                                          <p:val>
                                            <p:fltVal val="0"/>
                                          </p:val>
                                        </p:tav>
                                        <p:tav tm="100000">
                                          <p:val>
                                            <p:strVal val="#ppt_w"/>
                                          </p:val>
                                        </p:tav>
                                      </p:tavLst>
                                    </p:anim>
                                    <p:anim calcmode="lin" valueType="num">
                                      <p:cBhvr>
                                        <p:cTn id="36" dur="350" fill="hold"/>
                                        <p:tgtEl>
                                          <p:spTgt spid="168"/>
                                        </p:tgtEl>
                                        <p:attrNameLst>
                                          <p:attrName>ppt_h</p:attrName>
                                        </p:attrNameLst>
                                      </p:cBhvr>
                                      <p:tavLst>
                                        <p:tav tm="0">
                                          <p:val>
                                            <p:fltVal val="0"/>
                                          </p:val>
                                        </p:tav>
                                        <p:tav tm="100000">
                                          <p:val>
                                            <p:strVal val="#ppt_h"/>
                                          </p:val>
                                        </p:tav>
                                      </p:tavLst>
                                    </p:anim>
                                    <p:animEffect transition="in" filter="fade">
                                      <p:cBhvr>
                                        <p:cTn id="37" dur="350"/>
                                        <p:tgtEl>
                                          <p:spTgt spid="168"/>
                                        </p:tgtEl>
                                      </p:cBhvr>
                                    </p:animEffect>
                                  </p:childTnLst>
                                </p:cTn>
                              </p:par>
                            </p:childTnLst>
                          </p:cTn>
                        </p:par>
                        <p:par>
                          <p:cTn id="38" fill="hold">
                            <p:stCondLst>
                              <p:cond delay="350"/>
                            </p:stCondLst>
                            <p:childTnLst>
                              <p:par>
                                <p:cTn id="39" presetID="22" presetClass="entr" presetSubtype="8" fill="hold" grpId="0" nodeType="afterEffect">
                                  <p:stCondLst>
                                    <p:cond delay="0"/>
                                  </p:stCondLst>
                                  <p:childTnLst>
                                    <p:set>
                                      <p:cBhvr>
                                        <p:cTn id="40" dur="1" fill="hold">
                                          <p:stCondLst>
                                            <p:cond delay="0"/>
                                          </p:stCondLst>
                                        </p:cTn>
                                        <p:tgtEl>
                                          <p:spTgt spid="165"/>
                                        </p:tgtEl>
                                        <p:attrNameLst>
                                          <p:attrName>style.visibility</p:attrName>
                                        </p:attrNameLst>
                                      </p:cBhvr>
                                      <p:to>
                                        <p:strVal val="visible"/>
                                      </p:to>
                                    </p:set>
                                    <p:animEffect transition="in" filter="wipe(left)">
                                      <p:cBhvr>
                                        <p:cTn id="41" dur="350"/>
                                        <p:tgtEl>
                                          <p:spTgt spid="16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42"/>
                                        </p:tgtEl>
                                        <p:attrNameLst>
                                          <p:attrName>style.visibility</p:attrName>
                                        </p:attrNameLst>
                                      </p:cBhvr>
                                      <p:to>
                                        <p:strVal val="visible"/>
                                      </p:to>
                                    </p:set>
                                    <p:animEffect transition="in" filter="wipe(left)">
                                      <p:cBhvr>
                                        <p:cTn id="46" dur="500"/>
                                        <p:tgtEl>
                                          <p:spTgt spid="14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4"/>
                                        </p:tgtEl>
                                        <p:attrNameLst>
                                          <p:attrName>style.visibility</p:attrName>
                                        </p:attrNameLst>
                                      </p:cBhvr>
                                      <p:to>
                                        <p:strVal val="visible"/>
                                      </p:to>
                                    </p:set>
                                    <p:anim calcmode="lin" valueType="num">
                                      <p:cBhvr>
                                        <p:cTn id="51" dur="350" fill="hold"/>
                                        <p:tgtEl>
                                          <p:spTgt spid="174"/>
                                        </p:tgtEl>
                                        <p:attrNameLst>
                                          <p:attrName>ppt_w</p:attrName>
                                        </p:attrNameLst>
                                      </p:cBhvr>
                                      <p:tavLst>
                                        <p:tav tm="0">
                                          <p:val>
                                            <p:fltVal val="0"/>
                                          </p:val>
                                        </p:tav>
                                        <p:tav tm="100000">
                                          <p:val>
                                            <p:strVal val="#ppt_w"/>
                                          </p:val>
                                        </p:tav>
                                      </p:tavLst>
                                    </p:anim>
                                    <p:anim calcmode="lin" valueType="num">
                                      <p:cBhvr>
                                        <p:cTn id="52" dur="350" fill="hold"/>
                                        <p:tgtEl>
                                          <p:spTgt spid="174"/>
                                        </p:tgtEl>
                                        <p:attrNameLst>
                                          <p:attrName>ppt_h</p:attrName>
                                        </p:attrNameLst>
                                      </p:cBhvr>
                                      <p:tavLst>
                                        <p:tav tm="0">
                                          <p:val>
                                            <p:fltVal val="0"/>
                                          </p:val>
                                        </p:tav>
                                        <p:tav tm="100000">
                                          <p:val>
                                            <p:strVal val="#ppt_h"/>
                                          </p:val>
                                        </p:tav>
                                      </p:tavLst>
                                    </p:anim>
                                    <p:animEffect transition="in" filter="fade">
                                      <p:cBhvr>
                                        <p:cTn id="53" dur="350"/>
                                        <p:tgtEl>
                                          <p:spTgt spid="174"/>
                                        </p:tgtEl>
                                      </p:cBhvr>
                                    </p:animEffect>
                                  </p:childTnLst>
                                </p:cTn>
                              </p:par>
                            </p:childTnLst>
                          </p:cTn>
                        </p:par>
                        <p:par>
                          <p:cTn id="54" fill="hold">
                            <p:stCondLst>
                              <p:cond delay="350"/>
                            </p:stCondLst>
                            <p:childTnLst>
                              <p:par>
                                <p:cTn id="55" presetID="22" presetClass="entr" presetSubtype="8" fill="hold" grpId="0" nodeType="afterEffect">
                                  <p:stCondLst>
                                    <p:cond delay="0"/>
                                  </p:stCondLst>
                                  <p:childTnLst>
                                    <p:set>
                                      <p:cBhvr>
                                        <p:cTn id="56" dur="1" fill="hold">
                                          <p:stCondLst>
                                            <p:cond delay="0"/>
                                          </p:stCondLst>
                                        </p:cTn>
                                        <p:tgtEl>
                                          <p:spTgt spid="166"/>
                                        </p:tgtEl>
                                        <p:attrNameLst>
                                          <p:attrName>style.visibility</p:attrName>
                                        </p:attrNameLst>
                                      </p:cBhvr>
                                      <p:to>
                                        <p:strVal val="visible"/>
                                      </p:to>
                                    </p:set>
                                    <p:animEffect transition="in" filter="wipe(left)">
                                      <p:cBhvr>
                                        <p:cTn id="57" dur="350"/>
                                        <p:tgtEl>
                                          <p:spTgt spid="16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38"/>
                                        </p:tgtEl>
                                        <p:attrNameLst>
                                          <p:attrName>style.visibility</p:attrName>
                                        </p:attrNameLst>
                                      </p:cBhvr>
                                      <p:to>
                                        <p:strVal val="visible"/>
                                      </p:to>
                                    </p:set>
                                    <p:animEffect transition="in" filter="wipe(left)">
                                      <p:cBhvr>
                                        <p:cTn id="62" dur="500"/>
                                        <p:tgtEl>
                                          <p:spTgt spid="138"/>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71"/>
                                        </p:tgtEl>
                                        <p:attrNameLst>
                                          <p:attrName>style.visibility</p:attrName>
                                        </p:attrNameLst>
                                      </p:cBhvr>
                                      <p:to>
                                        <p:strVal val="visible"/>
                                      </p:to>
                                    </p:set>
                                    <p:anim calcmode="lin" valueType="num">
                                      <p:cBhvr>
                                        <p:cTn id="67" dur="350" fill="hold"/>
                                        <p:tgtEl>
                                          <p:spTgt spid="171"/>
                                        </p:tgtEl>
                                        <p:attrNameLst>
                                          <p:attrName>ppt_w</p:attrName>
                                        </p:attrNameLst>
                                      </p:cBhvr>
                                      <p:tavLst>
                                        <p:tav tm="0">
                                          <p:val>
                                            <p:fltVal val="0"/>
                                          </p:val>
                                        </p:tav>
                                        <p:tav tm="100000">
                                          <p:val>
                                            <p:strVal val="#ppt_w"/>
                                          </p:val>
                                        </p:tav>
                                      </p:tavLst>
                                    </p:anim>
                                    <p:anim calcmode="lin" valueType="num">
                                      <p:cBhvr>
                                        <p:cTn id="68" dur="350" fill="hold"/>
                                        <p:tgtEl>
                                          <p:spTgt spid="171"/>
                                        </p:tgtEl>
                                        <p:attrNameLst>
                                          <p:attrName>ppt_h</p:attrName>
                                        </p:attrNameLst>
                                      </p:cBhvr>
                                      <p:tavLst>
                                        <p:tav tm="0">
                                          <p:val>
                                            <p:fltVal val="0"/>
                                          </p:val>
                                        </p:tav>
                                        <p:tav tm="100000">
                                          <p:val>
                                            <p:strVal val="#ppt_h"/>
                                          </p:val>
                                        </p:tav>
                                      </p:tavLst>
                                    </p:anim>
                                    <p:animEffect transition="in" filter="fade">
                                      <p:cBhvr>
                                        <p:cTn id="69" dur="350"/>
                                        <p:tgtEl>
                                          <p:spTgt spid="171"/>
                                        </p:tgtEl>
                                      </p:cBhvr>
                                    </p:animEffect>
                                  </p:childTnLst>
                                </p:cTn>
                              </p:par>
                            </p:childTnLst>
                          </p:cTn>
                        </p:par>
                        <p:par>
                          <p:cTn id="70" fill="hold">
                            <p:stCondLst>
                              <p:cond delay="350"/>
                            </p:stCondLst>
                            <p:childTnLst>
                              <p:par>
                                <p:cTn id="71" presetID="22" presetClass="entr" presetSubtype="8" fill="hold" grpId="0" nodeType="afterEffect">
                                  <p:stCondLst>
                                    <p:cond delay="0"/>
                                  </p:stCondLst>
                                  <p:childTnLst>
                                    <p:set>
                                      <p:cBhvr>
                                        <p:cTn id="72" dur="1" fill="hold">
                                          <p:stCondLst>
                                            <p:cond delay="0"/>
                                          </p:stCondLst>
                                        </p:cTn>
                                        <p:tgtEl>
                                          <p:spTgt spid="167"/>
                                        </p:tgtEl>
                                        <p:attrNameLst>
                                          <p:attrName>style.visibility</p:attrName>
                                        </p:attrNameLst>
                                      </p:cBhvr>
                                      <p:to>
                                        <p:strVal val="visible"/>
                                      </p:to>
                                    </p:set>
                                    <p:animEffect transition="in" filter="wipe(left)">
                                      <p:cBhvr>
                                        <p:cTn id="73" dur="35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6" grpId="0"/>
      <p:bldP spid="1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8" name="Group 218"/>
          <p:cNvGrpSpPr/>
          <p:nvPr/>
        </p:nvGrpSpPr>
        <p:grpSpPr>
          <a:xfrm>
            <a:off x="2790087" y="2482633"/>
            <a:ext cx="1532389" cy="1532586"/>
            <a:chOff x="-1" y="-1"/>
            <a:chExt cx="1532586" cy="1532586"/>
          </a:xfrm>
        </p:grpSpPr>
        <p:sp>
          <p:nvSpPr>
            <p:cNvPr id="216" name="Shape 216"/>
            <p:cNvSpPr/>
            <p:nvPr/>
          </p:nvSpPr>
          <p:spPr>
            <a:xfrm>
              <a:off x="-1" y="-1"/>
              <a:ext cx="1532586" cy="1532586"/>
            </a:xfrm>
            <a:prstGeom prst="wedgeEllipseCallout">
              <a:avLst>
                <a:gd name="adj1" fmla="val 45579"/>
                <a:gd name="adj2" fmla="val 40362"/>
              </a:avLst>
            </a:prstGeom>
            <a:ln w="76200"/>
          </p:spPr>
          <p:style>
            <a:lnRef idx="2">
              <a:schemeClr val="accent1"/>
            </a:lnRef>
            <a:fillRef idx="1">
              <a:schemeClr val="lt1"/>
            </a:fillRef>
            <a:effectRef idx="0">
              <a:schemeClr val="accent1"/>
            </a:effectRef>
            <a:fontRef idx="minor">
              <a:schemeClr val="dk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7" name="Shape 217"/>
            <p:cNvSpPr/>
            <p:nvPr/>
          </p:nvSpPr>
          <p:spPr>
            <a:xfrm>
              <a:off x="416921" y="387728"/>
              <a:ext cx="698741" cy="7571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0" algn="ctr">
                <a:lnSpc>
                  <a:spcPct val="120000"/>
                </a:lnSpc>
                <a:defRPr>
                  <a:solidFill>
                    <a:srgbClr val="000000"/>
                  </a:solidFill>
                </a:defRPr>
              </a:pPr>
              <a:r>
                <a:rPr lang="zh-CN" altLang="en-US"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rPr>
                <a:t>添加标题</a:t>
              </a:r>
            </a:p>
          </p:txBody>
        </p:sp>
      </p:grpSp>
      <p:grpSp>
        <p:nvGrpSpPr>
          <p:cNvPr id="221" name="Group 221"/>
          <p:cNvGrpSpPr/>
          <p:nvPr/>
        </p:nvGrpSpPr>
        <p:grpSpPr>
          <a:xfrm>
            <a:off x="4590114" y="2060848"/>
            <a:ext cx="1558143" cy="1558346"/>
            <a:chOff x="0" y="0"/>
            <a:chExt cx="1558345" cy="1558345"/>
          </a:xfrm>
        </p:grpSpPr>
        <p:sp>
          <p:nvSpPr>
            <p:cNvPr id="219" name="Shape 219"/>
            <p:cNvSpPr/>
            <p:nvPr/>
          </p:nvSpPr>
          <p:spPr>
            <a:xfrm>
              <a:off x="0" y="0"/>
              <a:ext cx="1558345" cy="1558345"/>
            </a:xfrm>
            <a:prstGeom prst="wedgeEllipseCallout">
              <a:avLst>
                <a:gd name="adj1" fmla="val 13518"/>
                <a:gd name="adj2" fmla="val 60973"/>
              </a:avLst>
            </a:prstGeom>
            <a:ln w="76200"/>
          </p:spPr>
          <p:style>
            <a:lnRef idx="2">
              <a:schemeClr val="accent2"/>
            </a:lnRef>
            <a:fillRef idx="1">
              <a:schemeClr val="lt1"/>
            </a:fillRef>
            <a:effectRef idx="0">
              <a:schemeClr val="accent2"/>
            </a:effectRef>
            <a:fontRef idx="minor">
              <a:schemeClr val="dk1"/>
            </a:fontRef>
          </p:style>
          <p:txBody>
            <a:bodyPr wrap="square" lIns="0" tIns="0" rIns="0" bIns="0" numCol="1" anchor="ctr">
              <a:noAutofit/>
            </a:bodyPr>
            <a:lstStyle/>
            <a:p>
              <a:pPr algn="ctr"/>
              <a:endParaRPr>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0" name="Shape 220"/>
            <p:cNvSpPr/>
            <p:nvPr/>
          </p:nvSpPr>
          <p:spPr>
            <a:xfrm>
              <a:off x="510866" y="437880"/>
              <a:ext cx="553996" cy="7571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lnSpc>
                  <a:spcPct val="120000"/>
                </a:lnSpc>
                <a:defRPr>
                  <a:solidFill>
                    <a:srgbClr val="000000"/>
                  </a:solidFill>
                </a:defRPr>
              </a:pPr>
              <a:r>
                <a:rPr lang="zh-CN" altLang="en-US"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rPr>
                <a:t>添加</a:t>
              </a:r>
              <a:endParaRPr lang="en-US" altLang="zh-CN"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endParaRPr>
            </a:p>
            <a:p>
              <a:pPr algn="ctr">
                <a:lnSpc>
                  <a:spcPct val="120000"/>
                </a:lnSpc>
                <a:defRPr>
                  <a:solidFill>
                    <a:srgbClr val="000000"/>
                  </a:solidFill>
                </a:defRPr>
              </a:pPr>
              <a:r>
                <a:rPr lang="zh-CN" altLang="en-US"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rPr>
                <a:t>标题</a:t>
              </a:r>
            </a:p>
          </p:txBody>
        </p:sp>
      </p:grpSp>
      <p:grpSp>
        <p:nvGrpSpPr>
          <p:cNvPr id="224" name="Group 224"/>
          <p:cNvGrpSpPr/>
          <p:nvPr/>
        </p:nvGrpSpPr>
        <p:grpSpPr>
          <a:xfrm>
            <a:off x="6433275" y="2060848"/>
            <a:ext cx="1558143" cy="1558346"/>
            <a:chOff x="0" y="0"/>
            <a:chExt cx="1558345" cy="1558345"/>
          </a:xfrm>
        </p:grpSpPr>
        <p:sp>
          <p:nvSpPr>
            <p:cNvPr id="222" name="Shape 222"/>
            <p:cNvSpPr/>
            <p:nvPr/>
          </p:nvSpPr>
          <p:spPr>
            <a:xfrm>
              <a:off x="0" y="0"/>
              <a:ext cx="1558345" cy="1558345"/>
            </a:xfrm>
            <a:prstGeom prst="wedgeEllipseCallout">
              <a:avLst>
                <a:gd name="adj1" fmla="val -21596"/>
                <a:gd name="adj2" fmla="val 58683"/>
              </a:avLst>
            </a:prstGeom>
            <a:ln w="76200"/>
          </p:spPr>
          <p:style>
            <a:lnRef idx="2">
              <a:schemeClr val="accent3"/>
            </a:lnRef>
            <a:fillRef idx="1">
              <a:schemeClr val="lt1"/>
            </a:fillRef>
            <a:effectRef idx="0">
              <a:schemeClr val="accent3"/>
            </a:effectRef>
            <a:fontRef idx="minor">
              <a:schemeClr val="dk1"/>
            </a:fontRef>
          </p:style>
          <p:txBody>
            <a:bodyPr wrap="square" lIns="0" tIns="0" rIns="0" bIns="0" numCol="1" anchor="ctr">
              <a:noAutofit/>
            </a:bodyPr>
            <a:lstStyle/>
            <a:p>
              <a:pPr algn="ctr"/>
              <a:endParaRPr>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3" name="Shape 223"/>
            <p:cNvSpPr/>
            <p:nvPr/>
          </p:nvSpPr>
          <p:spPr>
            <a:xfrm>
              <a:off x="502175" y="437880"/>
              <a:ext cx="553996" cy="7571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lnSpc>
                  <a:spcPct val="120000"/>
                </a:lnSpc>
                <a:defRPr>
                  <a:solidFill>
                    <a:srgbClr val="000000"/>
                  </a:solidFill>
                </a:defRPr>
              </a:pPr>
              <a:r>
                <a:rPr lang="zh-CN" altLang="en-US"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rPr>
                <a:t>添加</a:t>
              </a:r>
              <a:endParaRPr lang="en-US" altLang="zh-CN"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endParaRPr>
            </a:p>
            <a:p>
              <a:pPr algn="ctr">
                <a:lnSpc>
                  <a:spcPct val="120000"/>
                </a:lnSpc>
                <a:defRPr>
                  <a:solidFill>
                    <a:srgbClr val="000000"/>
                  </a:solidFill>
                </a:defRPr>
              </a:pPr>
              <a:r>
                <a:rPr lang="zh-CN" altLang="en-US"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rPr>
                <a:t>标题</a:t>
              </a:r>
            </a:p>
          </p:txBody>
        </p:sp>
      </p:grpSp>
      <p:grpSp>
        <p:nvGrpSpPr>
          <p:cNvPr id="227" name="Group 227"/>
          <p:cNvGrpSpPr/>
          <p:nvPr/>
        </p:nvGrpSpPr>
        <p:grpSpPr>
          <a:xfrm>
            <a:off x="7991416" y="2640404"/>
            <a:ext cx="1506627" cy="1506823"/>
            <a:chOff x="0" y="0"/>
            <a:chExt cx="1506822" cy="1506822"/>
          </a:xfrm>
        </p:grpSpPr>
        <p:sp>
          <p:nvSpPr>
            <p:cNvPr id="225" name="Shape 225"/>
            <p:cNvSpPr/>
            <p:nvPr/>
          </p:nvSpPr>
          <p:spPr>
            <a:xfrm>
              <a:off x="0" y="0"/>
              <a:ext cx="1506822" cy="1506822"/>
            </a:xfrm>
            <a:prstGeom prst="wedgeEllipseCallout">
              <a:avLst>
                <a:gd name="adj1" fmla="val -45932"/>
                <a:gd name="adj2" fmla="val 43873"/>
              </a:avLst>
            </a:prstGeom>
            <a:ln w="76200"/>
          </p:spPr>
          <p:style>
            <a:lnRef idx="2">
              <a:schemeClr val="accent4"/>
            </a:lnRef>
            <a:fillRef idx="1">
              <a:schemeClr val="lt1"/>
            </a:fillRef>
            <a:effectRef idx="0">
              <a:schemeClr val="accent4"/>
            </a:effectRef>
            <a:fontRef idx="minor">
              <a:schemeClr val="dk1"/>
            </a:fontRef>
          </p:style>
          <p:txBody>
            <a:bodyPr wrap="square" lIns="0" tIns="0" rIns="0" bIns="0" numCol="1" anchor="ctr">
              <a:noAutofit/>
            </a:bodyPr>
            <a:lstStyle/>
            <a:p>
              <a:pPr algn="ctr"/>
              <a:endParaRPr>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6" name="Shape 226"/>
            <p:cNvSpPr/>
            <p:nvPr/>
          </p:nvSpPr>
          <p:spPr>
            <a:xfrm>
              <a:off x="417894" y="410542"/>
              <a:ext cx="671037" cy="7571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a:lnSpc>
                  <a:spcPct val="120000"/>
                </a:lnSpc>
                <a:defRPr>
                  <a:solidFill>
                    <a:srgbClr val="000000"/>
                  </a:solidFill>
                </a:defRPr>
              </a:pPr>
              <a:r>
                <a:rPr lang="zh-CN" altLang="en-US" b="1">
                  <a:solidFill>
                    <a:srgbClr val="595C54"/>
                  </a:solidFill>
                  <a:latin typeface="微软雅黑" panose="020B0503020204020204" pitchFamily="34" charset="-122"/>
                  <a:ea typeface="微软雅黑" panose="020B0503020204020204" pitchFamily="34" charset="-122"/>
                  <a:cs typeface="+mj-cs"/>
                  <a:sym typeface="微软雅黑" panose="020B0503020204020204" pitchFamily="34" charset="-122"/>
                </a:rPr>
                <a:t>添加标题</a:t>
              </a:r>
            </a:p>
          </p:txBody>
        </p:sp>
      </p:grpSp>
      <p:grpSp>
        <p:nvGrpSpPr>
          <p:cNvPr id="230" name="Group 230"/>
          <p:cNvGrpSpPr/>
          <p:nvPr/>
        </p:nvGrpSpPr>
        <p:grpSpPr>
          <a:xfrm>
            <a:off x="3987772" y="4193289"/>
            <a:ext cx="4365373" cy="592430"/>
            <a:chOff x="0" y="0"/>
            <a:chExt cx="4365939" cy="592428"/>
          </a:xfrm>
        </p:grpSpPr>
        <p:sp>
          <p:nvSpPr>
            <p:cNvPr id="228" name="Shape 228"/>
            <p:cNvSpPr/>
            <p:nvPr/>
          </p:nvSpPr>
          <p:spPr>
            <a:xfrm>
              <a:off x="0" y="0"/>
              <a:ext cx="4365939" cy="592428"/>
            </a:xfrm>
            <a:prstGeom prst="roundRect">
              <a:avLst>
                <a:gd name="adj" fmla="val 15006"/>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rtl="0">
                <a:lnSpc>
                  <a:spcPct val="120000"/>
                </a:lnSpc>
              </a:pPr>
              <a:endParaRPr sz="24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9" name="Shape 229"/>
            <p:cNvSpPr/>
            <p:nvPr/>
          </p:nvSpPr>
          <p:spPr>
            <a:xfrm>
              <a:off x="28920" y="111549"/>
              <a:ext cx="4308098"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800">
                  <a:latin typeface="+mj-lt"/>
                  <a:ea typeface="+mj-ea"/>
                  <a:cs typeface="+mj-cs"/>
                  <a:sym typeface="Source Sans Pro"/>
                </a:defRPr>
              </a:lvl1pPr>
            </a:lstStyle>
            <a:p>
              <a:pPr lvl="0">
                <a:defRPr sz="1800">
                  <a:solidFill>
                    <a:srgbClr val="000000"/>
                  </a:solidFill>
                </a:defRPr>
              </a:pPr>
              <a:r>
                <a:rPr lang="zh-CN" altLang="en-US"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此处添加标题</a:t>
              </a:r>
              <a:endParaRPr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32" name="Shape 232"/>
          <p:cNvSpPr/>
          <p:nvPr/>
        </p:nvSpPr>
        <p:spPr>
          <a:xfrm>
            <a:off x="1343473" y="5098205"/>
            <a:ext cx="9653969" cy="523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0" algn="ctr">
              <a:defRPr>
                <a:solidFill>
                  <a:srgbClr val="000000"/>
                </a:solidFill>
              </a:defRPr>
            </a:pPr>
            <a:r>
              <a:rPr lang="zh-CN" altLang="en-US"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点击此处添加段落文本</a:t>
            </a:r>
            <a:r>
              <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  . </a:t>
            </a:r>
            <a:r>
              <a:rPr lang="zh-CN" altLang="en-US"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 </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129928652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230"/>
                                        </p:tgtEl>
                                        <p:attrNameLst>
                                          <p:attrName>style.visibility</p:attrName>
                                        </p:attrNameLst>
                                      </p:cBhvr>
                                      <p:to>
                                        <p:strVal val="visible"/>
                                      </p:to>
                                    </p:set>
                                    <p:anim calcmode="lin" valueType="num">
                                      <p:cBhvr>
                                        <p:cTn id="7" dur="500" fill="hold"/>
                                        <p:tgtEl>
                                          <p:spTgt spid="230"/>
                                        </p:tgtEl>
                                        <p:attrNameLst>
                                          <p:attrName>ppt_w</p:attrName>
                                        </p:attrNameLst>
                                      </p:cBhvr>
                                      <p:tavLst>
                                        <p:tav tm="0">
                                          <p:val>
                                            <p:fltVal val="0"/>
                                          </p:val>
                                        </p:tav>
                                        <p:tav tm="100000">
                                          <p:val>
                                            <p:strVal val="#ppt_w"/>
                                          </p:val>
                                        </p:tav>
                                      </p:tavLst>
                                    </p:anim>
                                    <p:anim calcmode="lin" valueType="num">
                                      <p:cBhvr>
                                        <p:cTn id="8" dur="500" fill="hold"/>
                                        <p:tgtEl>
                                          <p:spTgt spid="23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218"/>
                                        </p:tgtEl>
                                        <p:attrNameLst>
                                          <p:attrName>style.visibility</p:attrName>
                                        </p:attrNameLst>
                                      </p:cBhvr>
                                      <p:to>
                                        <p:strVal val="visible"/>
                                      </p:to>
                                    </p:set>
                                    <p:anim calcmode="lin" valueType="num">
                                      <p:cBhvr>
                                        <p:cTn id="12" dur="500" fill="hold"/>
                                        <p:tgtEl>
                                          <p:spTgt spid="218"/>
                                        </p:tgtEl>
                                        <p:attrNameLst>
                                          <p:attrName>ppt_x</p:attrName>
                                        </p:attrNameLst>
                                      </p:cBhvr>
                                      <p:tavLst>
                                        <p:tav tm="0">
                                          <p:val>
                                            <p:strVal val="0-#ppt_w/2"/>
                                          </p:val>
                                        </p:tav>
                                        <p:tav tm="100000">
                                          <p:val>
                                            <p:strVal val="#ppt_x"/>
                                          </p:val>
                                        </p:tav>
                                      </p:tavLst>
                                    </p:anim>
                                    <p:anim calcmode="lin" valueType="num">
                                      <p:cBhvr>
                                        <p:cTn id="13" dur="500" fill="hold"/>
                                        <p:tgtEl>
                                          <p:spTgt spid="2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221"/>
                                        </p:tgtEl>
                                        <p:attrNameLst>
                                          <p:attrName>style.visibility</p:attrName>
                                        </p:attrNameLst>
                                      </p:cBhvr>
                                      <p:to>
                                        <p:strVal val="visible"/>
                                      </p:to>
                                    </p:set>
                                    <p:anim calcmode="lin" valueType="num">
                                      <p:cBhvr>
                                        <p:cTn id="17" dur="500" fill="hold"/>
                                        <p:tgtEl>
                                          <p:spTgt spid="221"/>
                                        </p:tgtEl>
                                        <p:attrNameLst>
                                          <p:attrName>ppt_x</p:attrName>
                                        </p:attrNameLst>
                                      </p:cBhvr>
                                      <p:tavLst>
                                        <p:tav tm="0">
                                          <p:val>
                                            <p:strVal val="0-#ppt_w/2"/>
                                          </p:val>
                                        </p:tav>
                                        <p:tav tm="100000">
                                          <p:val>
                                            <p:strVal val="#ppt_x"/>
                                          </p:val>
                                        </p:tav>
                                      </p:tavLst>
                                    </p:anim>
                                    <p:anim calcmode="lin" valueType="num">
                                      <p:cBhvr>
                                        <p:cTn id="18" dur="500" fill="hold"/>
                                        <p:tgtEl>
                                          <p:spTgt spid="2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224"/>
                                        </p:tgtEl>
                                        <p:attrNameLst>
                                          <p:attrName>style.visibility</p:attrName>
                                        </p:attrNameLst>
                                      </p:cBhvr>
                                      <p:to>
                                        <p:strVal val="visible"/>
                                      </p:to>
                                    </p:set>
                                    <p:anim calcmode="lin" valueType="num">
                                      <p:cBhvr>
                                        <p:cTn id="22" dur="500" fill="hold"/>
                                        <p:tgtEl>
                                          <p:spTgt spid="224"/>
                                        </p:tgtEl>
                                        <p:attrNameLst>
                                          <p:attrName>ppt_x</p:attrName>
                                        </p:attrNameLst>
                                      </p:cBhvr>
                                      <p:tavLst>
                                        <p:tav tm="0">
                                          <p:val>
                                            <p:strVal val="0-#ppt_w/2"/>
                                          </p:val>
                                        </p:tav>
                                        <p:tav tm="100000">
                                          <p:val>
                                            <p:strVal val="#ppt_x"/>
                                          </p:val>
                                        </p:tav>
                                      </p:tavLst>
                                    </p:anim>
                                    <p:anim calcmode="lin" valueType="num">
                                      <p:cBhvr>
                                        <p:cTn id="23" dur="500" fill="hold"/>
                                        <p:tgtEl>
                                          <p:spTgt spid="22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227"/>
                                        </p:tgtEl>
                                        <p:attrNameLst>
                                          <p:attrName>style.visibility</p:attrName>
                                        </p:attrNameLst>
                                      </p:cBhvr>
                                      <p:to>
                                        <p:strVal val="visible"/>
                                      </p:to>
                                    </p:set>
                                    <p:anim calcmode="lin" valueType="num">
                                      <p:cBhvr>
                                        <p:cTn id="27" dur="500" fill="hold"/>
                                        <p:tgtEl>
                                          <p:spTgt spid="227"/>
                                        </p:tgtEl>
                                        <p:attrNameLst>
                                          <p:attrName>ppt_x</p:attrName>
                                        </p:attrNameLst>
                                      </p:cBhvr>
                                      <p:tavLst>
                                        <p:tav tm="0">
                                          <p:val>
                                            <p:strVal val="0-#ppt_w/2"/>
                                          </p:val>
                                        </p:tav>
                                        <p:tav tm="100000">
                                          <p:val>
                                            <p:strVal val="#ppt_x"/>
                                          </p:val>
                                        </p:tav>
                                      </p:tavLst>
                                    </p:anim>
                                    <p:anim calcmode="lin" valueType="num">
                                      <p:cBhvr>
                                        <p:cTn id="28" dur="500" fill="hold"/>
                                        <p:tgtEl>
                                          <p:spTgt spid="22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232"/>
                                        </p:tgtEl>
                                        <p:attrNameLst>
                                          <p:attrName>style.visibility</p:attrName>
                                        </p:attrNameLst>
                                      </p:cBhvr>
                                      <p:to>
                                        <p:strVal val="visible"/>
                                      </p:to>
                                    </p:set>
                                    <p:animEffect transition="in" filter="fade">
                                      <p:cBhvr>
                                        <p:cTn id="32" dur="1000"/>
                                        <p:tgtEl>
                                          <p:spTgt spid="232"/>
                                        </p:tgtEl>
                                      </p:cBhvr>
                                    </p:animEffect>
                                    <p:anim calcmode="lin" valueType="num">
                                      <p:cBhvr>
                                        <p:cTn id="33" dur="1000" fill="hold"/>
                                        <p:tgtEl>
                                          <p:spTgt spid="232"/>
                                        </p:tgtEl>
                                        <p:attrNameLst>
                                          <p:attrName>ppt_x</p:attrName>
                                        </p:attrNameLst>
                                      </p:cBhvr>
                                      <p:tavLst>
                                        <p:tav tm="0">
                                          <p:val>
                                            <p:strVal val="#ppt_x"/>
                                          </p:val>
                                        </p:tav>
                                        <p:tav tm="100000">
                                          <p:val>
                                            <p:strVal val="#ppt_x"/>
                                          </p:val>
                                        </p:tav>
                                      </p:tavLst>
                                    </p:anim>
                                    <p:anim calcmode="lin" valueType="num">
                                      <p:cBhvr>
                                        <p:cTn id="34" dur="1000" fill="hold"/>
                                        <p:tgtEl>
                                          <p:spTgt spid="2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animBg="1" advAuto="0"/>
      <p:bldP spid="221" grpId="0" animBg="1" advAuto="0"/>
      <p:bldP spid="224" grpId="0" animBg="1" advAuto="0"/>
      <p:bldP spid="227" grpId="0" animBg="1" advAuto="0"/>
      <p:bldP spid="230" grpId="0" animBg="1" advAuto="0"/>
      <p:bldP spid="2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单击此处添加标题</a:t>
            </a:r>
          </a:p>
        </p:txBody>
      </p:sp>
      <p:sp>
        <p:nvSpPr>
          <p:cNvPr id="610" name="Shape 610"/>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wrap="none">
            <a:spAutoFit/>
          </a:bodyPr>
          <a:lstStyle/>
          <a:p>
            <a:pPr lvl="0">
              <a:defRPr sz="1800">
                <a:solidFill>
                  <a:srgbClr val="000000"/>
                </a:solidFill>
              </a:defRPr>
            </a:pPr>
            <a:fld id="{86CB4B4D-7CA3-9044-876B-883B54F8677D}" type="slidenum">
              <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13</a:t>
            </a:fld>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20" name="Group 620"/>
          <p:cNvGrpSpPr/>
          <p:nvPr/>
        </p:nvGrpSpPr>
        <p:grpSpPr>
          <a:xfrm>
            <a:off x="4869717" y="5042079"/>
            <a:ext cx="323809" cy="1827214"/>
            <a:chOff x="0" y="0"/>
            <a:chExt cx="323850" cy="1827213"/>
          </a:xfrm>
        </p:grpSpPr>
        <p:sp>
          <p:nvSpPr>
            <p:cNvPr id="611" name="Shape 611"/>
            <p:cNvSpPr/>
            <p:nvPr/>
          </p:nvSpPr>
          <p:spPr>
            <a:xfrm>
              <a:off x="11112" y="7937"/>
              <a:ext cx="303214" cy="492126"/>
            </a:xfrm>
            <a:custGeom>
              <a:avLst/>
              <a:gdLst/>
              <a:ahLst/>
              <a:cxnLst>
                <a:cxn ang="0">
                  <a:pos x="wd2" y="hd2"/>
                </a:cxn>
                <a:cxn ang="5400000">
                  <a:pos x="wd2" y="hd2"/>
                </a:cxn>
                <a:cxn ang="10800000">
                  <a:pos x="wd2" y="hd2"/>
                </a:cxn>
                <a:cxn ang="16200000">
                  <a:pos x="wd2" y="hd2"/>
                </a:cxn>
              </a:cxnLst>
              <a:rect l="0" t="0" r="r" b="b"/>
              <a:pathLst>
                <a:path w="21600" h="21600" extrusionOk="0">
                  <a:moveTo>
                    <a:pt x="21600" y="19579"/>
                  </a:moveTo>
                  <a:lnTo>
                    <a:pt x="11648" y="0"/>
                  </a:lnTo>
                  <a:lnTo>
                    <a:pt x="9499" y="0"/>
                  </a:lnTo>
                  <a:lnTo>
                    <a:pt x="0" y="20206"/>
                  </a:lnTo>
                  <a:lnTo>
                    <a:pt x="565" y="21600"/>
                  </a:lnTo>
                  <a:lnTo>
                    <a:pt x="20469" y="21600"/>
                  </a:lnTo>
                  <a:lnTo>
                    <a:pt x="21600" y="19579"/>
                  </a:lnTo>
                  <a:close/>
                </a:path>
              </a:pathLst>
            </a:custGeom>
            <a:solidFill>
              <a:srgbClr val="F8E9B2"/>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2" name="Shape 612"/>
            <p:cNvSpPr/>
            <p:nvPr/>
          </p:nvSpPr>
          <p:spPr>
            <a:xfrm>
              <a:off x="98424" y="433366"/>
              <a:ext cx="125414" cy="1393848"/>
            </a:xfrm>
            <a:custGeom>
              <a:avLst/>
              <a:gdLst/>
              <a:ahLst/>
              <a:cxnLst>
                <a:cxn ang="0">
                  <a:pos x="wd2" y="hd2"/>
                </a:cxn>
                <a:cxn ang="5400000">
                  <a:pos x="wd2" y="hd2"/>
                </a:cxn>
                <a:cxn ang="10800000">
                  <a:pos x="wd2" y="hd2"/>
                </a:cxn>
                <a:cxn ang="16200000">
                  <a:pos x="wd2" y="hd2"/>
                </a:cxn>
              </a:cxnLst>
              <a:rect l="0" t="0" r="r" b="b"/>
              <a:pathLst>
                <a:path w="21600" h="21576" extrusionOk="0">
                  <a:moveTo>
                    <a:pt x="21600" y="21576"/>
                  </a:moveTo>
                  <a:cubicBezTo>
                    <a:pt x="0" y="21576"/>
                    <a:pt x="0" y="21576"/>
                    <a:pt x="0" y="21576"/>
                  </a:cubicBezTo>
                  <a:cubicBezTo>
                    <a:pt x="0" y="794"/>
                    <a:pt x="0" y="794"/>
                    <a:pt x="0" y="794"/>
                  </a:cubicBezTo>
                  <a:cubicBezTo>
                    <a:pt x="0" y="794"/>
                    <a:pt x="1367" y="26"/>
                    <a:pt x="10663" y="1"/>
                  </a:cubicBezTo>
                  <a:cubicBezTo>
                    <a:pt x="19959" y="-24"/>
                    <a:pt x="21600" y="794"/>
                    <a:pt x="21600" y="794"/>
                  </a:cubicBezTo>
                  <a:cubicBezTo>
                    <a:pt x="21600" y="21576"/>
                    <a:pt x="21600" y="21576"/>
                    <a:pt x="21600" y="21576"/>
                  </a:cubicBezTo>
                </a:path>
              </a:pathLst>
            </a:custGeom>
            <a:ln>
              <a:noFill/>
            </a:ln>
          </p:spPr>
          <p:style>
            <a:lnRef idx="3">
              <a:schemeClr val="lt1"/>
            </a:lnRef>
            <a:fillRef idx="1">
              <a:schemeClr val="accent1"/>
            </a:fillRef>
            <a:effectRef idx="1">
              <a:schemeClr val="accent1"/>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13" name="Shape 613"/>
            <p:cNvSpPr/>
            <p:nvPr/>
          </p:nvSpPr>
          <p:spPr>
            <a:xfrm>
              <a:off x="220662" y="430191"/>
              <a:ext cx="103189" cy="1395435"/>
            </a:xfrm>
            <a:custGeom>
              <a:avLst/>
              <a:gdLst/>
              <a:ahLst/>
              <a:cxnLst>
                <a:cxn ang="0">
                  <a:pos x="wd2" y="hd2"/>
                </a:cxn>
                <a:cxn ang="5400000">
                  <a:pos x="wd2" y="hd2"/>
                </a:cxn>
                <a:cxn ang="10800000">
                  <a:pos x="wd2" y="hd2"/>
                </a:cxn>
                <a:cxn ang="16200000">
                  <a:pos x="wd2" y="hd2"/>
                </a:cxn>
              </a:cxnLst>
              <a:rect l="0" t="0" r="r" b="b"/>
              <a:pathLst>
                <a:path w="21600" h="21576" extrusionOk="0">
                  <a:moveTo>
                    <a:pt x="21600" y="21576"/>
                  </a:moveTo>
                  <a:cubicBezTo>
                    <a:pt x="0" y="21576"/>
                    <a:pt x="0" y="21576"/>
                    <a:pt x="0" y="21576"/>
                  </a:cubicBezTo>
                  <a:cubicBezTo>
                    <a:pt x="0" y="793"/>
                    <a:pt x="0" y="793"/>
                    <a:pt x="0" y="793"/>
                  </a:cubicBezTo>
                  <a:cubicBezTo>
                    <a:pt x="0" y="793"/>
                    <a:pt x="1350" y="26"/>
                    <a:pt x="10462" y="1"/>
                  </a:cubicBezTo>
                  <a:cubicBezTo>
                    <a:pt x="19575" y="-24"/>
                    <a:pt x="21600" y="793"/>
                    <a:pt x="21600" y="793"/>
                  </a:cubicBezTo>
                  <a:cubicBezTo>
                    <a:pt x="21600" y="21576"/>
                    <a:pt x="21600" y="21576"/>
                    <a:pt x="21600" y="21576"/>
                  </a:cubicBezTo>
                </a:path>
              </a:pathLst>
            </a:custGeom>
            <a:solidFill>
              <a:srgbClr val="ABA07A"/>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4" name="Shape 614"/>
            <p:cNvSpPr/>
            <p:nvPr/>
          </p:nvSpPr>
          <p:spPr>
            <a:xfrm>
              <a:off x="-1" y="430191"/>
              <a:ext cx="101601" cy="1395435"/>
            </a:xfrm>
            <a:custGeom>
              <a:avLst/>
              <a:gdLst/>
              <a:ahLst/>
              <a:cxnLst>
                <a:cxn ang="0">
                  <a:pos x="wd2" y="hd2"/>
                </a:cxn>
                <a:cxn ang="5400000">
                  <a:pos x="wd2" y="hd2"/>
                </a:cxn>
                <a:cxn ang="10800000">
                  <a:pos x="wd2" y="hd2"/>
                </a:cxn>
                <a:cxn ang="16200000">
                  <a:pos x="wd2" y="hd2"/>
                </a:cxn>
              </a:cxnLst>
              <a:rect l="0" t="0" r="r" b="b"/>
              <a:pathLst>
                <a:path w="21600" h="21576" extrusionOk="0">
                  <a:moveTo>
                    <a:pt x="21600" y="21576"/>
                  </a:moveTo>
                  <a:cubicBezTo>
                    <a:pt x="0" y="21576"/>
                    <a:pt x="0" y="21576"/>
                    <a:pt x="0" y="21576"/>
                  </a:cubicBezTo>
                  <a:cubicBezTo>
                    <a:pt x="0" y="793"/>
                    <a:pt x="0" y="793"/>
                    <a:pt x="0" y="793"/>
                  </a:cubicBezTo>
                  <a:cubicBezTo>
                    <a:pt x="0" y="793"/>
                    <a:pt x="1371" y="26"/>
                    <a:pt x="10629" y="1"/>
                  </a:cubicBezTo>
                  <a:cubicBezTo>
                    <a:pt x="19543" y="-24"/>
                    <a:pt x="21600" y="793"/>
                    <a:pt x="21600" y="793"/>
                  </a:cubicBezTo>
                  <a:lnTo>
                    <a:pt x="21600" y="21576"/>
                  </a:lnTo>
                  <a:close/>
                </a:path>
              </a:pathLst>
            </a:custGeom>
            <a:ln>
              <a:noFill/>
            </a:ln>
          </p:spPr>
          <p:style>
            <a:lnRef idx="3">
              <a:schemeClr val="lt1"/>
            </a:lnRef>
            <a:fillRef idx="1">
              <a:schemeClr val="accent5"/>
            </a:fillRef>
            <a:effectRef idx="1">
              <a:schemeClr val="accent5"/>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15" name="Shape 615"/>
            <p:cNvSpPr/>
            <p:nvPr/>
          </p:nvSpPr>
          <p:spPr>
            <a:xfrm>
              <a:off x="96837" y="0"/>
              <a:ext cx="131764" cy="185836"/>
            </a:xfrm>
            <a:custGeom>
              <a:avLst/>
              <a:gdLst/>
              <a:ahLst/>
              <a:cxnLst>
                <a:cxn ang="0">
                  <a:pos x="wd2" y="hd2"/>
                </a:cxn>
                <a:cxn ang="5400000">
                  <a:pos x="wd2" y="hd2"/>
                </a:cxn>
                <a:cxn ang="10800000">
                  <a:pos x="wd2" y="hd2"/>
                </a:cxn>
                <a:cxn ang="16200000">
                  <a:pos x="wd2" y="hd2"/>
                </a:cxn>
              </a:cxnLst>
              <a:rect l="0" t="0" r="r" b="b"/>
              <a:pathLst>
                <a:path w="21600" h="20726" extrusionOk="0">
                  <a:moveTo>
                    <a:pt x="0" y="19815"/>
                  </a:moveTo>
                  <a:cubicBezTo>
                    <a:pt x="0" y="19815"/>
                    <a:pt x="10410" y="21600"/>
                    <a:pt x="21600" y="20172"/>
                  </a:cubicBezTo>
                  <a:cubicBezTo>
                    <a:pt x="12752" y="0"/>
                    <a:pt x="12752" y="0"/>
                    <a:pt x="12752" y="0"/>
                  </a:cubicBezTo>
                  <a:cubicBezTo>
                    <a:pt x="7547" y="0"/>
                    <a:pt x="7547" y="0"/>
                    <a:pt x="7547" y="0"/>
                  </a:cubicBezTo>
                  <a:cubicBezTo>
                    <a:pt x="0" y="19815"/>
                    <a:pt x="0" y="19815"/>
                    <a:pt x="0" y="19815"/>
                  </a:cubicBezTo>
                </a:path>
              </a:pathLst>
            </a:custGeom>
            <a:solidFill>
              <a:schemeClr val="bg2">
                <a:lumMod val="75000"/>
              </a:schemeClr>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6" name="Shape 616"/>
            <p:cNvSpPr/>
            <p:nvPr/>
          </p:nvSpPr>
          <p:spPr>
            <a:xfrm>
              <a:off x="163513" y="180975"/>
              <a:ext cx="150813" cy="295276"/>
            </a:xfrm>
            <a:custGeom>
              <a:avLst/>
              <a:gdLst/>
              <a:ahLst/>
              <a:cxnLst>
                <a:cxn ang="0">
                  <a:pos x="wd2" y="hd2"/>
                </a:cxn>
                <a:cxn ang="5400000">
                  <a:pos x="wd2" y="hd2"/>
                </a:cxn>
                <a:cxn ang="10800000">
                  <a:pos x="wd2" y="hd2"/>
                </a:cxn>
                <a:cxn ang="16200000">
                  <a:pos x="wd2" y="hd2"/>
                </a:cxn>
              </a:cxnLst>
              <a:rect l="0" t="0" r="r" b="b"/>
              <a:pathLst>
                <a:path w="21600" h="21600" extrusionOk="0">
                  <a:moveTo>
                    <a:pt x="9421" y="0"/>
                  </a:moveTo>
                  <a:cubicBezTo>
                    <a:pt x="6434" y="234"/>
                    <a:pt x="3677" y="350"/>
                    <a:pt x="1379" y="350"/>
                  </a:cubicBezTo>
                  <a:cubicBezTo>
                    <a:pt x="919" y="350"/>
                    <a:pt x="460" y="350"/>
                    <a:pt x="0" y="350"/>
                  </a:cubicBezTo>
                  <a:cubicBezTo>
                    <a:pt x="0" y="18448"/>
                    <a:pt x="0" y="18448"/>
                    <a:pt x="0" y="18448"/>
                  </a:cubicBezTo>
                  <a:cubicBezTo>
                    <a:pt x="5515" y="18564"/>
                    <a:pt x="7813" y="20666"/>
                    <a:pt x="8502" y="21600"/>
                  </a:cubicBezTo>
                  <a:cubicBezTo>
                    <a:pt x="8732" y="20783"/>
                    <a:pt x="10340" y="18331"/>
                    <a:pt x="15396" y="18214"/>
                  </a:cubicBezTo>
                  <a:cubicBezTo>
                    <a:pt x="15626" y="18214"/>
                    <a:pt x="15626" y="18214"/>
                    <a:pt x="15626" y="18214"/>
                  </a:cubicBezTo>
                  <a:cubicBezTo>
                    <a:pt x="18613" y="18214"/>
                    <a:pt x="20451" y="19148"/>
                    <a:pt x="21600" y="20082"/>
                  </a:cubicBezTo>
                  <a:cubicBezTo>
                    <a:pt x="21600" y="19965"/>
                    <a:pt x="21600" y="19965"/>
                    <a:pt x="21600" y="19965"/>
                  </a:cubicBezTo>
                  <a:cubicBezTo>
                    <a:pt x="9421" y="0"/>
                    <a:pt x="9421" y="0"/>
                    <a:pt x="9421" y="0"/>
                  </a:cubicBezTo>
                </a:path>
              </a:pathLst>
            </a:custGeom>
            <a:solidFill>
              <a:srgbClr val="C2B388"/>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7" name="Shape 617"/>
            <p:cNvSpPr/>
            <p:nvPr/>
          </p:nvSpPr>
          <p:spPr>
            <a:xfrm>
              <a:off x="163513" y="433387"/>
              <a:ext cx="60326" cy="1393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0" y="21600"/>
                    <a:pt x="0" y="21600"/>
                  </a:cubicBezTo>
                  <a:cubicBezTo>
                    <a:pt x="21600" y="21600"/>
                    <a:pt x="21600" y="21600"/>
                    <a:pt x="21600" y="21600"/>
                  </a:cubicBezTo>
                  <a:cubicBezTo>
                    <a:pt x="21600" y="21575"/>
                    <a:pt x="21600" y="21575"/>
                    <a:pt x="21600" y="21575"/>
                  </a:cubicBezTo>
                  <a:cubicBezTo>
                    <a:pt x="20463" y="21575"/>
                    <a:pt x="20463" y="21575"/>
                    <a:pt x="20463" y="21575"/>
                  </a:cubicBezTo>
                  <a:cubicBezTo>
                    <a:pt x="20463" y="745"/>
                    <a:pt x="20463" y="745"/>
                    <a:pt x="20463" y="745"/>
                  </a:cubicBezTo>
                  <a:cubicBezTo>
                    <a:pt x="20463" y="745"/>
                    <a:pt x="21032" y="720"/>
                    <a:pt x="21032" y="670"/>
                  </a:cubicBezTo>
                  <a:cubicBezTo>
                    <a:pt x="19326" y="472"/>
                    <a:pt x="13642" y="25"/>
                    <a:pt x="0" y="0"/>
                  </a:cubicBezTo>
                </a:path>
              </a:pathLst>
            </a:custGeom>
            <a:solidFill>
              <a:srgbClr val="155A77"/>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8" name="Shape 618"/>
            <p:cNvSpPr/>
            <p:nvPr/>
          </p:nvSpPr>
          <p:spPr>
            <a:xfrm>
              <a:off x="220662" y="430212"/>
              <a:ext cx="103189" cy="139541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800" y="0"/>
                    <a:pt x="10800" y="0"/>
                    <a:pt x="10462" y="0"/>
                  </a:cubicBezTo>
                  <a:cubicBezTo>
                    <a:pt x="3037" y="25"/>
                    <a:pt x="675" y="546"/>
                    <a:pt x="337" y="719"/>
                  </a:cubicBezTo>
                  <a:cubicBezTo>
                    <a:pt x="337" y="769"/>
                    <a:pt x="0" y="794"/>
                    <a:pt x="0" y="794"/>
                  </a:cubicBezTo>
                  <a:cubicBezTo>
                    <a:pt x="0" y="21600"/>
                    <a:pt x="0" y="21600"/>
                    <a:pt x="0" y="21600"/>
                  </a:cubicBezTo>
                  <a:cubicBezTo>
                    <a:pt x="675" y="21600"/>
                    <a:pt x="675" y="21600"/>
                    <a:pt x="675" y="21600"/>
                  </a:cubicBezTo>
                  <a:cubicBezTo>
                    <a:pt x="21600" y="21600"/>
                    <a:pt x="21600" y="21600"/>
                    <a:pt x="21600" y="21600"/>
                  </a:cubicBezTo>
                  <a:cubicBezTo>
                    <a:pt x="21600" y="794"/>
                    <a:pt x="21600" y="794"/>
                    <a:pt x="21600" y="794"/>
                  </a:cubicBezTo>
                  <a:cubicBezTo>
                    <a:pt x="21600" y="794"/>
                    <a:pt x="20925" y="595"/>
                    <a:pt x="19575" y="397"/>
                  </a:cubicBezTo>
                  <a:cubicBezTo>
                    <a:pt x="17887" y="198"/>
                    <a:pt x="15187" y="0"/>
                    <a:pt x="10800" y="0"/>
                  </a:cubicBezTo>
                </a:path>
              </a:pathLst>
            </a:custGeom>
            <a:ln>
              <a:noFill/>
            </a:ln>
          </p:spPr>
          <p:style>
            <a:lnRef idx="3">
              <a:schemeClr val="lt1"/>
            </a:lnRef>
            <a:fillRef idx="1">
              <a:schemeClr val="accent2"/>
            </a:fillRef>
            <a:effectRef idx="1">
              <a:schemeClr val="accent2"/>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19" name="Shape 619"/>
            <p:cNvSpPr/>
            <p:nvPr/>
          </p:nvSpPr>
          <p:spPr>
            <a:xfrm>
              <a:off x="163512" y="0"/>
              <a:ext cx="65089" cy="185739"/>
            </a:xfrm>
            <a:custGeom>
              <a:avLst/>
              <a:gdLst/>
              <a:ahLst/>
              <a:cxnLst>
                <a:cxn ang="0">
                  <a:pos x="wd2" y="hd2"/>
                </a:cxn>
                <a:cxn ang="5400000">
                  <a:pos x="wd2" y="hd2"/>
                </a:cxn>
                <a:cxn ang="10800000">
                  <a:pos x="wd2" y="hd2"/>
                </a:cxn>
                <a:cxn ang="16200000">
                  <a:pos x="wd2" y="hd2"/>
                </a:cxn>
              </a:cxnLst>
              <a:rect l="0" t="0" r="r" b="b"/>
              <a:pathLst>
                <a:path w="21600" h="21600" extrusionOk="0">
                  <a:moveTo>
                    <a:pt x="3688" y="0"/>
                  </a:moveTo>
                  <a:cubicBezTo>
                    <a:pt x="0" y="0"/>
                    <a:pt x="0" y="0"/>
                    <a:pt x="0" y="0"/>
                  </a:cubicBezTo>
                  <a:cubicBezTo>
                    <a:pt x="0" y="21600"/>
                    <a:pt x="0" y="21600"/>
                    <a:pt x="0" y="21600"/>
                  </a:cubicBezTo>
                  <a:cubicBezTo>
                    <a:pt x="1054" y="21600"/>
                    <a:pt x="2107" y="21600"/>
                    <a:pt x="3161" y="21600"/>
                  </a:cubicBezTo>
                  <a:cubicBezTo>
                    <a:pt x="8429" y="21600"/>
                    <a:pt x="14751" y="21414"/>
                    <a:pt x="21600" y="21041"/>
                  </a:cubicBezTo>
                  <a:cubicBezTo>
                    <a:pt x="21600" y="21041"/>
                    <a:pt x="21600" y="21041"/>
                    <a:pt x="21600" y="21041"/>
                  </a:cubicBezTo>
                  <a:cubicBezTo>
                    <a:pt x="3688" y="0"/>
                    <a:pt x="3688" y="0"/>
                    <a:pt x="3688" y="0"/>
                  </a:cubicBezTo>
                </a:path>
              </a:pathLst>
            </a:custGeom>
            <a:solidFill>
              <a:srgbClr val="155A77"/>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30" name="Group 630"/>
          <p:cNvGrpSpPr/>
          <p:nvPr/>
        </p:nvGrpSpPr>
        <p:grpSpPr>
          <a:xfrm>
            <a:off x="5395110" y="5361168"/>
            <a:ext cx="323809" cy="1508127"/>
            <a:chOff x="0" y="0"/>
            <a:chExt cx="323850" cy="1508125"/>
          </a:xfrm>
        </p:grpSpPr>
        <p:sp>
          <p:nvSpPr>
            <p:cNvPr id="621" name="Shape 621"/>
            <p:cNvSpPr/>
            <p:nvPr/>
          </p:nvSpPr>
          <p:spPr>
            <a:xfrm>
              <a:off x="11112" y="7937"/>
              <a:ext cx="304801" cy="493714"/>
            </a:xfrm>
            <a:custGeom>
              <a:avLst/>
              <a:gdLst/>
              <a:ahLst/>
              <a:cxnLst>
                <a:cxn ang="0">
                  <a:pos x="wd2" y="hd2"/>
                </a:cxn>
                <a:cxn ang="5400000">
                  <a:pos x="wd2" y="hd2"/>
                </a:cxn>
                <a:cxn ang="10800000">
                  <a:pos x="wd2" y="hd2"/>
                </a:cxn>
                <a:cxn ang="16200000">
                  <a:pos x="wd2" y="hd2"/>
                </a:cxn>
              </a:cxnLst>
              <a:rect l="0" t="0" r="r" b="b"/>
              <a:pathLst>
                <a:path w="21600" h="21600" extrusionOk="0">
                  <a:moveTo>
                    <a:pt x="21600" y="19516"/>
                  </a:moveTo>
                  <a:lnTo>
                    <a:pt x="11588" y="0"/>
                  </a:lnTo>
                  <a:lnTo>
                    <a:pt x="9450" y="0"/>
                  </a:lnTo>
                  <a:lnTo>
                    <a:pt x="0" y="20211"/>
                  </a:lnTo>
                  <a:lnTo>
                    <a:pt x="562" y="21600"/>
                  </a:lnTo>
                  <a:lnTo>
                    <a:pt x="20362" y="21531"/>
                  </a:lnTo>
                  <a:lnTo>
                    <a:pt x="21600" y="19516"/>
                  </a:lnTo>
                  <a:close/>
                </a:path>
              </a:pathLst>
            </a:custGeom>
            <a:solidFill>
              <a:srgbClr val="F8E9B2"/>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2" name="Shape 622"/>
            <p:cNvSpPr/>
            <p:nvPr/>
          </p:nvSpPr>
          <p:spPr>
            <a:xfrm>
              <a:off x="98425" y="434952"/>
              <a:ext cx="127001" cy="1073174"/>
            </a:xfrm>
            <a:custGeom>
              <a:avLst/>
              <a:gdLst/>
              <a:ahLst/>
              <a:cxnLst>
                <a:cxn ang="0">
                  <a:pos x="wd2" y="hd2"/>
                </a:cxn>
                <a:cxn ang="5400000">
                  <a:pos x="wd2" y="hd2"/>
                </a:cxn>
                <a:cxn ang="10800000">
                  <a:pos x="wd2" y="hd2"/>
                </a:cxn>
                <a:cxn ang="16200000">
                  <a:pos x="wd2" y="hd2"/>
                </a:cxn>
              </a:cxnLst>
              <a:rect l="0" t="0" r="r" b="b"/>
              <a:pathLst>
                <a:path w="21600" h="21569" extrusionOk="0">
                  <a:moveTo>
                    <a:pt x="21600" y="21569"/>
                  </a:moveTo>
                  <a:cubicBezTo>
                    <a:pt x="0" y="21569"/>
                    <a:pt x="0" y="21569"/>
                    <a:pt x="0" y="21569"/>
                  </a:cubicBezTo>
                  <a:cubicBezTo>
                    <a:pt x="0" y="999"/>
                    <a:pt x="0" y="999"/>
                    <a:pt x="0" y="999"/>
                  </a:cubicBezTo>
                  <a:cubicBezTo>
                    <a:pt x="0" y="999"/>
                    <a:pt x="1367" y="1"/>
                    <a:pt x="10390" y="1"/>
                  </a:cubicBezTo>
                  <a:cubicBezTo>
                    <a:pt x="19686" y="-31"/>
                    <a:pt x="21600" y="999"/>
                    <a:pt x="21600" y="999"/>
                  </a:cubicBezTo>
                  <a:cubicBezTo>
                    <a:pt x="21600" y="21569"/>
                    <a:pt x="21600" y="21569"/>
                    <a:pt x="21600" y="21569"/>
                  </a:cubicBezTo>
                </a:path>
              </a:pathLst>
            </a:custGeom>
            <a:ln>
              <a:noFill/>
            </a:ln>
          </p:spPr>
          <p:style>
            <a:lnRef idx="3">
              <a:schemeClr val="lt1"/>
            </a:lnRef>
            <a:fillRef idx="1">
              <a:schemeClr val="accent1"/>
            </a:fillRef>
            <a:effectRef idx="1">
              <a:schemeClr val="accent1"/>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23" name="Shape 623"/>
            <p:cNvSpPr/>
            <p:nvPr/>
          </p:nvSpPr>
          <p:spPr>
            <a:xfrm>
              <a:off x="222250" y="430212"/>
              <a:ext cx="101601" cy="1076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029"/>
                    <a:pt x="0" y="1029"/>
                    <a:pt x="0" y="1029"/>
                  </a:cubicBezTo>
                  <a:cubicBezTo>
                    <a:pt x="0" y="1029"/>
                    <a:pt x="1371" y="32"/>
                    <a:pt x="10629" y="0"/>
                  </a:cubicBezTo>
                  <a:cubicBezTo>
                    <a:pt x="19543" y="0"/>
                    <a:pt x="21600" y="1029"/>
                    <a:pt x="21600" y="1029"/>
                  </a:cubicBezTo>
                  <a:cubicBezTo>
                    <a:pt x="21600" y="21600"/>
                    <a:pt x="21600" y="21600"/>
                    <a:pt x="21600" y="21600"/>
                  </a:cubicBezTo>
                </a:path>
              </a:pathLst>
            </a:custGeom>
            <a:solidFill>
              <a:srgbClr val="B59BC5"/>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4" name="Shape 624"/>
            <p:cNvSpPr/>
            <p:nvPr/>
          </p:nvSpPr>
          <p:spPr>
            <a:xfrm>
              <a:off x="-1" y="430212"/>
              <a:ext cx="100013" cy="1076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029"/>
                    <a:pt x="0" y="1029"/>
                    <a:pt x="0" y="1029"/>
                  </a:cubicBezTo>
                  <a:cubicBezTo>
                    <a:pt x="0" y="1029"/>
                    <a:pt x="1371" y="32"/>
                    <a:pt x="10629" y="0"/>
                  </a:cubicBezTo>
                  <a:cubicBezTo>
                    <a:pt x="19886" y="0"/>
                    <a:pt x="21600" y="1029"/>
                    <a:pt x="21600" y="1029"/>
                  </a:cubicBezTo>
                  <a:lnTo>
                    <a:pt x="21600" y="21600"/>
                  </a:lnTo>
                  <a:close/>
                </a:path>
              </a:pathLst>
            </a:custGeom>
            <a:ln>
              <a:noFill/>
            </a:ln>
          </p:spPr>
          <p:style>
            <a:lnRef idx="3">
              <a:schemeClr val="lt1"/>
            </a:lnRef>
            <a:fillRef idx="1">
              <a:schemeClr val="accent3"/>
            </a:fillRef>
            <a:effectRef idx="1">
              <a:schemeClr val="accent3"/>
            </a:effectRef>
            <a:fontRef idx="minor">
              <a:schemeClr val="lt1"/>
            </a:fontRef>
          </p:style>
          <p:txBody>
            <a:bodyPr wrap="square" lIns="0" tIns="0" rIns="0" bIns="0" numCol="1" anchor="t">
              <a:noAutofit/>
            </a:bodyPr>
            <a:lstStyle/>
            <a:p>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5" name="Shape 625"/>
            <p:cNvSpPr/>
            <p:nvPr/>
          </p:nvSpPr>
          <p:spPr>
            <a:xfrm>
              <a:off x="96836" y="-1"/>
              <a:ext cx="131764" cy="182999"/>
            </a:xfrm>
            <a:custGeom>
              <a:avLst/>
              <a:gdLst/>
              <a:ahLst/>
              <a:cxnLst>
                <a:cxn ang="0">
                  <a:pos x="wd2" y="hd2"/>
                </a:cxn>
                <a:cxn ang="5400000">
                  <a:pos x="wd2" y="hd2"/>
                </a:cxn>
                <a:cxn ang="10800000">
                  <a:pos x="wd2" y="hd2"/>
                </a:cxn>
                <a:cxn ang="16200000">
                  <a:pos x="wd2" y="hd2"/>
                </a:cxn>
              </a:cxnLst>
              <a:rect l="0" t="0" r="r" b="b"/>
              <a:pathLst>
                <a:path w="21600" h="20749" extrusionOk="0">
                  <a:moveTo>
                    <a:pt x="0" y="19966"/>
                  </a:moveTo>
                  <a:cubicBezTo>
                    <a:pt x="0" y="19966"/>
                    <a:pt x="10273" y="21600"/>
                    <a:pt x="21600" y="20148"/>
                  </a:cubicBezTo>
                  <a:cubicBezTo>
                    <a:pt x="12644" y="0"/>
                    <a:pt x="12644" y="0"/>
                    <a:pt x="12644" y="0"/>
                  </a:cubicBezTo>
                  <a:cubicBezTo>
                    <a:pt x="7376" y="0"/>
                    <a:pt x="7376" y="0"/>
                    <a:pt x="7376" y="0"/>
                  </a:cubicBezTo>
                  <a:cubicBezTo>
                    <a:pt x="0" y="19966"/>
                    <a:pt x="0" y="19966"/>
                    <a:pt x="0" y="19966"/>
                  </a:cubicBezTo>
                </a:path>
              </a:pathLst>
            </a:custGeom>
            <a:solidFill>
              <a:srgbClr val="7B3A90"/>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6" name="Shape 626"/>
            <p:cNvSpPr/>
            <p:nvPr/>
          </p:nvSpPr>
          <p:spPr>
            <a:xfrm>
              <a:off x="163512" y="179387"/>
              <a:ext cx="152401" cy="298452"/>
            </a:xfrm>
            <a:custGeom>
              <a:avLst/>
              <a:gdLst/>
              <a:ahLst/>
              <a:cxnLst>
                <a:cxn ang="0">
                  <a:pos x="wd2" y="hd2"/>
                </a:cxn>
                <a:cxn ang="5400000">
                  <a:pos x="wd2" y="hd2"/>
                </a:cxn>
                <a:cxn ang="10800000">
                  <a:pos x="wd2" y="hd2"/>
                </a:cxn>
                <a:cxn ang="16200000">
                  <a:pos x="wd2" y="hd2"/>
                </a:cxn>
              </a:cxnLst>
              <a:rect l="0" t="0" r="r" b="b"/>
              <a:pathLst>
                <a:path w="21600" h="21600" extrusionOk="0">
                  <a:moveTo>
                    <a:pt x="9095" y="0"/>
                  </a:moveTo>
                  <a:cubicBezTo>
                    <a:pt x="6366" y="232"/>
                    <a:pt x="3638" y="232"/>
                    <a:pt x="1364" y="232"/>
                  </a:cubicBezTo>
                  <a:cubicBezTo>
                    <a:pt x="909" y="232"/>
                    <a:pt x="455" y="232"/>
                    <a:pt x="0" y="232"/>
                  </a:cubicBezTo>
                  <a:cubicBezTo>
                    <a:pt x="0" y="18465"/>
                    <a:pt x="0" y="18465"/>
                    <a:pt x="0" y="18465"/>
                  </a:cubicBezTo>
                  <a:cubicBezTo>
                    <a:pt x="5457" y="18465"/>
                    <a:pt x="7731" y="20555"/>
                    <a:pt x="8413" y="21600"/>
                  </a:cubicBezTo>
                  <a:cubicBezTo>
                    <a:pt x="8867" y="20787"/>
                    <a:pt x="10232" y="18232"/>
                    <a:pt x="15461" y="18116"/>
                  </a:cubicBezTo>
                  <a:cubicBezTo>
                    <a:pt x="15461" y="18116"/>
                    <a:pt x="15461" y="18116"/>
                    <a:pt x="15461" y="18116"/>
                  </a:cubicBezTo>
                  <a:cubicBezTo>
                    <a:pt x="18644" y="18116"/>
                    <a:pt x="20236" y="19161"/>
                    <a:pt x="21373" y="20090"/>
                  </a:cubicBezTo>
                  <a:cubicBezTo>
                    <a:pt x="21600" y="19858"/>
                    <a:pt x="21600" y="19858"/>
                    <a:pt x="21600" y="19858"/>
                  </a:cubicBezTo>
                  <a:cubicBezTo>
                    <a:pt x="9095" y="0"/>
                    <a:pt x="9095" y="0"/>
                    <a:pt x="9095" y="0"/>
                  </a:cubicBezTo>
                </a:path>
              </a:pathLst>
            </a:custGeom>
            <a:solidFill>
              <a:srgbClr val="C2B388"/>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7" name="Shape 627"/>
            <p:cNvSpPr/>
            <p:nvPr/>
          </p:nvSpPr>
          <p:spPr>
            <a:xfrm>
              <a:off x="163511" y="434974"/>
              <a:ext cx="61914" cy="1073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1600"/>
                    <a:pt x="0" y="21600"/>
                    <a:pt x="0" y="21600"/>
                  </a:cubicBezTo>
                  <a:cubicBezTo>
                    <a:pt x="21600" y="21600"/>
                    <a:pt x="21600" y="21600"/>
                    <a:pt x="21600" y="21600"/>
                  </a:cubicBezTo>
                  <a:cubicBezTo>
                    <a:pt x="21600" y="21568"/>
                    <a:pt x="21600" y="21568"/>
                    <a:pt x="21600" y="21568"/>
                  </a:cubicBezTo>
                  <a:cubicBezTo>
                    <a:pt x="20492" y="21568"/>
                    <a:pt x="20492" y="21568"/>
                    <a:pt x="20492" y="21568"/>
                  </a:cubicBezTo>
                  <a:cubicBezTo>
                    <a:pt x="20492" y="935"/>
                    <a:pt x="20492" y="935"/>
                    <a:pt x="20492" y="935"/>
                  </a:cubicBezTo>
                  <a:cubicBezTo>
                    <a:pt x="20492" y="935"/>
                    <a:pt x="20492" y="903"/>
                    <a:pt x="20492" y="870"/>
                  </a:cubicBezTo>
                  <a:cubicBezTo>
                    <a:pt x="18831" y="580"/>
                    <a:pt x="13292" y="0"/>
                    <a:pt x="0" y="0"/>
                  </a:cubicBezTo>
                </a:path>
              </a:pathLst>
            </a:custGeom>
            <a:ln>
              <a:noFill/>
            </a:ln>
          </p:spPr>
          <p:style>
            <a:lnRef idx="3">
              <a:schemeClr val="lt1"/>
            </a:lnRef>
            <a:fillRef idx="1">
              <a:schemeClr val="accent2"/>
            </a:fillRef>
            <a:effectRef idx="1">
              <a:schemeClr val="accent2"/>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28" name="Shape 628"/>
            <p:cNvSpPr/>
            <p:nvPr/>
          </p:nvSpPr>
          <p:spPr>
            <a:xfrm>
              <a:off x="222250" y="430212"/>
              <a:ext cx="101601" cy="1076326"/>
            </a:xfrm>
            <a:custGeom>
              <a:avLst/>
              <a:gdLst/>
              <a:ahLst/>
              <a:cxnLst>
                <a:cxn ang="0">
                  <a:pos x="wd2" y="hd2"/>
                </a:cxn>
                <a:cxn ang="5400000">
                  <a:pos x="wd2" y="hd2"/>
                </a:cxn>
                <a:cxn ang="10800000">
                  <a:pos x="wd2" y="hd2"/>
                </a:cxn>
                <a:cxn ang="16200000">
                  <a:pos x="wd2" y="hd2"/>
                </a:cxn>
              </a:cxnLst>
              <a:rect l="0" t="0" r="r" b="b"/>
              <a:pathLst>
                <a:path w="21600" h="21600" extrusionOk="0">
                  <a:moveTo>
                    <a:pt x="10629" y="0"/>
                  </a:moveTo>
                  <a:cubicBezTo>
                    <a:pt x="10629" y="0"/>
                    <a:pt x="10629" y="0"/>
                    <a:pt x="10629" y="0"/>
                  </a:cubicBezTo>
                  <a:cubicBezTo>
                    <a:pt x="2743" y="32"/>
                    <a:pt x="686" y="739"/>
                    <a:pt x="0" y="964"/>
                  </a:cubicBezTo>
                  <a:cubicBezTo>
                    <a:pt x="0" y="996"/>
                    <a:pt x="0" y="1029"/>
                    <a:pt x="0" y="1029"/>
                  </a:cubicBezTo>
                  <a:cubicBezTo>
                    <a:pt x="0" y="21600"/>
                    <a:pt x="0" y="21600"/>
                    <a:pt x="0" y="21600"/>
                  </a:cubicBezTo>
                  <a:cubicBezTo>
                    <a:pt x="686" y="21600"/>
                    <a:pt x="686" y="21600"/>
                    <a:pt x="686" y="21600"/>
                  </a:cubicBezTo>
                  <a:cubicBezTo>
                    <a:pt x="21600" y="21600"/>
                    <a:pt x="21600" y="21600"/>
                    <a:pt x="21600" y="21600"/>
                  </a:cubicBezTo>
                  <a:cubicBezTo>
                    <a:pt x="21600" y="1029"/>
                    <a:pt x="21600" y="1029"/>
                    <a:pt x="21600" y="1029"/>
                  </a:cubicBezTo>
                  <a:cubicBezTo>
                    <a:pt x="21600" y="1029"/>
                    <a:pt x="20914" y="771"/>
                    <a:pt x="19543" y="546"/>
                  </a:cubicBezTo>
                  <a:cubicBezTo>
                    <a:pt x="17829" y="289"/>
                    <a:pt x="15429" y="0"/>
                    <a:pt x="10629" y="0"/>
                  </a:cubicBezTo>
                </a:path>
              </a:pathLst>
            </a:custGeom>
            <a:ln>
              <a:noFill/>
            </a:ln>
          </p:spPr>
          <p:style>
            <a:lnRef idx="3">
              <a:schemeClr val="lt1"/>
            </a:lnRef>
            <a:fillRef idx="1">
              <a:schemeClr val="accent4"/>
            </a:fillRef>
            <a:effectRef idx="1">
              <a:schemeClr val="accent4"/>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29" name="Shape 629"/>
            <p:cNvSpPr/>
            <p:nvPr/>
          </p:nvSpPr>
          <p:spPr>
            <a:xfrm>
              <a:off x="163511" y="-1"/>
              <a:ext cx="65089" cy="182564"/>
            </a:xfrm>
            <a:custGeom>
              <a:avLst/>
              <a:gdLst/>
              <a:ahLst/>
              <a:cxnLst>
                <a:cxn ang="0">
                  <a:pos x="wd2" y="hd2"/>
                </a:cxn>
                <a:cxn ang="5400000">
                  <a:pos x="wd2" y="hd2"/>
                </a:cxn>
                <a:cxn ang="10800000">
                  <a:pos x="wd2" y="hd2"/>
                </a:cxn>
                <a:cxn ang="16200000">
                  <a:pos x="wd2" y="hd2"/>
                </a:cxn>
              </a:cxnLst>
              <a:rect l="0" t="0" r="r" b="b"/>
              <a:pathLst>
                <a:path w="21600" h="21600" extrusionOk="0">
                  <a:moveTo>
                    <a:pt x="3688" y="0"/>
                  </a:moveTo>
                  <a:cubicBezTo>
                    <a:pt x="0" y="0"/>
                    <a:pt x="0" y="0"/>
                    <a:pt x="0" y="0"/>
                  </a:cubicBezTo>
                  <a:cubicBezTo>
                    <a:pt x="0" y="21600"/>
                    <a:pt x="0" y="21600"/>
                    <a:pt x="0" y="21600"/>
                  </a:cubicBezTo>
                  <a:cubicBezTo>
                    <a:pt x="1054" y="21600"/>
                    <a:pt x="2107" y="21600"/>
                    <a:pt x="3161" y="21600"/>
                  </a:cubicBezTo>
                  <a:cubicBezTo>
                    <a:pt x="8429" y="21600"/>
                    <a:pt x="14751" y="21600"/>
                    <a:pt x="21073" y="21221"/>
                  </a:cubicBezTo>
                  <a:cubicBezTo>
                    <a:pt x="21600" y="21221"/>
                    <a:pt x="21600" y="21032"/>
                    <a:pt x="21600" y="21032"/>
                  </a:cubicBezTo>
                  <a:cubicBezTo>
                    <a:pt x="3688" y="0"/>
                    <a:pt x="3688" y="0"/>
                    <a:pt x="3688" y="0"/>
                  </a:cubicBezTo>
                </a:path>
              </a:pathLst>
            </a:custGeom>
            <a:solidFill>
              <a:schemeClr val="bg2">
                <a:lumMod val="75000"/>
              </a:schemeClr>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40" name="Group 640"/>
          <p:cNvGrpSpPr/>
          <p:nvPr/>
        </p:nvGrpSpPr>
        <p:grpSpPr>
          <a:xfrm>
            <a:off x="6860181" y="5361168"/>
            <a:ext cx="323809" cy="1508127"/>
            <a:chOff x="0" y="0"/>
            <a:chExt cx="323850" cy="1508125"/>
          </a:xfrm>
        </p:grpSpPr>
        <p:sp>
          <p:nvSpPr>
            <p:cNvPr id="631" name="Shape 631"/>
            <p:cNvSpPr/>
            <p:nvPr/>
          </p:nvSpPr>
          <p:spPr>
            <a:xfrm>
              <a:off x="11113" y="7937"/>
              <a:ext cx="304801" cy="493714"/>
            </a:xfrm>
            <a:custGeom>
              <a:avLst/>
              <a:gdLst/>
              <a:ahLst/>
              <a:cxnLst>
                <a:cxn ang="0">
                  <a:pos x="wd2" y="hd2"/>
                </a:cxn>
                <a:cxn ang="5400000">
                  <a:pos x="wd2" y="hd2"/>
                </a:cxn>
                <a:cxn ang="10800000">
                  <a:pos x="wd2" y="hd2"/>
                </a:cxn>
                <a:cxn ang="16200000">
                  <a:pos x="wd2" y="hd2"/>
                </a:cxn>
              </a:cxnLst>
              <a:rect l="0" t="0" r="r" b="b"/>
              <a:pathLst>
                <a:path w="21600" h="21600" extrusionOk="0">
                  <a:moveTo>
                    <a:pt x="21600" y="19516"/>
                  </a:moveTo>
                  <a:lnTo>
                    <a:pt x="11588" y="0"/>
                  </a:lnTo>
                  <a:lnTo>
                    <a:pt x="9450" y="0"/>
                  </a:lnTo>
                  <a:lnTo>
                    <a:pt x="0" y="20211"/>
                  </a:lnTo>
                  <a:lnTo>
                    <a:pt x="562" y="21600"/>
                  </a:lnTo>
                  <a:lnTo>
                    <a:pt x="20362" y="21531"/>
                  </a:lnTo>
                  <a:lnTo>
                    <a:pt x="21600" y="19516"/>
                  </a:lnTo>
                  <a:close/>
                </a:path>
              </a:pathLst>
            </a:custGeom>
            <a:solidFill>
              <a:srgbClr val="F8E9B2"/>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2" name="Shape 632"/>
            <p:cNvSpPr/>
            <p:nvPr/>
          </p:nvSpPr>
          <p:spPr>
            <a:xfrm>
              <a:off x="100013" y="434952"/>
              <a:ext cx="123826" cy="1073174"/>
            </a:xfrm>
            <a:custGeom>
              <a:avLst/>
              <a:gdLst/>
              <a:ahLst/>
              <a:cxnLst>
                <a:cxn ang="0">
                  <a:pos x="wd2" y="hd2"/>
                </a:cxn>
                <a:cxn ang="5400000">
                  <a:pos x="wd2" y="hd2"/>
                </a:cxn>
                <a:cxn ang="10800000">
                  <a:pos x="wd2" y="hd2"/>
                </a:cxn>
                <a:cxn ang="16200000">
                  <a:pos x="wd2" y="hd2"/>
                </a:cxn>
              </a:cxnLst>
              <a:rect l="0" t="0" r="r" b="b"/>
              <a:pathLst>
                <a:path w="21600" h="21569" extrusionOk="0">
                  <a:moveTo>
                    <a:pt x="21600" y="21569"/>
                  </a:moveTo>
                  <a:cubicBezTo>
                    <a:pt x="0" y="21569"/>
                    <a:pt x="0" y="21569"/>
                    <a:pt x="0" y="21569"/>
                  </a:cubicBezTo>
                  <a:cubicBezTo>
                    <a:pt x="0" y="999"/>
                    <a:pt x="0" y="999"/>
                    <a:pt x="0" y="999"/>
                  </a:cubicBezTo>
                  <a:cubicBezTo>
                    <a:pt x="0" y="999"/>
                    <a:pt x="1108" y="1"/>
                    <a:pt x="10523" y="1"/>
                  </a:cubicBezTo>
                  <a:cubicBezTo>
                    <a:pt x="19938" y="-31"/>
                    <a:pt x="21600" y="999"/>
                    <a:pt x="21600" y="999"/>
                  </a:cubicBezTo>
                  <a:cubicBezTo>
                    <a:pt x="21600" y="21569"/>
                    <a:pt x="21600" y="21569"/>
                    <a:pt x="21600" y="21569"/>
                  </a:cubicBezTo>
                </a:path>
              </a:pathLst>
            </a:custGeom>
            <a:ln>
              <a:noFill/>
            </a:ln>
          </p:spPr>
          <p:style>
            <a:lnRef idx="3">
              <a:schemeClr val="lt1"/>
            </a:lnRef>
            <a:fillRef idx="1">
              <a:schemeClr val="accent2"/>
            </a:fillRef>
            <a:effectRef idx="1">
              <a:schemeClr val="accent2"/>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33" name="Shape 633"/>
            <p:cNvSpPr/>
            <p:nvPr/>
          </p:nvSpPr>
          <p:spPr>
            <a:xfrm>
              <a:off x="222250" y="430212"/>
              <a:ext cx="101601" cy="1076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029"/>
                    <a:pt x="0" y="1029"/>
                    <a:pt x="0" y="1029"/>
                  </a:cubicBezTo>
                  <a:cubicBezTo>
                    <a:pt x="0" y="1029"/>
                    <a:pt x="1371" y="32"/>
                    <a:pt x="10629" y="0"/>
                  </a:cubicBezTo>
                  <a:cubicBezTo>
                    <a:pt x="19543" y="0"/>
                    <a:pt x="21600" y="1029"/>
                    <a:pt x="21600" y="1029"/>
                  </a:cubicBezTo>
                  <a:cubicBezTo>
                    <a:pt x="21600" y="21600"/>
                    <a:pt x="21600" y="21600"/>
                    <a:pt x="21600" y="21600"/>
                  </a:cubicBezTo>
                </a:path>
              </a:pathLst>
            </a:custGeom>
            <a:solidFill>
              <a:srgbClr val="F77872"/>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4" name="Shape 634"/>
            <p:cNvSpPr/>
            <p:nvPr/>
          </p:nvSpPr>
          <p:spPr>
            <a:xfrm>
              <a:off x="-1" y="430212"/>
              <a:ext cx="101601" cy="1076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1029"/>
                    <a:pt x="0" y="1029"/>
                    <a:pt x="0" y="1029"/>
                  </a:cubicBezTo>
                  <a:cubicBezTo>
                    <a:pt x="0" y="1029"/>
                    <a:pt x="1371" y="32"/>
                    <a:pt x="10629" y="0"/>
                  </a:cubicBezTo>
                  <a:cubicBezTo>
                    <a:pt x="19886" y="0"/>
                    <a:pt x="21600" y="1029"/>
                    <a:pt x="21600" y="1029"/>
                  </a:cubicBezTo>
                  <a:lnTo>
                    <a:pt x="21600" y="21600"/>
                  </a:lnTo>
                  <a:close/>
                </a:path>
              </a:pathLst>
            </a:custGeom>
            <a:ln>
              <a:noFill/>
            </a:ln>
          </p:spPr>
          <p:style>
            <a:lnRef idx="3">
              <a:schemeClr val="lt1"/>
            </a:lnRef>
            <a:fillRef idx="1">
              <a:schemeClr val="accent3"/>
            </a:fillRef>
            <a:effectRef idx="1">
              <a:schemeClr val="accent3"/>
            </a:effectRef>
            <a:fontRef idx="minor">
              <a:schemeClr val="lt1"/>
            </a:fontRef>
          </p:style>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5" name="Shape 635"/>
            <p:cNvSpPr/>
            <p:nvPr/>
          </p:nvSpPr>
          <p:spPr>
            <a:xfrm>
              <a:off x="98425" y="-1"/>
              <a:ext cx="130176" cy="184249"/>
            </a:xfrm>
            <a:custGeom>
              <a:avLst/>
              <a:gdLst/>
              <a:ahLst/>
              <a:cxnLst>
                <a:cxn ang="0">
                  <a:pos x="wd2" y="hd2"/>
                </a:cxn>
                <a:cxn ang="5400000">
                  <a:pos x="wd2" y="hd2"/>
                </a:cxn>
                <a:cxn ang="10800000">
                  <a:pos x="wd2" y="hd2"/>
                </a:cxn>
                <a:cxn ang="16200000">
                  <a:pos x="wd2" y="hd2"/>
                </a:cxn>
              </a:cxnLst>
              <a:rect l="0" t="0" r="r" b="b"/>
              <a:pathLst>
                <a:path w="21600" h="20718" extrusionOk="0">
                  <a:moveTo>
                    <a:pt x="0" y="19800"/>
                  </a:moveTo>
                  <a:cubicBezTo>
                    <a:pt x="0" y="19800"/>
                    <a:pt x="10273" y="21600"/>
                    <a:pt x="21600" y="20160"/>
                  </a:cubicBezTo>
                  <a:cubicBezTo>
                    <a:pt x="12644" y="0"/>
                    <a:pt x="12644" y="0"/>
                    <a:pt x="12644" y="0"/>
                  </a:cubicBezTo>
                  <a:cubicBezTo>
                    <a:pt x="7376" y="0"/>
                    <a:pt x="7376" y="0"/>
                    <a:pt x="7376" y="0"/>
                  </a:cubicBezTo>
                  <a:cubicBezTo>
                    <a:pt x="0" y="19800"/>
                    <a:pt x="0" y="19800"/>
                    <a:pt x="0" y="19800"/>
                  </a:cubicBezTo>
                </a:path>
              </a:pathLst>
            </a:custGeom>
            <a:solidFill>
              <a:schemeClr val="bg2">
                <a:lumMod val="75000"/>
              </a:schemeClr>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6" name="Shape 636"/>
            <p:cNvSpPr/>
            <p:nvPr/>
          </p:nvSpPr>
          <p:spPr>
            <a:xfrm>
              <a:off x="158749" y="179387"/>
              <a:ext cx="157164" cy="298452"/>
            </a:xfrm>
            <a:custGeom>
              <a:avLst/>
              <a:gdLst/>
              <a:ahLst/>
              <a:cxnLst>
                <a:cxn ang="0">
                  <a:pos x="wd2" y="hd2"/>
                </a:cxn>
                <a:cxn ang="5400000">
                  <a:pos x="wd2" y="hd2"/>
                </a:cxn>
                <a:cxn ang="10800000">
                  <a:pos x="wd2" y="hd2"/>
                </a:cxn>
                <a:cxn ang="16200000">
                  <a:pos x="wd2" y="hd2"/>
                </a:cxn>
              </a:cxnLst>
              <a:rect l="0" t="0" r="r" b="b"/>
              <a:pathLst>
                <a:path w="21600" h="21600" extrusionOk="0">
                  <a:moveTo>
                    <a:pt x="9698" y="0"/>
                  </a:moveTo>
                  <a:cubicBezTo>
                    <a:pt x="6833" y="232"/>
                    <a:pt x="4408" y="348"/>
                    <a:pt x="1984" y="348"/>
                  </a:cubicBezTo>
                  <a:cubicBezTo>
                    <a:pt x="1322" y="348"/>
                    <a:pt x="661" y="348"/>
                    <a:pt x="0" y="348"/>
                  </a:cubicBezTo>
                  <a:cubicBezTo>
                    <a:pt x="0" y="18465"/>
                    <a:pt x="0" y="18465"/>
                    <a:pt x="0" y="18465"/>
                  </a:cubicBezTo>
                  <a:cubicBezTo>
                    <a:pt x="0" y="18465"/>
                    <a:pt x="220" y="18465"/>
                    <a:pt x="220" y="18465"/>
                  </a:cubicBezTo>
                  <a:cubicBezTo>
                    <a:pt x="441" y="18465"/>
                    <a:pt x="441" y="18465"/>
                    <a:pt x="441" y="18465"/>
                  </a:cubicBezTo>
                  <a:cubicBezTo>
                    <a:pt x="5951" y="18465"/>
                    <a:pt x="8155" y="20555"/>
                    <a:pt x="8816" y="21600"/>
                  </a:cubicBezTo>
                  <a:cubicBezTo>
                    <a:pt x="9257" y="20787"/>
                    <a:pt x="10580" y="18232"/>
                    <a:pt x="15649" y="18116"/>
                  </a:cubicBezTo>
                  <a:cubicBezTo>
                    <a:pt x="15649" y="18116"/>
                    <a:pt x="15649" y="18116"/>
                    <a:pt x="15649" y="18116"/>
                  </a:cubicBezTo>
                  <a:cubicBezTo>
                    <a:pt x="18735" y="18116"/>
                    <a:pt x="20278" y="19161"/>
                    <a:pt x="21380" y="20090"/>
                  </a:cubicBezTo>
                  <a:cubicBezTo>
                    <a:pt x="21600" y="19858"/>
                    <a:pt x="21600" y="19858"/>
                    <a:pt x="21600" y="19858"/>
                  </a:cubicBezTo>
                  <a:cubicBezTo>
                    <a:pt x="9698" y="0"/>
                    <a:pt x="9698" y="0"/>
                    <a:pt x="9698" y="0"/>
                  </a:cubicBezTo>
                </a:path>
              </a:pathLst>
            </a:custGeom>
            <a:solidFill>
              <a:srgbClr val="C2B388"/>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7" name="Shape 637"/>
            <p:cNvSpPr/>
            <p:nvPr/>
          </p:nvSpPr>
          <p:spPr>
            <a:xfrm>
              <a:off x="158749" y="434974"/>
              <a:ext cx="65089" cy="1073151"/>
            </a:xfrm>
            <a:custGeom>
              <a:avLst/>
              <a:gdLst/>
              <a:ahLst/>
              <a:cxnLst>
                <a:cxn ang="0">
                  <a:pos x="wd2" y="hd2"/>
                </a:cxn>
                <a:cxn ang="5400000">
                  <a:pos x="wd2" y="hd2"/>
                </a:cxn>
                <a:cxn ang="10800000">
                  <a:pos x="wd2" y="hd2"/>
                </a:cxn>
                <a:cxn ang="16200000">
                  <a:pos x="wd2" y="hd2"/>
                </a:cxn>
              </a:cxnLst>
              <a:rect l="0" t="0" r="r" b="b"/>
              <a:pathLst>
                <a:path w="21600" h="21600" extrusionOk="0">
                  <a:moveTo>
                    <a:pt x="1054" y="0"/>
                  </a:moveTo>
                  <a:cubicBezTo>
                    <a:pt x="1054" y="0"/>
                    <a:pt x="1054" y="0"/>
                    <a:pt x="527" y="0"/>
                  </a:cubicBezTo>
                  <a:cubicBezTo>
                    <a:pt x="527" y="0"/>
                    <a:pt x="0" y="0"/>
                    <a:pt x="0" y="0"/>
                  </a:cubicBezTo>
                  <a:cubicBezTo>
                    <a:pt x="0" y="21600"/>
                    <a:pt x="0" y="21600"/>
                    <a:pt x="0" y="21600"/>
                  </a:cubicBezTo>
                  <a:cubicBezTo>
                    <a:pt x="21600" y="21600"/>
                    <a:pt x="21600" y="21600"/>
                    <a:pt x="21600" y="21600"/>
                  </a:cubicBezTo>
                  <a:cubicBezTo>
                    <a:pt x="21600" y="21568"/>
                    <a:pt x="21600" y="21568"/>
                    <a:pt x="21600" y="21568"/>
                  </a:cubicBezTo>
                  <a:cubicBezTo>
                    <a:pt x="21073" y="21568"/>
                    <a:pt x="21073" y="21568"/>
                    <a:pt x="21073" y="21568"/>
                  </a:cubicBezTo>
                  <a:cubicBezTo>
                    <a:pt x="21073" y="935"/>
                    <a:pt x="21073" y="935"/>
                    <a:pt x="21073" y="935"/>
                  </a:cubicBezTo>
                  <a:cubicBezTo>
                    <a:pt x="21073" y="935"/>
                    <a:pt x="21073" y="903"/>
                    <a:pt x="21073" y="870"/>
                  </a:cubicBezTo>
                  <a:cubicBezTo>
                    <a:pt x="19493" y="580"/>
                    <a:pt x="14224" y="0"/>
                    <a:pt x="1054" y="0"/>
                  </a:cubicBezTo>
                </a:path>
              </a:pathLst>
            </a:custGeom>
            <a:ln>
              <a:noFill/>
            </a:ln>
          </p:spPr>
          <p:style>
            <a:lnRef idx="3">
              <a:schemeClr val="lt1"/>
            </a:lnRef>
            <a:fillRef idx="1">
              <a:schemeClr val="accent1"/>
            </a:fillRef>
            <a:effectRef idx="1">
              <a:schemeClr val="accent1"/>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38" name="Shape 638"/>
            <p:cNvSpPr/>
            <p:nvPr/>
          </p:nvSpPr>
          <p:spPr>
            <a:xfrm>
              <a:off x="222250" y="430212"/>
              <a:ext cx="101601" cy="1076326"/>
            </a:xfrm>
            <a:custGeom>
              <a:avLst/>
              <a:gdLst/>
              <a:ahLst/>
              <a:cxnLst>
                <a:cxn ang="0">
                  <a:pos x="wd2" y="hd2"/>
                </a:cxn>
                <a:cxn ang="5400000">
                  <a:pos x="wd2" y="hd2"/>
                </a:cxn>
                <a:cxn ang="10800000">
                  <a:pos x="wd2" y="hd2"/>
                </a:cxn>
                <a:cxn ang="16200000">
                  <a:pos x="wd2" y="hd2"/>
                </a:cxn>
              </a:cxnLst>
              <a:rect l="0" t="0" r="r" b="b"/>
              <a:pathLst>
                <a:path w="21600" h="21600" extrusionOk="0">
                  <a:moveTo>
                    <a:pt x="10629" y="0"/>
                  </a:moveTo>
                  <a:cubicBezTo>
                    <a:pt x="10629" y="0"/>
                    <a:pt x="10629" y="0"/>
                    <a:pt x="10629" y="0"/>
                  </a:cubicBezTo>
                  <a:cubicBezTo>
                    <a:pt x="2743" y="32"/>
                    <a:pt x="686" y="739"/>
                    <a:pt x="0" y="964"/>
                  </a:cubicBezTo>
                  <a:cubicBezTo>
                    <a:pt x="0" y="996"/>
                    <a:pt x="0" y="1029"/>
                    <a:pt x="0" y="1029"/>
                  </a:cubicBezTo>
                  <a:cubicBezTo>
                    <a:pt x="0" y="21600"/>
                    <a:pt x="0" y="21600"/>
                    <a:pt x="0" y="21600"/>
                  </a:cubicBezTo>
                  <a:cubicBezTo>
                    <a:pt x="343" y="21600"/>
                    <a:pt x="343" y="21600"/>
                    <a:pt x="343" y="21600"/>
                  </a:cubicBezTo>
                  <a:cubicBezTo>
                    <a:pt x="21600" y="21600"/>
                    <a:pt x="21600" y="21600"/>
                    <a:pt x="21600" y="21600"/>
                  </a:cubicBezTo>
                  <a:cubicBezTo>
                    <a:pt x="21600" y="1029"/>
                    <a:pt x="21600" y="1029"/>
                    <a:pt x="21600" y="1029"/>
                  </a:cubicBezTo>
                  <a:cubicBezTo>
                    <a:pt x="21600" y="1029"/>
                    <a:pt x="20914" y="771"/>
                    <a:pt x="19543" y="546"/>
                  </a:cubicBezTo>
                  <a:cubicBezTo>
                    <a:pt x="17829" y="289"/>
                    <a:pt x="15429" y="0"/>
                    <a:pt x="10629" y="0"/>
                  </a:cubicBezTo>
                </a:path>
              </a:pathLst>
            </a:custGeom>
            <a:ln>
              <a:noFill/>
            </a:ln>
          </p:spPr>
          <p:style>
            <a:lnRef idx="3">
              <a:schemeClr val="lt1"/>
            </a:lnRef>
            <a:fillRef idx="1">
              <a:schemeClr val="accent4"/>
            </a:fillRef>
            <a:effectRef idx="1">
              <a:schemeClr val="accent4"/>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39" name="Shape 639"/>
            <p:cNvSpPr/>
            <p:nvPr/>
          </p:nvSpPr>
          <p:spPr>
            <a:xfrm>
              <a:off x="158750" y="-1"/>
              <a:ext cx="69851" cy="184151"/>
            </a:xfrm>
            <a:custGeom>
              <a:avLst/>
              <a:gdLst/>
              <a:ahLst/>
              <a:cxnLst>
                <a:cxn ang="0">
                  <a:pos x="wd2" y="hd2"/>
                </a:cxn>
                <a:cxn ang="5400000">
                  <a:pos x="wd2" y="hd2"/>
                </a:cxn>
                <a:cxn ang="10800000">
                  <a:pos x="wd2" y="hd2"/>
                </a:cxn>
                <a:cxn ang="16200000">
                  <a:pos x="wd2" y="hd2"/>
                </a:cxn>
              </a:cxnLst>
              <a:rect l="0" t="0" r="r" b="b"/>
              <a:pathLst>
                <a:path w="21600" h="21600" extrusionOk="0">
                  <a:moveTo>
                    <a:pt x="4909" y="0"/>
                  </a:moveTo>
                  <a:cubicBezTo>
                    <a:pt x="0" y="0"/>
                    <a:pt x="0" y="0"/>
                    <a:pt x="0" y="0"/>
                  </a:cubicBezTo>
                  <a:cubicBezTo>
                    <a:pt x="0" y="21600"/>
                    <a:pt x="0" y="21600"/>
                    <a:pt x="0" y="21600"/>
                  </a:cubicBezTo>
                  <a:cubicBezTo>
                    <a:pt x="1473" y="21600"/>
                    <a:pt x="2945" y="21600"/>
                    <a:pt x="4418" y="21600"/>
                  </a:cubicBezTo>
                  <a:cubicBezTo>
                    <a:pt x="9818" y="21600"/>
                    <a:pt x="15218" y="21412"/>
                    <a:pt x="21600" y="21037"/>
                  </a:cubicBezTo>
                  <a:cubicBezTo>
                    <a:pt x="21600" y="21037"/>
                    <a:pt x="21600" y="21037"/>
                    <a:pt x="21600" y="21037"/>
                  </a:cubicBezTo>
                  <a:cubicBezTo>
                    <a:pt x="4909" y="0"/>
                    <a:pt x="4909" y="0"/>
                    <a:pt x="4909" y="0"/>
                  </a:cubicBezTo>
                </a:path>
              </a:pathLst>
            </a:custGeom>
            <a:solidFill>
              <a:srgbClr val="9C3D1D"/>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50" name="Group 650"/>
          <p:cNvGrpSpPr/>
          <p:nvPr/>
        </p:nvGrpSpPr>
        <p:grpSpPr>
          <a:xfrm>
            <a:off x="5903044" y="4265791"/>
            <a:ext cx="323809" cy="2603502"/>
            <a:chOff x="0" y="0"/>
            <a:chExt cx="323850" cy="2603501"/>
          </a:xfrm>
        </p:grpSpPr>
        <p:sp>
          <p:nvSpPr>
            <p:cNvPr id="641" name="Shape 641"/>
            <p:cNvSpPr/>
            <p:nvPr/>
          </p:nvSpPr>
          <p:spPr>
            <a:xfrm>
              <a:off x="11111" y="4762"/>
              <a:ext cx="301626" cy="493714"/>
            </a:xfrm>
            <a:custGeom>
              <a:avLst/>
              <a:gdLst/>
              <a:ahLst/>
              <a:cxnLst>
                <a:cxn ang="0">
                  <a:pos x="wd2" y="hd2"/>
                </a:cxn>
                <a:cxn ang="5400000">
                  <a:pos x="wd2" y="hd2"/>
                </a:cxn>
                <a:cxn ang="10800000">
                  <a:pos x="wd2" y="hd2"/>
                </a:cxn>
                <a:cxn ang="16200000">
                  <a:pos x="wd2" y="hd2"/>
                </a:cxn>
              </a:cxnLst>
              <a:rect l="0" t="0" r="r" b="b"/>
              <a:pathLst>
                <a:path w="21600" h="21600" extrusionOk="0">
                  <a:moveTo>
                    <a:pt x="21600" y="19516"/>
                  </a:moveTo>
                  <a:lnTo>
                    <a:pt x="11709" y="0"/>
                  </a:lnTo>
                  <a:lnTo>
                    <a:pt x="9549" y="0"/>
                  </a:lnTo>
                  <a:lnTo>
                    <a:pt x="0" y="20211"/>
                  </a:lnTo>
                  <a:lnTo>
                    <a:pt x="568" y="21600"/>
                  </a:lnTo>
                  <a:lnTo>
                    <a:pt x="20463" y="21531"/>
                  </a:lnTo>
                  <a:lnTo>
                    <a:pt x="21600" y="19516"/>
                  </a:lnTo>
                  <a:close/>
                </a:path>
              </a:pathLst>
            </a:custGeom>
            <a:solidFill>
              <a:srgbClr val="F8E9B2"/>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2" name="Shape 642"/>
            <p:cNvSpPr/>
            <p:nvPr/>
          </p:nvSpPr>
          <p:spPr>
            <a:xfrm>
              <a:off x="96837" y="431777"/>
              <a:ext cx="127001" cy="2171724"/>
            </a:xfrm>
            <a:custGeom>
              <a:avLst/>
              <a:gdLst/>
              <a:ahLst/>
              <a:cxnLst>
                <a:cxn ang="0">
                  <a:pos x="wd2" y="hd2"/>
                </a:cxn>
                <a:cxn ang="5400000">
                  <a:pos x="wd2" y="hd2"/>
                </a:cxn>
                <a:cxn ang="10800000">
                  <a:pos x="wd2" y="hd2"/>
                </a:cxn>
                <a:cxn ang="16200000">
                  <a:pos x="wd2" y="hd2"/>
                </a:cxn>
              </a:cxnLst>
              <a:rect l="0" t="0" r="r" b="b"/>
              <a:pathLst>
                <a:path w="21600" h="21584" extrusionOk="0">
                  <a:moveTo>
                    <a:pt x="21600" y="21584"/>
                  </a:moveTo>
                  <a:cubicBezTo>
                    <a:pt x="0" y="21584"/>
                    <a:pt x="0" y="21584"/>
                    <a:pt x="0" y="21584"/>
                  </a:cubicBezTo>
                  <a:cubicBezTo>
                    <a:pt x="0" y="493"/>
                    <a:pt x="0" y="493"/>
                    <a:pt x="0" y="493"/>
                  </a:cubicBezTo>
                  <a:cubicBezTo>
                    <a:pt x="0" y="493"/>
                    <a:pt x="1367" y="0"/>
                    <a:pt x="10663" y="0"/>
                  </a:cubicBezTo>
                  <a:cubicBezTo>
                    <a:pt x="19959" y="-16"/>
                    <a:pt x="21600" y="493"/>
                    <a:pt x="21600" y="493"/>
                  </a:cubicBezTo>
                  <a:cubicBezTo>
                    <a:pt x="21600" y="21584"/>
                    <a:pt x="21600" y="21584"/>
                    <a:pt x="21600" y="21584"/>
                  </a:cubicBezTo>
                </a:path>
              </a:pathLst>
            </a:custGeom>
            <a:ln>
              <a:noFill/>
            </a:ln>
          </p:spPr>
          <p:style>
            <a:lnRef idx="3">
              <a:schemeClr val="lt1"/>
            </a:lnRef>
            <a:fillRef idx="1">
              <a:schemeClr val="accent2"/>
            </a:fillRef>
            <a:effectRef idx="1">
              <a:schemeClr val="accent2"/>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43" name="Shape 643"/>
            <p:cNvSpPr/>
            <p:nvPr/>
          </p:nvSpPr>
          <p:spPr>
            <a:xfrm>
              <a:off x="222250" y="427037"/>
              <a:ext cx="101601" cy="2174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509"/>
                    <a:pt x="0" y="509"/>
                    <a:pt x="0" y="509"/>
                  </a:cubicBezTo>
                  <a:cubicBezTo>
                    <a:pt x="0" y="509"/>
                    <a:pt x="1371" y="16"/>
                    <a:pt x="10286" y="0"/>
                  </a:cubicBezTo>
                  <a:cubicBezTo>
                    <a:pt x="19543" y="0"/>
                    <a:pt x="21600" y="509"/>
                    <a:pt x="21600" y="509"/>
                  </a:cubicBezTo>
                  <a:cubicBezTo>
                    <a:pt x="21600" y="21600"/>
                    <a:pt x="21600" y="21600"/>
                    <a:pt x="21600" y="21600"/>
                  </a:cubicBezTo>
                </a:path>
              </a:pathLst>
            </a:custGeom>
            <a:solidFill>
              <a:srgbClr val="FFB14A"/>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4" name="Shape 644"/>
            <p:cNvSpPr/>
            <p:nvPr/>
          </p:nvSpPr>
          <p:spPr>
            <a:xfrm>
              <a:off x="-1" y="427037"/>
              <a:ext cx="100013" cy="2174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509"/>
                    <a:pt x="0" y="509"/>
                    <a:pt x="0" y="509"/>
                  </a:cubicBezTo>
                  <a:cubicBezTo>
                    <a:pt x="0" y="509"/>
                    <a:pt x="1371" y="16"/>
                    <a:pt x="10629" y="0"/>
                  </a:cubicBezTo>
                  <a:cubicBezTo>
                    <a:pt x="19886" y="0"/>
                    <a:pt x="21600" y="509"/>
                    <a:pt x="21600" y="509"/>
                  </a:cubicBezTo>
                  <a:lnTo>
                    <a:pt x="21600" y="21600"/>
                  </a:lnTo>
                  <a:close/>
                </a:path>
              </a:pathLst>
            </a:custGeom>
            <a:ln>
              <a:noFill/>
            </a:ln>
          </p:spPr>
          <p:style>
            <a:lnRef idx="3">
              <a:schemeClr val="lt1"/>
            </a:lnRef>
            <a:fillRef idx="1">
              <a:schemeClr val="accent3"/>
            </a:fillRef>
            <a:effectRef idx="1">
              <a:schemeClr val="accent3"/>
            </a:effectRef>
            <a:fontRef idx="minor">
              <a:schemeClr val="lt1"/>
            </a:fontRef>
          </p:style>
          <p:txBody>
            <a:bodyPr wrap="square" lIns="0" tIns="0" rIns="0" bIns="0" numCol="1" anchor="t">
              <a:noAutofit/>
            </a:bodyPr>
            <a:lstStyle/>
            <a:p>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5" name="Shape 645"/>
            <p:cNvSpPr/>
            <p:nvPr/>
          </p:nvSpPr>
          <p:spPr>
            <a:xfrm>
              <a:off x="96836" y="-1"/>
              <a:ext cx="130176" cy="179484"/>
            </a:xfrm>
            <a:custGeom>
              <a:avLst/>
              <a:gdLst/>
              <a:ahLst/>
              <a:cxnLst>
                <a:cxn ang="0">
                  <a:pos x="wd2" y="hd2"/>
                </a:cxn>
                <a:cxn ang="5400000">
                  <a:pos x="wd2" y="hd2"/>
                </a:cxn>
                <a:cxn ang="10800000">
                  <a:pos x="wd2" y="hd2"/>
                </a:cxn>
                <a:cxn ang="16200000">
                  <a:pos x="wd2" y="hd2"/>
                </a:cxn>
              </a:cxnLst>
              <a:rect l="0" t="0" r="r" b="b"/>
              <a:pathLst>
                <a:path w="21600" h="20696" extrusionOk="0">
                  <a:moveTo>
                    <a:pt x="0" y="19754"/>
                  </a:moveTo>
                  <a:cubicBezTo>
                    <a:pt x="0" y="19754"/>
                    <a:pt x="10400" y="21600"/>
                    <a:pt x="21600" y="20123"/>
                  </a:cubicBezTo>
                  <a:cubicBezTo>
                    <a:pt x="12800" y="0"/>
                    <a:pt x="12800" y="0"/>
                    <a:pt x="12800" y="0"/>
                  </a:cubicBezTo>
                  <a:cubicBezTo>
                    <a:pt x="7467" y="0"/>
                    <a:pt x="7467" y="0"/>
                    <a:pt x="7467" y="0"/>
                  </a:cubicBezTo>
                  <a:cubicBezTo>
                    <a:pt x="0" y="19754"/>
                    <a:pt x="0" y="19754"/>
                    <a:pt x="0" y="19754"/>
                  </a:cubicBezTo>
                </a:path>
              </a:pathLst>
            </a:custGeom>
            <a:solidFill>
              <a:schemeClr val="bg2">
                <a:lumMod val="75000"/>
              </a:schemeClr>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6" name="Shape 646"/>
            <p:cNvSpPr/>
            <p:nvPr/>
          </p:nvSpPr>
          <p:spPr>
            <a:xfrm>
              <a:off x="155574" y="174624"/>
              <a:ext cx="157164" cy="300039"/>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cubicBezTo>
                    <a:pt x="9818" y="0"/>
                    <a:pt x="9818" y="0"/>
                    <a:pt x="9818" y="0"/>
                  </a:cubicBezTo>
                  <a:cubicBezTo>
                    <a:pt x="7200" y="231"/>
                    <a:pt x="4582" y="347"/>
                    <a:pt x="2400" y="347"/>
                  </a:cubicBezTo>
                  <a:cubicBezTo>
                    <a:pt x="1527" y="347"/>
                    <a:pt x="655" y="347"/>
                    <a:pt x="0" y="347"/>
                  </a:cubicBezTo>
                  <a:cubicBezTo>
                    <a:pt x="0" y="18481"/>
                    <a:pt x="0" y="18481"/>
                    <a:pt x="0" y="18481"/>
                  </a:cubicBezTo>
                  <a:cubicBezTo>
                    <a:pt x="218" y="18481"/>
                    <a:pt x="436" y="18481"/>
                    <a:pt x="655" y="18481"/>
                  </a:cubicBezTo>
                  <a:cubicBezTo>
                    <a:pt x="655" y="18481"/>
                    <a:pt x="873" y="18481"/>
                    <a:pt x="873" y="18481"/>
                  </a:cubicBezTo>
                  <a:cubicBezTo>
                    <a:pt x="6327" y="18481"/>
                    <a:pt x="8509" y="20560"/>
                    <a:pt x="9164" y="21600"/>
                  </a:cubicBezTo>
                  <a:cubicBezTo>
                    <a:pt x="9600" y="20676"/>
                    <a:pt x="10909" y="18250"/>
                    <a:pt x="15709" y="18135"/>
                  </a:cubicBezTo>
                  <a:cubicBezTo>
                    <a:pt x="15927" y="18135"/>
                    <a:pt x="15927" y="18135"/>
                    <a:pt x="15927" y="18135"/>
                  </a:cubicBezTo>
                  <a:cubicBezTo>
                    <a:pt x="18982" y="18135"/>
                    <a:pt x="20509" y="19174"/>
                    <a:pt x="21600" y="20098"/>
                  </a:cubicBezTo>
                  <a:cubicBezTo>
                    <a:pt x="21600" y="19867"/>
                    <a:pt x="21600" y="19867"/>
                    <a:pt x="21600" y="19867"/>
                  </a:cubicBezTo>
                  <a:cubicBezTo>
                    <a:pt x="9818" y="0"/>
                    <a:pt x="9818" y="0"/>
                    <a:pt x="9818" y="0"/>
                  </a:cubicBezTo>
                </a:path>
              </a:pathLst>
            </a:custGeom>
            <a:solidFill>
              <a:srgbClr val="C2B388"/>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7" name="Shape 647"/>
            <p:cNvSpPr/>
            <p:nvPr/>
          </p:nvSpPr>
          <p:spPr>
            <a:xfrm>
              <a:off x="155574" y="431800"/>
              <a:ext cx="68264" cy="2171701"/>
            </a:xfrm>
            <a:custGeom>
              <a:avLst/>
              <a:gdLst/>
              <a:ahLst/>
              <a:cxnLst>
                <a:cxn ang="0">
                  <a:pos x="wd2" y="hd2"/>
                </a:cxn>
                <a:cxn ang="5400000">
                  <a:pos x="wd2" y="hd2"/>
                </a:cxn>
                <a:cxn ang="10800000">
                  <a:pos x="wd2" y="hd2"/>
                </a:cxn>
                <a:cxn ang="16200000">
                  <a:pos x="wd2" y="hd2"/>
                </a:cxn>
              </a:cxnLst>
              <a:rect l="0" t="0" r="r" b="b"/>
              <a:pathLst>
                <a:path w="21600" h="21600" extrusionOk="0">
                  <a:moveTo>
                    <a:pt x="2009" y="0"/>
                  </a:moveTo>
                  <a:cubicBezTo>
                    <a:pt x="2009" y="0"/>
                    <a:pt x="1507" y="0"/>
                    <a:pt x="1507" y="0"/>
                  </a:cubicBezTo>
                  <a:cubicBezTo>
                    <a:pt x="1005" y="0"/>
                    <a:pt x="502" y="0"/>
                    <a:pt x="0" y="0"/>
                  </a:cubicBezTo>
                  <a:cubicBezTo>
                    <a:pt x="0" y="21600"/>
                    <a:pt x="0" y="21600"/>
                    <a:pt x="0" y="21600"/>
                  </a:cubicBezTo>
                  <a:cubicBezTo>
                    <a:pt x="21600" y="21600"/>
                    <a:pt x="21600" y="21600"/>
                    <a:pt x="21600" y="21600"/>
                  </a:cubicBezTo>
                  <a:cubicBezTo>
                    <a:pt x="21600" y="21584"/>
                    <a:pt x="21600" y="21584"/>
                    <a:pt x="21600" y="21584"/>
                  </a:cubicBezTo>
                  <a:cubicBezTo>
                    <a:pt x="21098" y="21584"/>
                    <a:pt x="21098" y="21584"/>
                    <a:pt x="21098" y="21584"/>
                  </a:cubicBezTo>
                  <a:cubicBezTo>
                    <a:pt x="21098" y="462"/>
                    <a:pt x="21098" y="462"/>
                    <a:pt x="21098" y="462"/>
                  </a:cubicBezTo>
                  <a:cubicBezTo>
                    <a:pt x="21098" y="462"/>
                    <a:pt x="21098" y="446"/>
                    <a:pt x="21098" y="430"/>
                  </a:cubicBezTo>
                  <a:cubicBezTo>
                    <a:pt x="19591" y="287"/>
                    <a:pt x="14567" y="0"/>
                    <a:pt x="2009" y="0"/>
                  </a:cubicBezTo>
                </a:path>
              </a:pathLst>
            </a:custGeom>
            <a:ln>
              <a:noFill/>
            </a:ln>
          </p:spPr>
          <p:style>
            <a:lnRef idx="3">
              <a:schemeClr val="lt1"/>
            </a:lnRef>
            <a:fillRef idx="1">
              <a:schemeClr val="accent1"/>
            </a:fillRef>
            <a:effectRef idx="1">
              <a:schemeClr val="accent1"/>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48" name="Shape 648"/>
            <p:cNvSpPr/>
            <p:nvPr/>
          </p:nvSpPr>
          <p:spPr>
            <a:xfrm>
              <a:off x="222250" y="427037"/>
              <a:ext cx="101601" cy="2174876"/>
            </a:xfrm>
            <a:custGeom>
              <a:avLst/>
              <a:gdLst/>
              <a:ahLst/>
              <a:cxnLst>
                <a:cxn ang="0">
                  <a:pos x="wd2" y="hd2"/>
                </a:cxn>
                <a:cxn ang="5400000">
                  <a:pos x="wd2" y="hd2"/>
                </a:cxn>
                <a:cxn ang="10800000">
                  <a:pos x="wd2" y="hd2"/>
                </a:cxn>
                <a:cxn ang="16200000">
                  <a:pos x="wd2" y="hd2"/>
                </a:cxn>
              </a:cxnLst>
              <a:rect l="0" t="0" r="r" b="b"/>
              <a:pathLst>
                <a:path w="21600" h="21600" extrusionOk="0">
                  <a:moveTo>
                    <a:pt x="10629" y="0"/>
                  </a:moveTo>
                  <a:cubicBezTo>
                    <a:pt x="10629" y="0"/>
                    <a:pt x="10629" y="0"/>
                    <a:pt x="10286" y="0"/>
                  </a:cubicBezTo>
                  <a:cubicBezTo>
                    <a:pt x="2743" y="16"/>
                    <a:pt x="686" y="350"/>
                    <a:pt x="0" y="477"/>
                  </a:cubicBezTo>
                  <a:cubicBezTo>
                    <a:pt x="0" y="493"/>
                    <a:pt x="0" y="509"/>
                    <a:pt x="0" y="509"/>
                  </a:cubicBezTo>
                  <a:cubicBezTo>
                    <a:pt x="0" y="21600"/>
                    <a:pt x="0" y="21600"/>
                    <a:pt x="0" y="21600"/>
                  </a:cubicBezTo>
                  <a:cubicBezTo>
                    <a:pt x="343" y="21600"/>
                    <a:pt x="343" y="21600"/>
                    <a:pt x="343" y="21600"/>
                  </a:cubicBezTo>
                  <a:cubicBezTo>
                    <a:pt x="21600" y="21600"/>
                    <a:pt x="21600" y="21600"/>
                    <a:pt x="21600" y="21600"/>
                  </a:cubicBezTo>
                  <a:cubicBezTo>
                    <a:pt x="21600" y="509"/>
                    <a:pt x="21600" y="509"/>
                    <a:pt x="21600" y="509"/>
                  </a:cubicBezTo>
                  <a:cubicBezTo>
                    <a:pt x="21600" y="509"/>
                    <a:pt x="20914" y="382"/>
                    <a:pt x="19543" y="270"/>
                  </a:cubicBezTo>
                  <a:cubicBezTo>
                    <a:pt x="17829" y="143"/>
                    <a:pt x="15429" y="0"/>
                    <a:pt x="10629" y="0"/>
                  </a:cubicBezTo>
                </a:path>
              </a:pathLst>
            </a:custGeom>
            <a:ln>
              <a:noFill/>
            </a:ln>
          </p:spPr>
          <p:style>
            <a:lnRef idx="3">
              <a:schemeClr val="lt1"/>
            </a:lnRef>
            <a:fillRef idx="1">
              <a:schemeClr val="accent4"/>
            </a:fillRef>
            <a:effectRef idx="1">
              <a:schemeClr val="accent4"/>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49" name="Shape 649"/>
            <p:cNvSpPr/>
            <p:nvPr/>
          </p:nvSpPr>
          <p:spPr>
            <a:xfrm>
              <a:off x="155574" y="-1"/>
              <a:ext cx="71439" cy="179389"/>
            </a:xfrm>
            <a:custGeom>
              <a:avLst/>
              <a:gdLst/>
              <a:ahLst/>
              <a:cxnLst>
                <a:cxn ang="0">
                  <a:pos x="wd2" y="hd2"/>
                </a:cxn>
                <a:cxn ang="5400000">
                  <a:pos x="wd2" y="hd2"/>
                </a:cxn>
                <a:cxn ang="10800000">
                  <a:pos x="wd2" y="hd2"/>
                </a:cxn>
                <a:cxn ang="16200000">
                  <a:pos x="wd2" y="hd2"/>
                </a:cxn>
              </a:cxnLst>
              <a:rect l="0" t="0" r="r" b="b"/>
              <a:pathLst>
                <a:path w="21600" h="21600" extrusionOk="0">
                  <a:moveTo>
                    <a:pt x="5760" y="0"/>
                  </a:moveTo>
                  <a:cubicBezTo>
                    <a:pt x="3360" y="0"/>
                    <a:pt x="3360" y="0"/>
                    <a:pt x="3360" y="0"/>
                  </a:cubicBezTo>
                  <a:cubicBezTo>
                    <a:pt x="0" y="0"/>
                    <a:pt x="0" y="0"/>
                    <a:pt x="0" y="0"/>
                  </a:cubicBezTo>
                  <a:cubicBezTo>
                    <a:pt x="0" y="21600"/>
                    <a:pt x="0" y="21600"/>
                    <a:pt x="0" y="21600"/>
                  </a:cubicBezTo>
                  <a:cubicBezTo>
                    <a:pt x="1440" y="21600"/>
                    <a:pt x="3360" y="21600"/>
                    <a:pt x="5280" y="21600"/>
                  </a:cubicBezTo>
                  <a:cubicBezTo>
                    <a:pt x="10080" y="21600"/>
                    <a:pt x="15840" y="21407"/>
                    <a:pt x="21600" y="21021"/>
                  </a:cubicBezTo>
                  <a:cubicBezTo>
                    <a:pt x="21600" y="21021"/>
                    <a:pt x="21600" y="21021"/>
                    <a:pt x="21600" y="21021"/>
                  </a:cubicBezTo>
                  <a:cubicBezTo>
                    <a:pt x="5760" y="0"/>
                    <a:pt x="5760" y="0"/>
                    <a:pt x="5760" y="0"/>
                  </a:cubicBezTo>
                </a:path>
              </a:pathLst>
            </a:custGeom>
            <a:solidFill>
              <a:srgbClr val="B97300"/>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60" name="Group 660"/>
          <p:cNvGrpSpPr/>
          <p:nvPr/>
        </p:nvGrpSpPr>
        <p:grpSpPr>
          <a:xfrm>
            <a:off x="6377645" y="3708579"/>
            <a:ext cx="323809" cy="3160714"/>
            <a:chOff x="0" y="0"/>
            <a:chExt cx="323850" cy="3160713"/>
          </a:xfrm>
        </p:grpSpPr>
        <p:sp>
          <p:nvSpPr>
            <p:cNvPr id="651" name="Shape 651"/>
            <p:cNvSpPr/>
            <p:nvPr/>
          </p:nvSpPr>
          <p:spPr>
            <a:xfrm>
              <a:off x="11113" y="7937"/>
              <a:ext cx="304801" cy="493713"/>
            </a:xfrm>
            <a:custGeom>
              <a:avLst/>
              <a:gdLst/>
              <a:ahLst/>
              <a:cxnLst>
                <a:cxn ang="0">
                  <a:pos x="wd2" y="hd2"/>
                </a:cxn>
                <a:cxn ang="5400000">
                  <a:pos x="wd2" y="hd2"/>
                </a:cxn>
                <a:cxn ang="10800000">
                  <a:pos x="wd2" y="hd2"/>
                </a:cxn>
                <a:cxn ang="16200000">
                  <a:pos x="wd2" y="hd2"/>
                </a:cxn>
              </a:cxnLst>
              <a:rect l="0" t="0" r="r" b="b"/>
              <a:pathLst>
                <a:path w="21600" h="21600" extrusionOk="0">
                  <a:moveTo>
                    <a:pt x="21600" y="19516"/>
                  </a:moveTo>
                  <a:lnTo>
                    <a:pt x="11588" y="0"/>
                  </a:lnTo>
                  <a:lnTo>
                    <a:pt x="9450" y="0"/>
                  </a:lnTo>
                  <a:lnTo>
                    <a:pt x="0" y="20211"/>
                  </a:lnTo>
                  <a:lnTo>
                    <a:pt x="562" y="21600"/>
                  </a:lnTo>
                  <a:lnTo>
                    <a:pt x="20362" y="21531"/>
                  </a:lnTo>
                  <a:lnTo>
                    <a:pt x="21600" y="19516"/>
                  </a:lnTo>
                  <a:close/>
                </a:path>
              </a:pathLst>
            </a:custGeom>
            <a:solidFill>
              <a:srgbClr val="F8E9B2"/>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2" name="Shape 652"/>
            <p:cNvSpPr/>
            <p:nvPr/>
          </p:nvSpPr>
          <p:spPr>
            <a:xfrm>
              <a:off x="100013" y="433366"/>
              <a:ext cx="127001" cy="2727348"/>
            </a:xfrm>
            <a:custGeom>
              <a:avLst/>
              <a:gdLst/>
              <a:ahLst/>
              <a:cxnLst>
                <a:cxn ang="0">
                  <a:pos x="wd2" y="hd2"/>
                </a:cxn>
                <a:cxn ang="5400000">
                  <a:pos x="wd2" y="hd2"/>
                </a:cxn>
                <a:cxn ang="10800000">
                  <a:pos x="wd2" y="hd2"/>
                </a:cxn>
                <a:cxn ang="16200000">
                  <a:pos x="wd2" y="hd2"/>
                </a:cxn>
              </a:cxnLst>
              <a:rect l="0" t="0" r="r" b="b"/>
              <a:pathLst>
                <a:path w="21600" h="21588" extrusionOk="0">
                  <a:moveTo>
                    <a:pt x="21600" y="21588"/>
                  </a:moveTo>
                  <a:cubicBezTo>
                    <a:pt x="0" y="21588"/>
                    <a:pt x="0" y="21588"/>
                    <a:pt x="0" y="21588"/>
                  </a:cubicBezTo>
                  <a:cubicBezTo>
                    <a:pt x="0" y="407"/>
                    <a:pt x="0" y="407"/>
                    <a:pt x="0" y="407"/>
                  </a:cubicBezTo>
                  <a:cubicBezTo>
                    <a:pt x="0" y="407"/>
                    <a:pt x="1367" y="13"/>
                    <a:pt x="10390" y="1"/>
                  </a:cubicBezTo>
                  <a:cubicBezTo>
                    <a:pt x="19686" y="-12"/>
                    <a:pt x="21600" y="407"/>
                    <a:pt x="21600" y="407"/>
                  </a:cubicBezTo>
                  <a:cubicBezTo>
                    <a:pt x="21600" y="21588"/>
                    <a:pt x="21600" y="21588"/>
                    <a:pt x="21600" y="21588"/>
                  </a:cubicBezTo>
                </a:path>
              </a:pathLst>
            </a:custGeom>
            <a:ln>
              <a:noFill/>
            </a:ln>
          </p:spPr>
          <p:style>
            <a:lnRef idx="3">
              <a:schemeClr val="lt1"/>
            </a:lnRef>
            <a:fillRef idx="1">
              <a:schemeClr val="accent1"/>
            </a:fillRef>
            <a:effectRef idx="1">
              <a:schemeClr val="accent1"/>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53" name="Shape 653"/>
            <p:cNvSpPr/>
            <p:nvPr/>
          </p:nvSpPr>
          <p:spPr>
            <a:xfrm>
              <a:off x="223837" y="430191"/>
              <a:ext cx="100014" cy="2728935"/>
            </a:xfrm>
            <a:custGeom>
              <a:avLst/>
              <a:gdLst/>
              <a:ahLst/>
              <a:cxnLst>
                <a:cxn ang="0">
                  <a:pos x="wd2" y="hd2"/>
                </a:cxn>
                <a:cxn ang="5400000">
                  <a:pos x="wd2" y="hd2"/>
                </a:cxn>
                <a:cxn ang="10800000">
                  <a:pos x="wd2" y="hd2"/>
                </a:cxn>
                <a:cxn ang="16200000">
                  <a:pos x="wd2" y="hd2"/>
                </a:cxn>
              </a:cxnLst>
              <a:rect l="0" t="0" r="r" b="b"/>
              <a:pathLst>
                <a:path w="21600" h="21588" extrusionOk="0">
                  <a:moveTo>
                    <a:pt x="21600" y="21588"/>
                  </a:moveTo>
                  <a:cubicBezTo>
                    <a:pt x="0" y="21588"/>
                    <a:pt x="0" y="21588"/>
                    <a:pt x="0" y="21588"/>
                  </a:cubicBezTo>
                  <a:cubicBezTo>
                    <a:pt x="0" y="406"/>
                    <a:pt x="0" y="406"/>
                    <a:pt x="0" y="406"/>
                  </a:cubicBezTo>
                  <a:cubicBezTo>
                    <a:pt x="0" y="406"/>
                    <a:pt x="1371" y="1"/>
                    <a:pt x="10629" y="1"/>
                  </a:cubicBezTo>
                  <a:cubicBezTo>
                    <a:pt x="19886" y="-12"/>
                    <a:pt x="21600" y="406"/>
                    <a:pt x="21600" y="406"/>
                  </a:cubicBezTo>
                  <a:cubicBezTo>
                    <a:pt x="21600" y="21588"/>
                    <a:pt x="21600" y="21588"/>
                    <a:pt x="21600" y="21588"/>
                  </a:cubicBezTo>
                </a:path>
              </a:pathLst>
            </a:custGeom>
            <a:solidFill>
              <a:srgbClr val="3DCEB5"/>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4" name="Shape 654"/>
            <p:cNvSpPr/>
            <p:nvPr/>
          </p:nvSpPr>
          <p:spPr>
            <a:xfrm>
              <a:off x="-1" y="430191"/>
              <a:ext cx="101601" cy="2728935"/>
            </a:xfrm>
            <a:custGeom>
              <a:avLst/>
              <a:gdLst/>
              <a:ahLst/>
              <a:cxnLst>
                <a:cxn ang="0">
                  <a:pos x="wd2" y="hd2"/>
                </a:cxn>
                <a:cxn ang="5400000">
                  <a:pos x="wd2" y="hd2"/>
                </a:cxn>
                <a:cxn ang="10800000">
                  <a:pos x="wd2" y="hd2"/>
                </a:cxn>
                <a:cxn ang="16200000">
                  <a:pos x="wd2" y="hd2"/>
                </a:cxn>
              </a:cxnLst>
              <a:rect l="0" t="0" r="r" b="b"/>
              <a:pathLst>
                <a:path w="21600" h="21588" extrusionOk="0">
                  <a:moveTo>
                    <a:pt x="21600" y="21588"/>
                  </a:moveTo>
                  <a:cubicBezTo>
                    <a:pt x="0" y="21588"/>
                    <a:pt x="0" y="21588"/>
                    <a:pt x="0" y="21588"/>
                  </a:cubicBezTo>
                  <a:cubicBezTo>
                    <a:pt x="0" y="406"/>
                    <a:pt x="0" y="406"/>
                    <a:pt x="0" y="406"/>
                  </a:cubicBezTo>
                  <a:cubicBezTo>
                    <a:pt x="0" y="406"/>
                    <a:pt x="1371" y="1"/>
                    <a:pt x="10629" y="1"/>
                  </a:cubicBezTo>
                  <a:cubicBezTo>
                    <a:pt x="19886" y="-12"/>
                    <a:pt x="21600" y="406"/>
                    <a:pt x="21600" y="406"/>
                  </a:cubicBezTo>
                  <a:lnTo>
                    <a:pt x="21600" y="21588"/>
                  </a:lnTo>
                  <a:close/>
                </a:path>
              </a:pathLst>
            </a:custGeom>
            <a:ln>
              <a:noFill/>
            </a:ln>
          </p:spPr>
          <p:style>
            <a:lnRef idx="3">
              <a:schemeClr val="lt1"/>
            </a:lnRef>
            <a:fillRef idx="1">
              <a:schemeClr val="accent3"/>
            </a:fillRef>
            <a:effectRef idx="1">
              <a:schemeClr val="accent3"/>
            </a:effectRef>
            <a:fontRef idx="minor">
              <a:schemeClr val="lt1"/>
            </a:fontRef>
          </p:style>
          <p:txBody>
            <a:bodyPr wrap="square" lIns="0" tIns="0" rIns="0" bIns="0" numCol="1" anchor="t">
              <a:noAutofit/>
            </a:bodyPr>
            <a:lstStyle/>
            <a:p>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5" name="Shape 655"/>
            <p:cNvSpPr/>
            <p:nvPr/>
          </p:nvSpPr>
          <p:spPr>
            <a:xfrm>
              <a:off x="96837" y="0"/>
              <a:ext cx="133351" cy="185150"/>
            </a:xfrm>
            <a:custGeom>
              <a:avLst/>
              <a:gdLst/>
              <a:ahLst/>
              <a:cxnLst>
                <a:cxn ang="0">
                  <a:pos x="wd2" y="hd2"/>
                </a:cxn>
                <a:cxn ang="5400000">
                  <a:pos x="wd2" y="hd2"/>
                </a:cxn>
                <a:cxn ang="10800000">
                  <a:pos x="wd2" y="hd2"/>
                </a:cxn>
                <a:cxn ang="16200000">
                  <a:pos x="wd2" y="hd2"/>
                </a:cxn>
              </a:cxnLst>
              <a:rect l="0" t="0" r="r" b="b"/>
              <a:pathLst>
                <a:path w="21600" h="20820" extrusionOk="0">
                  <a:moveTo>
                    <a:pt x="0" y="19980"/>
                  </a:moveTo>
                  <a:cubicBezTo>
                    <a:pt x="0" y="19980"/>
                    <a:pt x="10410" y="21600"/>
                    <a:pt x="21600" y="20340"/>
                  </a:cubicBezTo>
                  <a:cubicBezTo>
                    <a:pt x="13012" y="0"/>
                    <a:pt x="13012" y="0"/>
                    <a:pt x="13012" y="0"/>
                  </a:cubicBezTo>
                  <a:cubicBezTo>
                    <a:pt x="7547" y="0"/>
                    <a:pt x="7547" y="0"/>
                    <a:pt x="7547" y="0"/>
                  </a:cubicBezTo>
                  <a:cubicBezTo>
                    <a:pt x="0" y="19980"/>
                    <a:pt x="0" y="19980"/>
                    <a:pt x="0" y="19980"/>
                  </a:cubicBezTo>
                </a:path>
              </a:pathLst>
            </a:custGeom>
            <a:solidFill>
              <a:schemeClr val="bg2">
                <a:lumMod val="75000"/>
              </a:schemeClr>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6" name="Shape 656"/>
            <p:cNvSpPr/>
            <p:nvPr/>
          </p:nvSpPr>
          <p:spPr>
            <a:xfrm>
              <a:off x="160338" y="180975"/>
              <a:ext cx="155576" cy="296864"/>
            </a:xfrm>
            <a:custGeom>
              <a:avLst/>
              <a:gdLst/>
              <a:ahLst/>
              <a:cxnLst>
                <a:cxn ang="0">
                  <a:pos x="wd2" y="hd2"/>
                </a:cxn>
                <a:cxn ang="5400000">
                  <a:pos x="wd2" y="hd2"/>
                </a:cxn>
                <a:cxn ang="10800000">
                  <a:pos x="wd2" y="hd2"/>
                </a:cxn>
                <a:cxn ang="16200000">
                  <a:pos x="wd2" y="hd2"/>
                </a:cxn>
              </a:cxnLst>
              <a:rect l="0" t="0" r="r" b="b"/>
              <a:pathLst>
                <a:path w="21600" h="21600" extrusionOk="0">
                  <a:moveTo>
                    <a:pt x="9575" y="0"/>
                  </a:moveTo>
                  <a:cubicBezTo>
                    <a:pt x="6903" y="234"/>
                    <a:pt x="4231" y="350"/>
                    <a:pt x="1781" y="350"/>
                  </a:cubicBezTo>
                  <a:cubicBezTo>
                    <a:pt x="1113" y="350"/>
                    <a:pt x="668" y="350"/>
                    <a:pt x="0" y="350"/>
                  </a:cubicBezTo>
                  <a:cubicBezTo>
                    <a:pt x="0" y="18448"/>
                    <a:pt x="0" y="18448"/>
                    <a:pt x="0" y="18448"/>
                  </a:cubicBezTo>
                  <a:cubicBezTo>
                    <a:pt x="0" y="18448"/>
                    <a:pt x="0" y="18448"/>
                    <a:pt x="0" y="18448"/>
                  </a:cubicBezTo>
                  <a:cubicBezTo>
                    <a:pt x="223" y="18448"/>
                    <a:pt x="223" y="18448"/>
                    <a:pt x="223" y="18448"/>
                  </a:cubicBezTo>
                  <a:cubicBezTo>
                    <a:pt x="5790" y="18448"/>
                    <a:pt x="8016" y="20549"/>
                    <a:pt x="8685" y="21600"/>
                  </a:cubicBezTo>
                  <a:cubicBezTo>
                    <a:pt x="9130" y="20783"/>
                    <a:pt x="10466" y="18214"/>
                    <a:pt x="15588" y="18214"/>
                  </a:cubicBezTo>
                  <a:cubicBezTo>
                    <a:pt x="15588" y="18214"/>
                    <a:pt x="15588" y="18214"/>
                    <a:pt x="15588" y="18214"/>
                  </a:cubicBezTo>
                  <a:cubicBezTo>
                    <a:pt x="18705" y="18214"/>
                    <a:pt x="20487" y="19148"/>
                    <a:pt x="21377" y="20082"/>
                  </a:cubicBezTo>
                  <a:cubicBezTo>
                    <a:pt x="21600" y="19849"/>
                    <a:pt x="21600" y="19849"/>
                    <a:pt x="21600" y="19849"/>
                  </a:cubicBezTo>
                  <a:cubicBezTo>
                    <a:pt x="9575" y="0"/>
                    <a:pt x="9575" y="0"/>
                    <a:pt x="9575" y="0"/>
                  </a:cubicBezTo>
                </a:path>
              </a:pathLst>
            </a:custGeom>
            <a:solidFill>
              <a:srgbClr val="C2B388"/>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7" name="Shape 657"/>
            <p:cNvSpPr/>
            <p:nvPr/>
          </p:nvSpPr>
          <p:spPr>
            <a:xfrm>
              <a:off x="160337" y="433387"/>
              <a:ext cx="66676" cy="2727326"/>
            </a:xfrm>
            <a:custGeom>
              <a:avLst/>
              <a:gdLst/>
              <a:ahLst/>
              <a:cxnLst>
                <a:cxn ang="0">
                  <a:pos x="wd2" y="hd2"/>
                </a:cxn>
                <a:cxn ang="5400000">
                  <a:pos x="wd2" y="hd2"/>
                </a:cxn>
                <a:cxn ang="10800000">
                  <a:pos x="wd2" y="hd2"/>
                </a:cxn>
                <a:cxn ang="16200000">
                  <a:pos x="wd2" y="hd2"/>
                </a:cxn>
              </a:cxnLst>
              <a:rect l="0" t="0" r="r" b="b"/>
              <a:pathLst>
                <a:path w="21600" h="21600" extrusionOk="0">
                  <a:moveTo>
                    <a:pt x="527" y="0"/>
                  </a:moveTo>
                  <a:cubicBezTo>
                    <a:pt x="527" y="0"/>
                    <a:pt x="527" y="0"/>
                    <a:pt x="0" y="0"/>
                  </a:cubicBezTo>
                  <a:cubicBezTo>
                    <a:pt x="0" y="0"/>
                    <a:pt x="0" y="0"/>
                    <a:pt x="0" y="0"/>
                  </a:cubicBezTo>
                  <a:cubicBezTo>
                    <a:pt x="0" y="21600"/>
                    <a:pt x="0" y="21600"/>
                    <a:pt x="0" y="21600"/>
                  </a:cubicBezTo>
                  <a:cubicBezTo>
                    <a:pt x="21600" y="21600"/>
                    <a:pt x="21600" y="21600"/>
                    <a:pt x="21600" y="21600"/>
                  </a:cubicBezTo>
                  <a:cubicBezTo>
                    <a:pt x="21600" y="21587"/>
                    <a:pt x="21600" y="21587"/>
                    <a:pt x="21600" y="21587"/>
                  </a:cubicBezTo>
                  <a:cubicBezTo>
                    <a:pt x="20546" y="21587"/>
                    <a:pt x="20546" y="21587"/>
                    <a:pt x="20546" y="21587"/>
                  </a:cubicBezTo>
                  <a:cubicBezTo>
                    <a:pt x="20546" y="381"/>
                    <a:pt x="20546" y="381"/>
                    <a:pt x="20546" y="381"/>
                  </a:cubicBezTo>
                  <a:cubicBezTo>
                    <a:pt x="20546" y="381"/>
                    <a:pt x="20546" y="368"/>
                    <a:pt x="20546" y="343"/>
                  </a:cubicBezTo>
                  <a:cubicBezTo>
                    <a:pt x="18966" y="228"/>
                    <a:pt x="13698" y="0"/>
                    <a:pt x="527" y="0"/>
                  </a:cubicBezTo>
                </a:path>
              </a:pathLst>
            </a:custGeom>
            <a:ln>
              <a:noFill/>
            </a:ln>
          </p:spPr>
          <p:style>
            <a:lnRef idx="3">
              <a:schemeClr val="lt1"/>
            </a:lnRef>
            <a:fillRef idx="1">
              <a:schemeClr val="accent2"/>
            </a:fillRef>
            <a:effectRef idx="1">
              <a:schemeClr val="accent2"/>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58" name="Shape 658"/>
            <p:cNvSpPr/>
            <p:nvPr/>
          </p:nvSpPr>
          <p:spPr>
            <a:xfrm>
              <a:off x="223837" y="430211"/>
              <a:ext cx="100014" cy="2728915"/>
            </a:xfrm>
            <a:custGeom>
              <a:avLst/>
              <a:gdLst/>
              <a:ahLst/>
              <a:cxnLst>
                <a:cxn ang="0">
                  <a:pos x="wd2" y="hd2"/>
                </a:cxn>
                <a:cxn ang="5400000">
                  <a:pos x="wd2" y="hd2"/>
                </a:cxn>
                <a:cxn ang="10800000">
                  <a:pos x="wd2" y="hd2"/>
                </a:cxn>
                <a:cxn ang="16200000">
                  <a:pos x="wd2" y="hd2"/>
                </a:cxn>
              </a:cxnLst>
              <a:rect l="0" t="0" r="r" b="b"/>
              <a:pathLst>
                <a:path w="21600" h="21600" extrusionOk="0">
                  <a:moveTo>
                    <a:pt x="10629" y="0"/>
                  </a:moveTo>
                  <a:cubicBezTo>
                    <a:pt x="10629" y="0"/>
                    <a:pt x="10629" y="0"/>
                    <a:pt x="10629" y="0"/>
                  </a:cubicBezTo>
                  <a:cubicBezTo>
                    <a:pt x="2743" y="0"/>
                    <a:pt x="686" y="279"/>
                    <a:pt x="0" y="368"/>
                  </a:cubicBezTo>
                  <a:cubicBezTo>
                    <a:pt x="0" y="393"/>
                    <a:pt x="0" y="406"/>
                    <a:pt x="0" y="406"/>
                  </a:cubicBezTo>
                  <a:cubicBezTo>
                    <a:pt x="0" y="21600"/>
                    <a:pt x="0" y="21600"/>
                    <a:pt x="0" y="21600"/>
                  </a:cubicBezTo>
                  <a:cubicBezTo>
                    <a:pt x="686" y="21600"/>
                    <a:pt x="686" y="21600"/>
                    <a:pt x="686" y="21600"/>
                  </a:cubicBezTo>
                  <a:cubicBezTo>
                    <a:pt x="21600" y="21600"/>
                    <a:pt x="21600" y="21600"/>
                    <a:pt x="21600" y="21600"/>
                  </a:cubicBezTo>
                  <a:cubicBezTo>
                    <a:pt x="21600" y="406"/>
                    <a:pt x="21600" y="406"/>
                    <a:pt x="21600" y="406"/>
                  </a:cubicBezTo>
                  <a:cubicBezTo>
                    <a:pt x="21600" y="406"/>
                    <a:pt x="21257" y="304"/>
                    <a:pt x="19543" y="203"/>
                  </a:cubicBezTo>
                  <a:cubicBezTo>
                    <a:pt x="18171" y="101"/>
                    <a:pt x="15429" y="0"/>
                    <a:pt x="10629" y="0"/>
                  </a:cubicBezTo>
                </a:path>
              </a:pathLst>
            </a:custGeom>
            <a:ln>
              <a:noFill/>
            </a:ln>
          </p:spPr>
          <p:style>
            <a:lnRef idx="3">
              <a:schemeClr val="lt1"/>
            </a:lnRef>
            <a:fillRef idx="1">
              <a:schemeClr val="accent4"/>
            </a:fillRef>
            <a:effectRef idx="1">
              <a:schemeClr val="accent4"/>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59" name="Shape 659"/>
            <p:cNvSpPr/>
            <p:nvPr/>
          </p:nvSpPr>
          <p:spPr>
            <a:xfrm>
              <a:off x="160337" y="0"/>
              <a:ext cx="69851" cy="185739"/>
            </a:xfrm>
            <a:custGeom>
              <a:avLst/>
              <a:gdLst/>
              <a:ahLst/>
              <a:cxnLst>
                <a:cxn ang="0">
                  <a:pos x="wd2" y="hd2"/>
                </a:cxn>
                <a:cxn ang="5400000">
                  <a:pos x="wd2" y="hd2"/>
                </a:cxn>
                <a:cxn ang="10800000">
                  <a:pos x="wd2" y="hd2"/>
                </a:cxn>
                <a:cxn ang="16200000">
                  <a:pos x="wd2" y="hd2"/>
                </a:cxn>
              </a:cxnLst>
              <a:rect l="0" t="0" r="r" b="b"/>
              <a:pathLst>
                <a:path w="21600" h="21600" extrusionOk="0">
                  <a:moveTo>
                    <a:pt x="5023" y="0"/>
                  </a:moveTo>
                  <a:cubicBezTo>
                    <a:pt x="0" y="0"/>
                    <a:pt x="0" y="0"/>
                    <a:pt x="0" y="0"/>
                  </a:cubicBezTo>
                  <a:cubicBezTo>
                    <a:pt x="0" y="21600"/>
                    <a:pt x="0" y="21600"/>
                    <a:pt x="0" y="21600"/>
                  </a:cubicBezTo>
                  <a:cubicBezTo>
                    <a:pt x="1507" y="21600"/>
                    <a:pt x="2512" y="21600"/>
                    <a:pt x="4019" y="21600"/>
                  </a:cubicBezTo>
                  <a:cubicBezTo>
                    <a:pt x="9544" y="21600"/>
                    <a:pt x="15572" y="21414"/>
                    <a:pt x="21600" y="21041"/>
                  </a:cubicBezTo>
                  <a:cubicBezTo>
                    <a:pt x="21600" y="21041"/>
                    <a:pt x="21600" y="21041"/>
                    <a:pt x="21600" y="21041"/>
                  </a:cubicBezTo>
                  <a:cubicBezTo>
                    <a:pt x="5023" y="0"/>
                    <a:pt x="5023" y="0"/>
                    <a:pt x="5023" y="0"/>
                  </a:cubicBezTo>
                </a:path>
              </a:pathLst>
            </a:custGeom>
            <a:solidFill>
              <a:srgbClr val="496F04"/>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63" name="Group 663"/>
          <p:cNvGrpSpPr/>
          <p:nvPr/>
        </p:nvGrpSpPr>
        <p:grpSpPr>
          <a:xfrm>
            <a:off x="4990350" y="4099106"/>
            <a:ext cx="742854" cy="877889"/>
            <a:chOff x="0" y="0"/>
            <a:chExt cx="742950" cy="877887"/>
          </a:xfrm>
        </p:grpSpPr>
        <p:sp>
          <p:nvSpPr>
            <p:cNvPr id="661" name="Shape 661"/>
            <p:cNvSpPr/>
            <p:nvPr/>
          </p:nvSpPr>
          <p:spPr>
            <a:xfrm>
              <a:off x="25399" y="38099"/>
              <a:ext cx="717551" cy="8397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21" y="0"/>
                    <a:pt x="0" y="4122"/>
                    <a:pt x="0" y="9234"/>
                  </a:cubicBezTo>
                  <a:cubicBezTo>
                    <a:pt x="0" y="14304"/>
                    <a:pt x="4821" y="18467"/>
                    <a:pt x="10800" y="18467"/>
                  </a:cubicBezTo>
                  <a:cubicBezTo>
                    <a:pt x="10945" y="18467"/>
                    <a:pt x="11137" y="18467"/>
                    <a:pt x="11282" y="18467"/>
                  </a:cubicBezTo>
                  <a:cubicBezTo>
                    <a:pt x="15621" y="21600"/>
                    <a:pt x="15621" y="21600"/>
                    <a:pt x="15621" y="21600"/>
                  </a:cubicBezTo>
                  <a:cubicBezTo>
                    <a:pt x="16104" y="17272"/>
                    <a:pt x="16104" y="17272"/>
                    <a:pt x="16104" y="17272"/>
                  </a:cubicBezTo>
                  <a:cubicBezTo>
                    <a:pt x="19382" y="15664"/>
                    <a:pt x="21600" y="12655"/>
                    <a:pt x="21600" y="9234"/>
                  </a:cubicBezTo>
                  <a:cubicBezTo>
                    <a:pt x="21600" y="4122"/>
                    <a:pt x="16779" y="0"/>
                    <a:pt x="10800" y="0"/>
                  </a:cubicBezTo>
                </a:path>
              </a:pathLst>
            </a:custGeom>
            <a:solidFill>
              <a:srgbClr val="91958B"/>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2" name="Shape 662"/>
            <p:cNvSpPr/>
            <p:nvPr/>
          </p:nvSpPr>
          <p:spPr>
            <a:xfrm>
              <a:off x="-1" y="-1"/>
              <a:ext cx="717551" cy="839789"/>
            </a:xfrm>
            <a:custGeom>
              <a:avLst/>
              <a:gdLst/>
              <a:ahLst/>
              <a:cxnLst>
                <a:cxn ang="0">
                  <a:pos x="wd2" y="hd2"/>
                </a:cxn>
                <a:cxn ang="5400000">
                  <a:pos x="wd2" y="hd2"/>
                </a:cxn>
                <a:cxn ang="10800000">
                  <a:pos x="wd2" y="hd2"/>
                </a:cxn>
                <a:cxn ang="16200000">
                  <a:pos x="wd2" y="hd2"/>
                </a:cxn>
              </a:cxnLst>
              <a:rect l="0" t="0" r="r" b="b"/>
              <a:pathLst>
                <a:path w="21600" h="21600" extrusionOk="0">
                  <a:moveTo>
                    <a:pt x="21600" y="9234"/>
                  </a:moveTo>
                  <a:cubicBezTo>
                    <a:pt x="21600" y="4122"/>
                    <a:pt x="16779" y="0"/>
                    <a:pt x="10800" y="0"/>
                  </a:cubicBezTo>
                  <a:cubicBezTo>
                    <a:pt x="4821" y="0"/>
                    <a:pt x="0" y="4122"/>
                    <a:pt x="0" y="9234"/>
                  </a:cubicBezTo>
                  <a:cubicBezTo>
                    <a:pt x="0" y="14304"/>
                    <a:pt x="4821" y="18467"/>
                    <a:pt x="10800" y="18467"/>
                  </a:cubicBezTo>
                  <a:cubicBezTo>
                    <a:pt x="10945" y="18467"/>
                    <a:pt x="11137" y="18467"/>
                    <a:pt x="11282" y="18467"/>
                  </a:cubicBezTo>
                  <a:cubicBezTo>
                    <a:pt x="15621" y="21600"/>
                    <a:pt x="15621" y="21600"/>
                    <a:pt x="15621" y="21600"/>
                  </a:cubicBezTo>
                  <a:cubicBezTo>
                    <a:pt x="16104" y="17272"/>
                    <a:pt x="16104" y="17272"/>
                    <a:pt x="16104" y="17272"/>
                  </a:cubicBezTo>
                  <a:cubicBezTo>
                    <a:pt x="19382" y="15664"/>
                    <a:pt x="21600" y="12655"/>
                    <a:pt x="21600" y="9234"/>
                  </a:cubicBezTo>
                  <a:close/>
                </a:path>
              </a:pathLst>
            </a:custGeom>
            <a:solidFill>
              <a:schemeClr val="accent3"/>
            </a:solidFill>
            <a:ln/>
          </p:spPr>
          <p:style>
            <a:lnRef idx="3">
              <a:schemeClr val="lt1"/>
            </a:lnRef>
            <a:fillRef idx="1">
              <a:schemeClr val="dk1"/>
            </a:fillRef>
            <a:effectRef idx="1">
              <a:schemeClr val="dk1"/>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664" name="Shape 664"/>
          <p:cNvSpPr/>
          <p:nvPr/>
        </p:nvSpPr>
        <p:spPr>
          <a:xfrm>
            <a:off x="8163349" y="2628286"/>
            <a:ext cx="2512408"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r>
              <a:rPr lang="zh-CN" altLang="en-US"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p>
        </p:txBody>
      </p:sp>
      <p:sp>
        <p:nvSpPr>
          <p:cNvPr id="665" name="Shape 665"/>
          <p:cNvSpPr/>
          <p:nvPr/>
        </p:nvSpPr>
        <p:spPr>
          <a:xfrm>
            <a:off x="7899859" y="4280353"/>
            <a:ext cx="3215287"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r>
              <a:rPr lang="zh-CN" altLang="en-US"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p>
        </p:txBody>
      </p:sp>
      <p:sp>
        <p:nvSpPr>
          <p:cNvPr id="666" name="Shape 666"/>
          <p:cNvSpPr/>
          <p:nvPr/>
        </p:nvSpPr>
        <p:spPr>
          <a:xfrm>
            <a:off x="6842720" y="1799134"/>
            <a:ext cx="4271056" cy="50887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r>
              <a:rPr lang="zh-CN" altLang="en-US"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p>
        </p:txBody>
      </p:sp>
      <p:sp>
        <p:nvSpPr>
          <p:cNvPr id="667" name="Shape 667"/>
          <p:cNvSpPr/>
          <p:nvPr/>
        </p:nvSpPr>
        <p:spPr>
          <a:xfrm>
            <a:off x="1159696" y="2860084"/>
            <a:ext cx="2512408"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r">
              <a:defRPr>
                <a:solidFill>
                  <a:srgbClr val="000000"/>
                </a:solidFill>
              </a:defRPr>
            </a:pPr>
            <a:r>
              <a:rPr lang="zh-CN" altLang="en-US"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p>
        </p:txBody>
      </p:sp>
      <p:sp>
        <p:nvSpPr>
          <p:cNvPr id="668" name="Shape 668"/>
          <p:cNvSpPr/>
          <p:nvPr/>
        </p:nvSpPr>
        <p:spPr>
          <a:xfrm>
            <a:off x="691037" y="4382927"/>
            <a:ext cx="3215288"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r">
              <a:defRPr>
                <a:solidFill>
                  <a:srgbClr val="000000"/>
                </a:solidFill>
              </a:defRPr>
            </a:pPr>
            <a:r>
              <a:rPr lang="zh-CN" altLang="en-US"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sz="130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p>
        </p:txBody>
      </p:sp>
      <p:sp>
        <p:nvSpPr>
          <p:cNvPr id="669" name="Shape 669"/>
          <p:cNvSpPr/>
          <p:nvPr/>
        </p:nvSpPr>
        <p:spPr>
          <a:xfrm>
            <a:off x="1170363" y="1917277"/>
            <a:ext cx="3195388"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r">
              <a:defRPr>
                <a:solidFill>
                  <a:srgbClr val="000000"/>
                </a:solidFill>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p>
        </p:txBody>
      </p:sp>
      <p:grpSp>
        <p:nvGrpSpPr>
          <p:cNvPr id="673" name="Group 673"/>
          <p:cNvGrpSpPr/>
          <p:nvPr/>
        </p:nvGrpSpPr>
        <p:grpSpPr>
          <a:xfrm>
            <a:off x="6844230" y="2473633"/>
            <a:ext cx="1276646" cy="1433384"/>
            <a:chOff x="0" y="-1"/>
            <a:chExt cx="1276810" cy="1433383"/>
          </a:xfrm>
        </p:grpSpPr>
        <p:sp>
          <p:nvSpPr>
            <p:cNvPr id="670" name="Shape 670"/>
            <p:cNvSpPr/>
            <p:nvPr/>
          </p:nvSpPr>
          <p:spPr>
            <a:xfrm>
              <a:off x="0" y="68131"/>
              <a:ext cx="1233467" cy="1365251"/>
            </a:xfrm>
            <a:custGeom>
              <a:avLst/>
              <a:gdLst/>
              <a:ahLst/>
              <a:cxnLst>
                <a:cxn ang="0">
                  <a:pos x="wd2" y="hd2"/>
                </a:cxn>
                <a:cxn ang="5400000">
                  <a:pos x="wd2" y="hd2"/>
                </a:cxn>
                <a:cxn ang="10800000">
                  <a:pos x="wd2" y="hd2"/>
                </a:cxn>
                <a:cxn ang="16200000">
                  <a:pos x="wd2" y="hd2"/>
                </a:cxn>
              </a:cxnLst>
              <a:rect l="0" t="0" r="r" b="b"/>
              <a:pathLst>
                <a:path w="20075" h="21600" extrusionOk="0">
                  <a:moveTo>
                    <a:pt x="10038" y="0"/>
                  </a:moveTo>
                  <a:cubicBezTo>
                    <a:pt x="5452" y="0"/>
                    <a:pt x="1309" y="3093"/>
                    <a:pt x="241" y="7631"/>
                  </a:cubicBezTo>
                  <a:cubicBezTo>
                    <a:pt x="-567" y="11206"/>
                    <a:pt x="710" y="14730"/>
                    <a:pt x="3315" y="17011"/>
                  </a:cubicBezTo>
                  <a:cubicBezTo>
                    <a:pt x="2690" y="21600"/>
                    <a:pt x="2690" y="21600"/>
                    <a:pt x="2690" y="21600"/>
                  </a:cubicBezTo>
                  <a:cubicBezTo>
                    <a:pt x="7406" y="19192"/>
                    <a:pt x="7406" y="19192"/>
                    <a:pt x="7406" y="19192"/>
                  </a:cubicBezTo>
                  <a:cubicBezTo>
                    <a:pt x="7562" y="19242"/>
                    <a:pt x="7693" y="19268"/>
                    <a:pt x="7849" y="19293"/>
                  </a:cubicBezTo>
                  <a:cubicBezTo>
                    <a:pt x="8578" y="19470"/>
                    <a:pt x="9334" y="19546"/>
                    <a:pt x="10064" y="19546"/>
                  </a:cubicBezTo>
                  <a:cubicBezTo>
                    <a:pt x="14649" y="19546"/>
                    <a:pt x="18792" y="16454"/>
                    <a:pt x="19834" y="11915"/>
                  </a:cubicBezTo>
                  <a:cubicBezTo>
                    <a:pt x="21033" y="6642"/>
                    <a:pt x="17646" y="1420"/>
                    <a:pt x="12226" y="254"/>
                  </a:cubicBezTo>
                  <a:cubicBezTo>
                    <a:pt x="11497" y="101"/>
                    <a:pt x="10767" y="0"/>
                    <a:pt x="10038" y="0"/>
                  </a:cubicBezTo>
                </a:path>
              </a:pathLst>
            </a:custGeom>
            <a:solidFill>
              <a:srgbClr val="91958B"/>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1" name="Shape 671"/>
            <p:cNvSpPr/>
            <p:nvPr/>
          </p:nvSpPr>
          <p:spPr>
            <a:xfrm>
              <a:off x="43832" y="-1"/>
              <a:ext cx="1232978" cy="1363533"/>
            </a:xfrm>
            <a:custGeom>
              <a:avLst/>
              <a:gdLst/>
              <a:ahLst/>
              <a:cxnLst>
                <a:cxn ang="0">
                  <a:pos x="wd2" y="hd2"/>
                </a:cxn>
                <a:cxn ang="5400000">
                  <a:pos x="wd2" y="hd2"/>
                </a:cxn>
                <a:cxn ang="10800000">
                  <a:pos x="wd2" y="hd2"/>
                </a:cxn>
                <a:cxn ang="16200000">
                  <a:pos x="wd2" y="hd2"/>
                </a:cxn>
              </a:cxnLst>
              <a:rect l="0" t="0" r="r" b="b"/>
              <a:pathLst>
                <a:path w="20043" h="20706" extrusionOk="0">
                  <a:moveTo>
                    <a:pt x="12222" y="225"/>
                  </a:moveTo>
                  <a:cubicBezTo>
                    <a:pt x="6809" y="-894"/>
                    <a:pt x="1448" y="2268"/>
                    <a:pt x="251" y="7328"/>
                  </a:cubicBezTo>
                  <a:cubicBezTo>
                    <a:pt x="-582" y="10733"/>
                    <a:pt x="719" y="14138"/>
                    <a:pt x="3296" y="16328"/>
                  </a:cubicBezTo>
                  <a:cubicBezTo>
                    <a:pt x="2697" y="20706"/>
                    <a:pt x="2697" y="20706"/>
                    <a:pt x="2697" y="20706"/>
                  </a:cubicBezTo>
                  <a:cubicBezTo>
                    <a:pt x="7381" y="18395"/>
                    <a:pt x="7381" y="18395"/>
                    <a:pt x="7381" y="18395"/>
                  </a:cubicBezTo>
                  <a:cubicBezTo>
                    <a:pt x="7538" y="18444"/>
                    <a:pt x="7668" y="18468"/>
                    <a:pt x="7824" y="18517"/>
                  </a:cubicBezTo>
                  <a:cubicBezTo>
                    <a:pt x="13237" y="19636"/>
                    <a:pt x="18598" y="16474"/>
                    <a:pt x="19795" y="11414"/>
                  </a:cubicBezTo>
                  <a:cubicBezTo>
                    <a:pt x="21018" y="6379"/>
                    <a:pt x="17609" y="1368"/>
                    <a:pt x="12222" y="225"/>
                  </a:cubicBezTo>
                  <a:close/>
                </a:path>
              </a:pathLst>
            </a:custGeom>
            <a:ln/>
          </p:spPr>
          <p:style>
            <a:lnRef idx="3">
              <a:schemeClr val="lt1"/>
            </a:lnRef>
            <a:fillRef idx="1">
              <a:schemeClr val="accent1"/>
            </a:fillRef>
            <a:effectRef idx="1">
              <a:schemeClr val="accent1"/>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72" name="Shape 672"/>
            <p:cNvSpPr/>
            <p:nvPr/>
          </p:nvSpPr>
          <p:spPr>
            <a:xfrm>
              <a:off x="142912" y="399902"/>
              <a:ext cx="1058940" cy="584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lvl="0" algn="ctr">
                <a:defRPr>
                  <a:solidFill>
                    <a:srgbClr val="000000"/>
                  </a:solidFill>
                </a:defRPr>
              </a:pPr>
              <a:r>
                <a:rPr sz="1600" b="1">
                  <a:solidFill>
                    <a:srgbClr val="FFFFFF"/>
                  </a:solidFill>
                  <a:latin typeface="微软雅黑" panose="020B0503020204020204" pitchFamily="34" charset="-122"/>
                  <a:ea typeface="微软雅黑" panose="020B0503020204020204" pitchFamily="34" charset="-122"/>
                  <a:cs typeface="+mj-cs"/>
                  <a:sym typeface="微软雅黑" panose="020B0503020204020204" pitchFamily="34" charset="-122"/>
                </a:rPr>
                <a:t>OPTIONS</a:t>
              </a:r>
            </a:p>
            <a:p>
              <a:pPr lvl="0" algn="ctr">
                <a:defRPr>
                  <a:solidFill>
                    <a:srgbClr val="000000"/>
                  </a:solidFill>
                </a:defRPr>
              </a:pPr>
              <a:r>
                <a:rPr sz="1600" b="1">
                  <a:solidFill>
                    <a:srgbClr val="FFFFFF"/>
                  </a:solidFill>
                  <a:latin typeface="微软雅黑" panose="020B0503020204020204" pitchFamily="34" charset="-122"/>
                  <a:ea typeface="微软雅黑" panose="020B0503020204020204" pitchFamily="34" charset="-122"/>
                  <a:cs typeface="+mj-cs"/>
                  <a:sym typeface="微软雅黑" panose="020B0503020204020204" pitchFamily="34" charset="-122"/>
                </a:rPr>
                <a:t>01</a:t>
              </a:r>
            </a:p>
          </p:txBody>
        </p:sp>
      </p:grpSp>
      <p:grpSp>
        <p:nvGrpSpPr>
          <p:cNvPr id="677" name="Group 677"/>
          <p:cNvGrpSpPr/>
          <p:nvPr/>
        </p:nvGrpSpPr>
        <p:grpSpPr>
          <a:xfrm>
            <a:off x="3691107" y="2848758"/>
            <a:ext cx="1015118" cy="1139597"/>
            <a:chOff x="13294" y="0"/>
            <a:chExt cx="1015248" cy="1139596"/>
          </a:xfrm>
        </p:grpSpPr>
        <p:sp>
          <p:nvSpPr>
            <p:cNvPr id="674" name="Shape 674"/>
            <p:cNvSpPr/>
            <p:nvPr/>
          </p:nvSpPr>
          <p:spPr>
            <a:xfrm>
              <a:off x="90329" y="39685"/>
              <a:ext cx="938213" cy="109991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10" y="0"/>
                    <a:pt x="0" y="4141"/>
                    <a:pt x="0" y="9215"/>
                  </a:cubicBezTo>
                  <a:cubicBezTo>
                    <a:pt x="0" y="14325"/>
                    <a:pt x="4810" y="18429"/>
                    <a:pt x="10800" y="18429"/>
                  </a:cubicBezTo>
                  <a:cubicBezTo>
                    <a:pt x="10975" y="18429"/>
                    <a:pt x="11106" y="18429"/>
                    <a:pt x="11281" y="18429"/>
                  </a:cubicBezTo>
                  <a:cubicBezTo>
                    <a:pt x="15653" y="21600"/>
                    <a:pt x="15653" y="21600"/>
                    <a:pt x="15653" y="21600"/>
                  </a:cubicBezTo>
                  <a:cubicBezTo>
                    <a:pt x="16091" y="17235"/>
                    <a:pt x="16091" y="17235"/>
                    <a:pt x="16091" y="17235"/>
                  </a:cubicBezTo>
                  <a:cubicBezTo>
                    <a:pt x="19370" y="15668"/>
                    <a:pt x="21600" y="12684"/>
                    <a:pt x="21600" y="9215"/>
                  </a:cubicBezTo>
                  <a:cubicBezTo>
                    <a:pt x="21600" y="4141"/>
                    <a:pt x="16747" y="0"/>
                    <a:pt x="10800" y="0"/>
                  </a:cubicBezTo>
                </a:path>
              </a:pathLst>
            </a:custGeom>
            <a:solidFill>
              <a:srgbClr val="91958B"/>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5" name="Shape 675"/>
            <p:cNvSpPr/>
            <p:nvPr/>
          </p:nvSpPr>
          <p:spPr>
            <a:xfrm>
              <a:off x="20479" y="0"/>
              <a:ext cx="938213" cy="1096149"/>
            </a:xfrm>
            <a:custGeom>
              <a:avLst/>
              <a:gdLst/>
              <a:ahLst/>
              <a:cxnLst>
                <a:cxn ang="0">
                  <a:pos x="wd2" y="hd2"/>
                </a:cxn>
                <a:cxn ang="5400000">
                  <a:pos x="wd2" y="hd2"/>
                </a:cxn>
                <a:cxn ang="10800000">
                  <a:pos x="wd2" y="hd2"/>
                </a:cxn>
                <a:cxn ang="16200000">
                  <a:pos x="wd2" y="hd2"/>
                </a:cxn>
              </a:cxnLst>
              <a:rect l="0" t="0" r="r" b="b"/>
              <a:pathLst>
                <a:path w="21600" h="21600" extrusionOk="0">
                  <a:moveTo>
                    <a:pt x="21600" y="9230"/>
                  </a:moveTo>
                  <a:cubicBezTo>
                    <a:pt x="21600" y="4111"/>
                    <a:pt x="16756" y="0"/>
                    <a:pt x="10822" y="0"/>
                  </a:cubicBezTo>
                  <a:cubicBezTo>
                    <a:pt x="4844" y="0"/>
                    <a:pt x="0" y="4111"/>
                    <a:pt x="0" y="9230"/>
                  </a:cubicBezTo>
                  <a:cubicBezTo>
                    <a:pt x="0" y="14313"/>
                    <a:pt x="4844" y="18461"/>
                    <a:pt x="10822" y="18461"/>
                  </a:cubicBezTo>
                  <a:cubicBezTo>
                    <a:pt x="10953" y="18461"/>
                    <a:pt x="11127" y="18461"/>
                    <a:pt x="11302" y="18461"/>
                  </a:cubicBezTo>
                  <a:cubicBezTo>
                    <a:pt x="15665" y="21600"/>
                    <a:pt x="15665" y="21600"/>
                    <a:pt x="15665" y="21600"/>
                  </a:cubicBezTo>
                  <a:cubicBezTo>
                    <a:pt x="16102" y="17265"/>
                    <a:pt x="16102" y="17265"/>
                    <a:pt x="16102" y="17265"/>
                  </a:cubicBezTo>
                  <a:cubicBezTo>
                    <a:pt x="19375" y="15658"/>
                    <a:pt x="21600" y="12669"/>
                    <a:pt x="21600" y="9230"/>
                  </a:cubicBezTo>
                  <a:close/>
                </a:path>
              </a:pathLst>
            </a:custGeom>
            <a:ln/>
          </p:spPr>
          <p:style>
            <a:lnRef idx="3">
              <a:schemeClr val="lt1"/>
            </a:lnRef>
            <a:fillRef idx="1">
              <a:schemeClr val="accent3"/>
            </a:fillRef>
            <a:effectRef idx="1">
              <a:schemeClr val="accent3"/>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76" name="Shape 676"/>
            <p:cNvSpPr/>
            <p:nvPr/>
          </p:nvSpPr>
          <p:spPr>
            <a:xfrm>
              <a:off x="13294" y="245220"/>
              <a:ext cx="938714" cy="5539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lvl="0" algn="ctr">
                <a:defRPr>
                  <a:solidFill>
                    <a:srgbClr val="000000"/>
                  </a:solidFill>
                </a:defRPr>
              </a:pPr>
              <a:r>
                <a:rPr sz="1400" b="1">
                  <a:solidFill>
                    <a:srgbClr val="FFFFFF"/>
                  </a:solidFill>
                  <a:latin typeface="微软雅黑" panose="020B0503020204020204" pitchFamily="34" charset="-122"/>
                  <a:ea typeface="微软雅黑" panose="020B0503020204020204" pitchFamily="34" charset="-122"/>
                  <a:cs typeface="+mj-cs"/>
                  <a:sym typeface="微软雅黑" panose="020B0503020204020204" pitchFamily="34" charset="-122"/>
                </a:rPr>
                <a:t>OPTIONS</a:t>
              </a:r>
              <a:endParaRPr sz="1600" b="1">
                <a:solidFill>
                  <a:srgbClr val="FFFFFF"/>
                </a:solidFill>
                <a:latin typeface="微软雅黑" panose="020B0503020204020204" pitchFamily="34" charset="-122"/>
                <a:ea typeface="微软雅黑" panose="020B0503020204020204" pitchFamily="34" charset="-122"/>
                <a:cs typeface="+mj-cs"/>
                <a:sym typeface="微软雅黑" panose="020B0503020204020204" pitchFamily="34" charset="-122"/>
              </a:endParaRPr>
            </a:p>
            <a:p>
              <a:pPr lvl="0" algn="ctr">
                <a:defRPr>
                  <a:solidFill>
                    <a:srgbClr val="000000"/>
                  </a:solidFill>
                </a:defRPr>
              </a:pPr>
              <a:r>
                <a:rPr sz="1600" b="1">
                  <a:solidFill>
                    <a:srgbClr val="FFFFFF"/>
                  </a:solidFill>
                  <a:latin typeface="微软雅黑" panose="020B0503020204020204" pitchFamily="34" charset="-122"/>
                  <a:ea typeface="微软雅黑" panose="020B0503020204020204" pitchFamily="34" charset="-122"/>
                  <a:cs typeface="+mj-cs"/>
                  <a:sym typeface="微软雅黑" panose="020B0503020204020204" pitchFamily="34" charset="-122"/>
                </a:rPr>
                <a:t>02</a:t>
              </a:r>
            </a:p>
          </p:txBody>
        </p:sp>
      </p:grpSp>
      <p:grpSp>
        <p:nvGrpSpPr>
          <p:cNvPr id="681" name="Group 681"/>
          <p:cNvGrpSpPr/>
          <p:nvPr/>
        </p:nvGrpSpPr>
        <p:grpSpPr>
          <a:xfrm>
            <a:off x="6904623" y="4134030"/>
            <a:ext cx="909522" cy="985841"/>
            <a:chOff x="-1" y="-1"/>
            <a:chExt cx="909639" cy="985839"/>
          </a:xfrm>
        </p:grpSpPr>
        <p:sp>
          <p:nvSpPr>
            <p:cNvPr id="678" name="Shape 678"/>
            <p:cNvSpPr/>
            <p:nvPr/>
          </p:nvSpPr>
          <p:spPr>
            <a:xfrm>
              <a:off x="85724" y="22225"/>
              <a:ext cx="823914" cy="963613"/>
            </a:xfrm>
            <a:custGeom>
              <a:avLst/>
              <a:gdLst/>
              <a:ahLst/>
              <a:cxnLst>
                <a:cxn ang="0">
                  <a:pos x="wd2" y="hd2"/>
                </a:cxn>
                <a:cxn ang="5400000">
                  <a:pos x="wd2" y="hd2"/>
                </a:cxn>
                <a:cxn ang="10800000">
                  <a:pos x="wd2" y="hd2"/>
                </a:cxn>
                <a:cxn ang="16200000">
                  <a:pos x="wd2" y="hd2"/>
                </a:cxn>
              </a:cxnLst>
              <a:rect l="0" t="0" r="r" b="b"/>
              <a:pathLst>
                <a:path w="21600" h="21600" extrusionOk="0">
                  <a:moveTo>
                    <a:pt x="10821" y="0"/>
                  </a:moveTo>
                  <a:cubicBezTo>
                    <a:pt x="4865" y="0"/>
                    <a:pt x="0" y="4126"/>
                    <a:pt x="0" y="9221"/>
                  </a:cubicBezTo>
                  <a:cubicBezTo>
                    <a:pt x="0" y="12666"/>
                    <a:pt x="2223" y="15680"/>
                    <a:pt x="5494" y="17258"/>
                  </a:cubicBezTo>
                  <a:cubicBezTo>
                    <a:pt x="5956" y="21600"/>
                    <a:pt x="5956" y="21600"/>
                    <a:pt x="5956" y="21600"/>
                  </a:cubicBezTo>
                  <a:cubicBezTo>
                    <a:pt x="10318" y="18443"/>
                    <a:pt x="10318" y="18443"/>
                    <a:pt x="10318" y="18443"/>
                  </a:cubicBezTo>
                  <a:cubicBezTo>
                    <a:pt x="10485" y="18443"/>
                    <a:pt x="10653" y="18443"/>
                    <a:pt x="10821" y="18443"/>
                  </a:cubicBezTo>
                  <a:cubicBezTo>
                    <a:pt x="16777" y="18443"/>
                    <a:pt x="21600" y="14316"/>
                    <a:pt x="21600" y="9221"/>
                  </a:cubicBezTo>
                  <a:cubicBezTo>
                    <a:pt x="21600" y="4126"/>
                    <a:pt x="16777" y="0"/>
                    <a:pt x="10821" y="0"/>
                  </a:cubicBezTo>
                </a:path>
              </a:pathLst>
            </a:custGeom>
            <a:solidFill>
              <a:srgbClr val="91958B"/>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9" name="Shape 679"/>
            <p:cNvSpPr/>
            <p:nvPr/>
          </p:nvSpPr>
          <p:spPr>
            <a:xfrm>
              <a:off x="-1" y="-1"/>
              <a:ext cx="823914" cy="9652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4126"/>
                    <a:pt x="0" y="9221"/>
                  </a:cubicBezTo>
                  <a:cubicBezTo>
                    <a:pt x="0" y="12666"/>
                    <a:pt x="2227" y="15680"/>
                    <a:pt x="5505" y="17258"/>
                  </a:cubicBezTo>
                  <a:cubicBezTo>
                    <a:pt x="5967" y="21600"/>
                    <a:pt x="5967" y="21600"/>
                    <a:pt x="5967" y="21600"/>
                  </a:cubicBezTo>
                  <a:cubicBezTo>
                    <a:pt x="10338" y="18443"/>
                    <a:pt x="10338" y="18443"/>
                    <a:pt x="10338" y="18443"/>
                  </a:cubicBezTo>
                  <a:cubicBezTo>
                    <a:pt x="10464" y="18443"/>
                    <a:pt x="10632" y="18443"/>
                    <a:pt x="10800" y="18443"/>
                  </a:cubicBezTo>
                  <a:cubicBezTo>
                    <a:pt x="16767" y="18443"/>
                    <a:pt x="21600" y="14316"/>
                    <a:pt x="21600" y="9221"/>
                  </a:cubicBezTo>
                  <a:cubicBezTo>
                    <a:pt x="21600" y="4126"/>
                    <a:pt x="16767" y="0"/>
                    <a:pt x="10800" y="0"/>
                  </a:cubicBezTo>
                  <a:close/>
                </a:path>
              </a:pathLst>
            </a:custGeom>
            <a:ln/>
          </p:spPr>
          <p:style>
            <a:lnRef idx="3">
              <a:schemeClr val="lt1"/>
            </a:lnRef>
            <a:fillRef idx="1">
              <a:schemeClr val="accent4"/>
            </a:fillRef>
            <a:effectRef idx="1">
              <a:schemeClr val="accent4"/>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80" name="Shape 680"/>
            <p:cNvSpPr/>
            <p:nvPr/>
          </p:nvSpPr>
          <p:spPr>
            <a:xfrm>
              <a:off x="142695" y="180370"/>
              <a:ext cx="361682"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2800" b="1">
                  <a:latin typeface="+mj-lt"/>
                  <a:ea typeface="+mj-ea"/>
                  <a:cs typeface="+mj-cs"/>
                  <a:sym typeface="Source Sans Pro"/>
                </a:defRPr>
              </a:lvl1pPr>
            </a:lstStyle>
            <a:p>
              <a:pPr lvl="0">
                <a:defRPr sz="1800" b="0">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03</a:t>
              </a:r>
            </a:p>
          </p:txBody>
        </p:sp>
      </p:grpSp>
      <p:grpSp>
        <p:nvGrpSpPr>
          <p:cNvPr id="687" name="Group 687"/>
          <p:cNvGrpSpPr/>
          <p:nvPr/>
        </p:nvGrpSpPr>
        <p:grpSpPr>
          <a:xfrm>
            <a:off x="3982418" y="4265790"/>
            <a:ext cx="977775" cy="1066804"/>
            <a:chOff x="-1" y="-1"/>
            <a:chExt cx="977901" cy="1066802"/>
          </a:xfrm>
        </p:grpSpPr>
        <p:sp>
          <p:nvSpPr>
            <p:cNvPr id="682" name="Shape 682"/>
            <p:cNvSpPr/>
            <p:nvPr/>
          </p:nvSpPr>
          <p:spPr>
            <a:xfrm>
              <a:off x="257174" y="141287"/>
              <a:ext cx="336551" cy="628651"/>
            </a:xfrm>
            <a:custGeom>
              <a:avLst/>
              <a:gdLst/>
              <a:ahLst/>
              <a:cxnLst>
                <a:cxn ang="0">
                  <a:pos x="wd2" y="hd2"/>
                </a:cxn>
                <a:cxn ang="5400000">
                  <a:pos x="wd2" y="hd2"/>
                </a:cxn>
                <a:cxn ang="10800000">
                  <a:pos x="wd2" y="hd2"/>
                </a:cxn>
                <a:cxn ang="16200000">
                  <a:pos x="wd2" y="hd2"/>
                </a:cxn>
              </a:cxnLst>
              <a:rect l="0" t="0" r="r" b="b"/>
              <a:pathLst>
                <a:path w="21600" h="21600" extrusionOk="0">
                  <a:moveTo>
                    <a:pt x="21600" y="14382"/>
                  </a:moveTo>
                  <a:cubicBezTo>
                    <a:pt x="21600" y="14933"/>
                    <a:pt x="21394" y="15484"/>
                    <a:pt x="20983" y="15980"/>
                  </a:cubicBezTo>
                  <a:cubicBezTo>
                    <a:pt x="20571" y="16531"/>
                    <a:pt x="19954" y="17082"/>
                    <a:pt x="19234" y="17522"/>
                  </a:cubicBezTo>
                  <a:cubicBezTo>
                    <a:pt x="18411" y="18018"/>
                    <a:pt x="17486" y="18404"/>
                    <a:pt x="16354" y="18790"/>
                  </a:cubicBezTo>
                  <a:cubicBezTo>
                    <a:pt x="15223" y="19120"/>
                    <a:pt x="13989" y="19396"/>
                    <a:pt x="12651" y="19561"/>
                  </a:cubicBezTo>
                  <a:cubicBezTo>
                    <a:pt x="12651" y="21600"/>
                    <a:pt x="12651" y="21600"/>
                    <a:pt x="12651" y="21600"/>
                  </a:cubicBezTo>
                  <a:cubicBezTo>
                    <a:pt x="9874" y="21600"/>
                    <a:pt x="9874" y="21600"/>
                    <a:pt x="9874" y="21600"/>
                  </a:cubicBezTo>
                  <a:cubicBezTo>
                    <a:pt x="9874" y="19727"/>
                    <a:pt x="9874" y="19727"/>
                    <a:pt x="9874" y="19727"/>
                  </a:cubicBezTo>
                  <a:cubicBezTo>
                    <a:pt x="9771" y="19727"/>
                    <a:pt x="9669" y="19727"/>
                    <a:pt x="9669" y="19727"/>
                  </a:cubicBezTo>
                  <a:cubicBezTo>
                    <a:pt x="9566" y="19727"/>
                    <a:pt x="9463" y="19727"/>
                    <a:pt x="9360" y="19727"/>
                  </a:cubicBezTo>
                  <a:cubicBezTo>
                    <a:pt x="8434" y="19727"/>
                    <a:pt x="7509" y="19727"/>
                    <a:pt x="6583" y="19671"/>
                  </a:cubicBezTo>
                  <a:cubicBezTo>
                    <a:pt x="5760" y="19616"/>
                    <a:pt x="4937" y="19506"/>
                    <a:pt x="4217" y="19396"/>
                  </a:cubicBezTo>
                  <a:cubicBezTo>
                    <a:pt x="3497" y="19286"/>
                    <a:pt x="2777" y="19176"/>
                    <a:pt x="2057" y="19010"/>
                  </a:cubicBezTo>
                  <a:cubicBezTo>
                    <a:pt x="1337" y="18845"/>
                    <a:pt x="720" y="18680"/>
                    <a:pt x="0" y="18459"/>
                  </a:cubicBezTo>
                  <a:cubicBezTo>
                    <a:pt x="1543" y="15869"/>
                    <a:pt x="1543" y="15869"/>
                    <a:pt x="1543" y="15869"/>
                  </a:cubicBezTo>
                  <a:cubicBezTo>
                    <a:pt x="1954" y="16035"/>
                    <a:pt x="2571" y="16200"/>
                    <a:pt x="3189" y="16365"/>
                  </a:cubicBezTo>
                  <a:cubicBezTo>
                    <a:pt x="3806" y="16586"/>
                    <a:pt x="4526" y="16751"/>
                    <a:pt x="5246" y="16861"/>
                  </a:cubicBezTo>
                  <a:cubicBezTo>
                    <a:pt x="6069" y="17027"/>
                    <a:pt x="6789" y="17192"/>
                    <a:pt x="7611" y="17302"/>
                  </a:cubicBezTo>
                  <a:cubicBezTo>
                    <a:pt x="8434" y="17412"/>
                    <a:pt x="9154" y="17467"/>
                    <a:pt x="9874" y="17522"/>
                  </a:cubicBezTo>
                  <a:cubicBezTo>
                    <a:pt x="9874" y="12067"/>
                    <a:pt x="9874" y="12067"/>
                    <a:pt x="9874" y="12067"/>
                  </a:cubicBezTo>
                  <a:cubicBezTo>
                    <a:pt x="8846" y="11847"/>
                    <a:pt x="7817" y="11627"/>
                    <a:pt x="6789" y="11351"/>
                  </a:cubicBezTo>
                  <a:cubicBezTo>
                    <a:pt x="5760" y="11076"/>
                    <a:pt x="4834" y="10745"/>
                    <a:pt x="4011" y="10359"/>
                  </a:cubicBezTo>
                  <a:cubicBezTo>
                    <a:pt x="3086" y="9918"/>
                    <a:pt x="2469" y="9422"/>
                    <a:pt x="1954" y="8816"/>
                  </a:cubicBezTo>
                  <a:cubicBezTo>
                    <a:pt x="1337" y="8210"/>
                    <a:pt x="1131" y="7494"/>
                    <a:pt x="1131" y="6557"/>
                  </a:cubicBezTo>
                  <a:cubicBezTo>
                    <a:pt x="1131" y="6116"/>
                    <a:pt x="1337" y="5676"/>
                    <a:pt x="1749" y="5180"/>
                  </a:cubicBezTo>
                  <a:cubicBezTo>
                    <a:pt x="2160" y="4684"/>
                    <a:pt x="2674" y="4243"/>
                    <a:pt x="3394" y="3802"/>
                  </a:cubicBezTo>
                  <a:cubicBezTo>
                    <a:pt x="4217" y="3361"/>
                    <a:pt x="5143" y="2976"/>
                    <a:pt x="6171" y="2645"/>
                  </a:cubicBezTo>
                  <a:cubicBezTo>
                    <a:pt x="7303" y="2314"/>
                    <a:pt x="8537" y="2039"/>
                    <a:pt x="9874" y="1929"/>
                  </a:cubicBezTo>
                  <a:cubicBezTo>
                    <a:pt x="9874" y="0"/>
                    <a:pt x="9874" y="0"/>
                    <a:pt x="9874" y="0"/>
                  </a:cubicBezTo>
                  <a:cubicBezTo>
                    <a:pt x="12651" y="0"/>
                    <a:pt x="12651" y="0"/>
                    <a:pt x="12651" y="0"/>
                  </a:cubicBezTo>
                  <a:cubicBezTo>
                    <a:pt x="12651" y="1763"/>
                    <a:pt x="12651" y="1763"/>
                    <a:pt x="12651" y="1763"/>
                  </a:cubicBezTo>
                  <a:cubicBezTo>
                    <a:pt x="12651" y="1763"/>
                    <a:pt x="12651" y="1763"/>
                    <a:pt x="12651" y="1763"/>
                  </a:cubicBezTo>
                  <a:cubicBezTo>
                    <a:pt x="14091" y="1763"/>
                    <a:pt x="15326" y="1818"/>
                    <a:pt x="16560" y="1873"/>
                  </a:cubicBezTo>
                  <a:cubicBezTo>
                    <a:pt x="17691" y="1984"/>
                    <a:pt x="18926" y="2094"/>
                    <a:pt x="20160" y="2204"/>
                  </a:cubicBezTo>
                  <a:cubicBezTo>
                    <a:pt x="19234" y="4794"/>
                    <a:pt x="19234" y="4794"/>
                    <a:pt x="19234" y="4794"/>
                  </a:cubicBezTo>
                  <a:cubicBezTo>
                    <a:pt x="18103" y="4573"/>
                    <a:pt x="17074" y="4408"/>
                    <a:pt x="15943" y="4243"/>
                  </a:cubicBezTo>
                  <a:cubicBezTo>
                    <a:pt x="14709" y="4078"/>
                    <a:pt x="13680" y="4022"/>
                    <a:pt x="12651" y="3967"/>
                  </a:cubicBezTo>
                  <a:cubicBezTo>
                    <a:pt x="12651" y="8761"/>
                    <a:pt x="12651" y="8761"/>
                    <a:pt x="12651" y="8761"/>
                  </a:cubicBezTo>
                  <a:cubicBezTo>
                    <a:pt x="13577" y="8982"/>
                    <a:pt x="14709" y="9257"/>
                    <a:pt x="15737" y="9478"/>
                  </a:cubicBezTo>
                  <a:cubicBezTo>
                    <a:pt x="16766" y="9753"/>
                    <a:pt x="17794" y="10084"/>
                    <a:pt x="18617" y="10524"/>
                  </a:cubicBezTo>
                  <a:cubicBezTo>
                    <a:pt x="19543" y="10910"/>
                    <a:pt x="20263" y="11461"/>
                    <a:pt x="20777" y="12067"/>
                  </a:cubicBezTo>
                  <a:cubicBezTo>
                    <a:pt x="21291" y="12673"/>
                    <a:pt x="21600" y="13445"/>
                    <a:pt x="21600" y="14382"/>
                  </a:cubicBezTo>
                  <a:moveTo>
                    <a:pt x="6686" y="6061"/>
                  </a:moveTo>
                  <a:cubicBezTo>
                    <a:pt x="6686" y="6557"/>
                    <a:pt x="6994" y="6998"/>
                    <a:pt x="7611" y="7329"/>
                  </a:cubicBezTo>
                  <a:cubicBezTo>
                    <a:pt x="8229" y="7659"/>
                    <a:pt x="8949" y="7935"/>
                    <a:pt x="9874" y="8155"/>
                  </a:cubicBezTo>
                  <a:cubicBezTo>
                    <a:pt x="9874" y="4022"/>
                    <a:pt x="9874" y="4022"/>
                    <a:pt x="9874" y="4022"/>
                  </a:cubicBezTo>
                  <a:cubicBezTo>
                    <a:pt x="9051" y="4078"/>
                    <a:pt x="8434" y="4188"/>
                    <a:pt x="7920" y="4353"/>
                  </a:cubicBezTo>
                  <a:cubicBezTo>
                    <a:pt x="7509" y="4463"/>
                    <a:pt x="7200" y="4684"/>
                    <a:pt x="6994" y="4959"/>
                  </a:cubicBezTo>
                  <a:cubicBezTo>
                    <a:pt x="6789" y="5235"/>
                    <a:pt x="6686" y="5620"/>
                    <a:pt x="6686" y="6061"/>
                  </a:cubicBezTo>
                  <a:moveTo>
                    <a:pt x="15943" y="14822"/>
                  </a:moveTo>
                  <a:cubicBezTo>
                    <a:pt x="15943" y="14327"/>
                    <a:pt x="15634" y="13886"/>
                    <a:pt x="15017" y="13555"/>
                  </a:cubicBezTo>
                  <a:cubicBezTo>
                    <a:pt x="14400" y="13224"/>
                    <a:pt x="13577" y="12949"/>
                    <a:pt x="12651" y="12673"/>
                  </a:cubicBezTo>
                  <a:cubicBezTo>
                    <a:pt x="12651" y="17412"/>
                    <a:pt x="12651" y="17412"/>
                    <a:pt x="12651" y="17412"/>
                  </a:cubicBezTo>
                  <a:cubicBezTo>
                    <a:pt x="12960" y="17412"/>
                    <a:pt x="13269" y="17357"/>
                    <a:pt x="13577" y="17302"/>
                  </a:cubicBezTo>
                  <a:cubicBezTo>
                    <a:pt x="13783" y="17247"/>
                    <a:pt x="14091" y="17192"/>
                    <a:pt x="14400" y="17137"/>
                  </a:cubicBezTo>
                  <a:cubicBezTo>
                    <a:pt x="14811" y="17027"/>
                    <a:pt x="15223" y="16806"/>
                    <a:pt x="15531" y="16420"/>
                  </a:cubicBezTo>
                  <a:cubicBezTo>
                    <a:pt x="15840" y="15980"/>
                    <a:pt x="15943" y="15484"/>
                    <a:pt x="15943" y="14822"/>
                  </a:cubicBezTo>
                </a:path>
              </a:pathLst>
            </a:custGeom>
            <a:solidFill>
              <a:srgbClr val="F8E9B2"/>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3" name="Shape 683"/>
            <p:cNvSpPr/>
            <p:nvPr/>
          </p:nvSpPr>
          <p:spPr>
            <a:xfrm>
              <a:off x="85724" y="20637"/>
              <a:ext cx="892176" cy="1046164"/>
            </a:xfrm>
            <a:custGeom>
              <a:avLst/>
              <a:gdLst/>
              <a:ahLst/>
              <a:cxnLst>
                <a:cxn ang="0">
                  <a:pos x="wd2" y="hd2"/>
                </a:cxn>
                <a:cxn ang="5400000">
                  <a:pos x="wd2" y="hd2"/>
                </a:cxn>
                <a:cxn ang="10800000">
                  <a:pos x="wd2" y="hd2"/>
                </a:cxn>
                <a:cxn ang="16200000">
                  <a:pos x="wd2" y="hd2"/>
                </a:cxn>
              </a:cxnLst>
              <a:rect l="0" t="0" r="r" b="b"/>
              <a:pathLst>
                <a:path w="21600" h="21600" extrusionOk="0">
                  <a:moveTo>
                    <a:pt x="8942" y="10089"/>
                  </a:moveTo>
                  <a:cubicBezTo>
                    <a:pt x="8942" y="12934"/>
                    <a:pt x="8942" y="12934"/>
                    <a:pt x="8942" y="12934"/>
                  </a:cubicBezTo>
                  <a:cubicBezTo>
                    <a:pt x="9058" y="12934"/>
                    <a:pt x="9174" y="12900"/>
                    <a:pt x="9290" y="12867"/>
                  </a:cubicBezTo>
                  <a:cubicBezTo>
                    <a:pt x="9368" y="12834"/>
                    <a:pt x="9484" y="12801"/>
                    <a:pt x="9600" y="12768"/>
                  </a:cubicBezTo>
                  <a:cubicBezTo>
                    <a:pt x="9755" y="12702"/>
                    <a:pt x="9910" y="12570"/>
                    <a:pt x="10026" y="12338"/>
                  </a:cubicBezTo>
                  <a:cubicBezTo>
                    <a:pt x="10142" y="12074"/>
                    <a:pt x="10181" y="11776"/>
                    <a:pt x="10181" y="11379"/>
                  </a:cubicBezTo>
                  <a:cubicBezTo>
                    <a:pt x="10181" y="11081"/>
                    <a:pt x="10065" y="10817"/>
                    <a:pt x="9832" y="10618"/>
                  </a:cubicBezTo>
                  <a:cubicBezTo>
                    <a:pt x="9600" y="10420"/>
                    <a:pt x="9290" y="10254"/>
                    <a:pt x="8942" y="10089"/>
                  </a:cubicBezTo>
                  <a:moveTo>
                    <a:pt x="7897" y="4896"/>
                  </a:moveTo>
                  <a:cubicBezTo>
                    <a:pt x="7587" y="4929"/>
                    <a:pt x="7355" y="4995"/>
                    <a:pt x="7161" y="5094"/>
                  </a:cubicBezTo>
                  <a:cubicBezTo>
                    <a:pt x="7006" y="5160"/>
                    <a:pt x="6890" y="5292"/>
                    <a:pt x="6813" y="5458"/>
                  </a:cubicBezTo>
                  <a:cubicBezTo>
                    <a:pt x="6735" y="5623"/>
                    <a:pt x="6697" y="5855"/>
                    <a:pt x="6697" y="6119"/>
                  </a:cubicBezTo>
                  <a:cubicBezTo>
                    <a:pt x="6697" y="6417"/>
                    <a:pt x="6813" y="6682"/>
                    <a:pt x="7045" y="6880"/>
                  </a:cubicBezTo>
                  <a:cubicBezTo>
                    <a:pt x="7277" y="7079"/>
                    <a:pt x="7548" y="7244"/>
                    <a:pt x="7897" y="7376"/>
                  </a:cubicBezTo>
                  <a:cubicBezTo>
                    <a:pt x="7897" y="4896"/>
                    <a:pt x="7897" y="4896"/>
                    <a:pt x="7897" y="4896"/>
                  </a:cubicBezTo>
                  <a:moveTo>
                    <a:pt x="7897" y="13000"/>
                  </a:moveTo>
                  <a:cubicBezTo>
                    <a:pt x="7897" y="9725"/>
                    <a:pt x="7897" y="9725"/>
                    <a:pt x="7897" y="9725"/>
                  </a:cubicBezTo>
                  <a:cubicBezTo>
                    <a:pt x="7510" y="9593"/>
                    <a:pt x="7123" y="9460"/>
                    <a:pt x="6735" y="9295"/>
                  </a:cubicBezTo>
                  <a:cubicBezTo>
                    <a:pt x="6348" y="9130"/>
                    <a:pt x="6000" y="8931"/>
                    <a:pt x="5690" y="8700"/>
                  </a:cubicBezTo>
                  <a:cubicBezTo>
                    <a:pt x="5342" y="8435"/>
                    <a:pt x="5110" y="8137"/>
                    <a:pt x="4916" y="7773"/>
                  </a:cubicBezTo>
                  <a:cubicBezTo>
                    <a:pt x="4684" y="7409"/>
                    <a:pt x="4606" y="6979"/>
                    <a:pt x="4606" y="6417"/>
                  </a:cubicBezTo>
                  <a:cubicBezTo>
                    <a:pt x="4606" y="6153"/>
                    <a:pt x="4684" y="5888"/>
                    <a:pt x="4839" y="5590"/>
                  </a:cubicBezTo>
                  <a:cubicBezTo>
                    <a:pt x="4994" y="5292"/>
                    <a:pt x="5187" y="5028"/>
                    <a:pt x="5458" y="4763"/>
                  </a:cubicBezTo>
                  <a:cubicBezTo>
                    <a:pt x="5768" y="4499"/>
                    <a:pt x="6116" y="4267"/>
                    <a:pt x="6503" y="4069"/>
                  </a:cubicBezTo>
                  <a:cubicBezTo>
                    <a:pt x="6929" y="3870"/>
                    <a:pt x="7394" y="3705"/>
                    <a:pt x="7897" y="3639"/>
                  </a:cubicBezTo>
                  <a:cubicBezTo>
                    <a:pt x="7897" y="2481"/>
                    <a:pt x="7897" y="2481"/>
                    <a:pt x="7897" y="2481"/>
                  </a:cubicBezTo>
                  <a:cubicBezTo>
                    <a:pt x="8942" y="2481"/>
                    <a:pt x="8942" y="2481"/>
                    <a:pt x="8942" y="2481"/>
                  </a:cubicBezTo>
                  <a:cubicBezTo>
                    <a:pt x="8942" y="3539"/>
                    <a:pt x="8942" y="3539"/>
                    <a:pt x="8942" y="3539"/>
                  </a:cubicBezTo>
                  <a:cubicBezTo>
                    <a:pt x="8942" y="3539"/>
                    <a:pt x="8942" y="3539"/>
                    <a:pt x="8942" y="3539"/>
                  </a:cubicBezTo>
                  <a:cubicBezTo>
                    <a:pt x="9484" y="3539"/>
                    <a:pt x="9948" y="3572"/>
                    <a:pt x="10413" y="3606"/>
                  </a:cubicBezTo>
                  <a:cubicBezTo>
                    <a:pt x="10839" y="3672"/>
                    <a:pt x="11303" y="3738"/>
                    <a:pt x="11768" y="3804"/>
                  </a:cubicBezTo>
                  <a:cubicBezTo>
                    <a:pt x="11419" y="5359"/>
                    <a:pt x="11419" y="5359"/>
                    <a:pt x="11419" y="5359"/>
                  </a:cubicBezTo>
                  <a:cubicBezTo>
                    <a:pt x="10994" y="5226"/>
                    <a:pt x="10606" y="5127"/>
                    <a:pt x="10181" y="5028"/>
                  </a:cubicBezTo>
                  <a:cubicBezTo>
                    <a:pt x="9716" y="4929"/>
                    <a:pt x="9329" y="4896"/>
                    <a:pt x="8942" y="4862"/>
                  </a:cubicBezTo>
                  <a:cubicBezTo>
                    <a:pt x="8942" y="7740"/>
                    <a:pt x="8942" y="7740"/>
                    <a:pt x="8942" y="7740"/>
                  </a:cubicBezTo>
                  <a:cubicBezTo>
                    <a:pt x="9290" y="7873"/>
                    <a:pt x="9716" y="8038"/>
                    <a:pt x="10103" y="8170"/>
                  </a:cubicBezTo>
                  <a:cubicBezTo>
                    <a:pt x="10490" y="8336"/>
                    <a:pt x="10877" y="8534"/>
                    <a:pt x="11187" y="8799"/>
                  </a:cubicBezTo>
                  <a:cubicBezTo>
                    <a:pt x="11535" y="9030"/>
                    <a:pt x="11806" y="9361"/>
                    <a:pt x="12000" y="9725"/>
                  </a:cubicBezTo>
                  <a:cubicBezTo>
                    <a:pt x="12194" y="10089"/>
                    <a:pt x="12310" y="10552"/>
                    <a:pt x="12310" y="11114"/>
                  </a:cubicBezTo>
                  <a:cubicBezTo>
                    <a:pt x="12310" y="11445"/>
                    <a:pt x="12232" y="11776"/>
                    <a:pt x="12077" y="12074"/>
                  </a:cubicBezTo>
                  <a:cubicBezTo>
                    <a:pt x="11923" y="12404"/>
                    <a:pt x="11690" y="12735"/>
                    <a:pt x="11419" y="13000"/>
                  </a:cubicBezTo>
                  <a:cubicBezTo>
                    <a:pt x="11110" y="13297"/>
                    <a:pt x="10761" y="13529"/>
                    <a:pt x="10335" y="13760"/>
                  </a:cubicBezTo>
                  <a:cubicBezTo>
                    <a:pt x="9910" y="13959"/>
                    <a:pt x="9445" y="14124"/>
                    <a:pt x="8942" y="14224"/>
                  </a:cubicBezTo>
                  <a:cubicBezTo>
                    <a:pt x="8942" y="15447"/>
                    <a:pt x="8942" y="15447"/>
                    <a:pt x="8942" y="15447"/>
                  </a:cubicBezTo>
                  <a:cubicBezTo>
                    <a:pt x="7897" y="15447"/>
                    <a:pt x="7897" y="15447"/>
                    <a:pt x="7897" y="15447"/>
                  </a:cubicBezTo>
                  <a:cubicBezTo>
                    <a:pt x="7897" y="14323"/>
                    <a:pt x="7897" y="14323"/>
                    <a:pt x="7897" y="14323"/>
                  </a:cubicBezTo>
                  <a:cubicBezTo>
                    <a:pt x="7858" y="14323"/>
                    <a:pt x="7819" y="14323"/>
                    <a:pt x="7819" y="14323"/>
                  </a:cubicBezTo>
                  <a:cubicBezTo>
                    <a:pt x="7781" y="14323"/>
                    <a:pt x="7742" y="14323"/>
                    <a:pt x="7703" y="14323"/>
                  </a:cubicBezTo>
                  <a:cubicBezTo>
                    <a:pt x="7355" y="14323"/>
                    <a:pt x="7006" y="14323"/>
                    <a:pt x="6658" y="14290"/>
                  </a:cubicBezTo>
                  <a:cubicBezTo>
                    <a:pt x="6348" y="14257"/>
                    <a:pt x="6039" y="14191"/>
                    <a:pt x="5768" y="14124"/>
                  </a:cubicBezTo>
                  <a:cubicBezTo>
                    <a:pt x="5497" y="14058"/>
                    <a:pt x="5226" y="13992"/>
                    <a:pt x="4955" y="13893"/>
                  </a:cubicBezTo>
                  <a:cubicBezTo>
                    <a:pt x="4684" y="13794"/>
                    <a:pt x="4452" y="13694"/>
                    <a:pt x="4181" y="13562"/>
                  </a:cubicBezTo>
                  <a:cubicBezTo>
                    <a:pt x="4761" y="12007"/>
                    <a:pt x="4761" y="12007"/>
                    <a:pt x="4761" y="12007"/>
                  </a:cubicBezTo>
                  <a:cubicBezTo>
                    <a:pt x="4916" y="12107"/>
                    <a:pt x="5148" y="12206"/>
                    <a:pt x="5381" y="12305"/>
                  </a:cubicBezTo>
                  <a:cubicBezTo>
                    <a:pt x="5613" y="12437"/>
                    <a:pt x="5884" y="12537"/>
                    <a:pt x="6155" y="12603"/>
                  </a:cubicBezTo>
                  <a:cubicBezTo>
                    <a:pt x="6465" y="12702"/>
                    <a:pt x="6735" y="12801"/>
                    <a:pt x="7045" y="12867"/>
                  </a:cubicBezTo>
                  <a:cubicBezTo>
                    <a:pt x="7355" y="12934"/>
                    <a:pt x="7626" y="12967"/>
                    <a:pt x="7897" y="13000"/>
                  </a:cubicBezTo>
                  <a:moveTo>
                    <a:pt x="10800" y="0"/>
                  </a:moveTo>
                  <a:cubicBezTo>
                    <a:pt x="4839" y="0"/>
                    <a:pt x="0" y="4135"/>
                    <a:pt x="0" y="9229"/>
                  </a:cubicBezTo>
                  <a:cubicBezTo>
                    <a:pt x="0" y="14323"/>
                    <a:pt x="4839" y="18458"/>
                    <a:pt x="10800" y="18458"/>
                  </a:cubicBezTo>
                  <a:cubicBezTo>
                    <a:pt x="10994" y="18458"/>
                    <a:pt x="11148" y="18458"/>
                    <a:pt x="11303" y="18458"/>
                  </a:cubicBezTo>
                  <a:cubicBezTo>
                    <a:pt x="15677" y="21600"/>
                    <a:pt x="15677" y="21600"/>
                    <a:pt x="15677" y="21600"/>
                  </a:cubicBezTo>
                  <a:cubicBezTo>
                    <a:pt x="16142" y="17267"/>
                    <a:pt x="16142" y="17267"/>
                    <a:pt x="16142" y="17267"/>
                  </a:cubicBezTo>
                  <a:cubicBezTo>
                    <a:pt x="19394" y="15679"/>
                    <a:pt x="21600" y="12669"/>
                    <a:pt x="21600" y="9229"/>
                  </a:cubicBezTo>
                  <a:cubicBezTo>
                    <a:pt x="21600" y="4135"/>
                    <a:pt x="16761" y="0"/>
                    <a:pt x="10800" y="0"/>
                  </a:cubicBezTo>
                </a:path>
              </a:pathLst>
            </a:custGeom>
            <a:solidFill>
              <a:srgbClr val="91958B"/>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4" name="Shape 684"/>
            <p:cNvSpPr/>
            <p:nvPr/>
          </p:nvSpPr>
          <p:spPr>
            <a:xfrm>
              <a:off x="257174" y="141287"/>
              <a:ext cx="336551" cy="628651"/>
            </a:xfrm>
            <a:custGeom>
              <a:avLst/>
              <a:gdLst/>
              <a:ahLst/>
              <a:cxnLst>
                <a:cxn ang="0">
                  <a:pos x="wd2" y="hd2"/>
                </a:cxn>
                <a:cxn ang="5400000">
                  <a:pos x="wd2" y="hd2"/>
                </a:cxn>
                <a:cxn ang="10800000">
                  <a:pos x="wd2" y="hd2"/>
                </a:cxn>
                <a:cxn ang="16200000">
                  <a:pos x="wd2" y="hd2"/>
                </a:cxn>
              </a:cxnLst>
              <a:rect l="0" t="0" r="r" b="b"/>
              <a:pathLst>
                <a:path w="21600" h="21600" extrusionOk="0">
                  <a:moveTo>
                    <a:pt x="12651" y="17412"/>
                  </a:moveTo>
                  <a:cubicBezTo>
                    <a:pt x="12651" y="12673"/>
                    <a:pt x="12651" y="12673"/>
                    <a:pt x="12651" y="12673"/>
                  </a:cubicBezTo>
                  <a:cubicBezTo>
                    <a:pt x="13577" y="12949"/>
                    <a:pt x="14400" y="13224"/>
                    <a:pt x="15017" y="13555"/>
                  </a:cubicBezTo>
                  <a:cubicBezTo>
                    <a:pt x="15634" y="13886"/>
                    <a:pt x="15943" y="14327"/>
                    <a:pt x="15943" y="14822"/>
                  </a:cubicBezTo>
                  <a:cubicBezTo>
                    <a:pt x="15943" y="15484"/>
                    <a:pt x="15840" y="15980"/>
                    <a:pt x="15531" y="16420"/>
                  </a:cubicBezTo>
                  <a:cubicBezTo>
                    <a:pt x="15223" y="16806"/>
                    <a:pt x="14811" y="17027"/>
                    <a:pt x="14400" y="17137"/>
                  </a:cubicBezTo>
                  <a:cubicBezTo>
                    <a:pt x="14091" y="17192"/>
                    <a:pt x="13783" y="17247"/>
                    <a:pt x="13577" y="17302"/>
                  </a:cubicBezTo>
                  <a:cubicBezTo>
                    <a:pt x="13269" y="17357"/>
                    <a:pt x="12960" y="17412"/>
                    <a:pt x="12651" y="17412"/>
                  </a:cubicBezTo>
                  <a:moveTo>
                    <a:pt x="9874" y="8155"/>
                  </a:moveTo>
                  <a:cubicBezTo>
                    <a:pt x="8949" y="7935"/>
                    <a:pt x="8229" y="7659"/>
                    <a:pt x="7611" y="7329"/>
                  </a:cubicBezTo>
                  <a:cubicBezTo>
                    <a:pt x="6994" y="6998"/>
                    <a:pt x="6686" y="6557"/>
                    <a:pt x="6686" y="6061"/>
                  </a:cubicBezTo>
                  <a:cubicBezTo>
                    <a:pt x="6686" y="5620"/>
                    <a:pt x="6789" y="5235"/>
                    <a:pt x="6994" y="4959"/>
                  </a:cubicBezTo>
                  <a:cubicBezTo>
                    <a:pt x="7200" y="4684"/>
                    <a:pt x="7509" y="4463"/>
                    <a:pt x="7920" y="4353"/>
                  </a:cubicBezTo>
                  <a:cubicBezTo>
                    <a:pt x="8434" y="4188"/>
                    <a:pt x="9051" y="4078"/>
                    <a:pt x="9874" y="4022"/>
                  </a:cubicBezTo>
                  <a:cubicBezTo>
                    <a:pt x="9874" y="8155"/>
                    <a:pt x="9874" y="8155"/>
                    <a:pt x="9874" y="8155"/>
                  </a:cubicBezTo>
                  <a:moveTo>
                    <a:pt x="12651" y="0"/>
                  </a:moveTo>
                  <a:cubicBezTo>
                    <a:pt x="9874" y="0"/>
                    <a:pt x="9874" y="0"/>
                    <a:pt x="9874" y="0"/>
                  </a:cubicBezTo>
                  <a:cubicBezTo>
                    <a:pt x="9874" y="1929"/>
                    <a:pt x="9874" y="1929"/>
                    <a:pt x="9874" y="1929"/>
                  </a:cubicBezTo>
                  <a:cubicBezTo>
                    <a:pt x="8537" y="2039"/>
                    <a:pt x="7303" y="2314"/>
                    <a:pt x="6171" y="2645"/>
                  </a:cubicBezTo>
                  <a:cubicBezTo>
                    <a:pt x="5143" y="2976"/>
                    <a:pt x="4217" y="3361"/>
                    <a:pt x="3394" y="3802"/>
                  </a:cubicBezTo>
                  <a:cubicBezTo>
                    <a:pt x="2674" y="4243"/>
                    <a:pt x="2160" y="4684"/>
                    <a:pt x="1749" y="5180"/>
                  </a:cubicBezTo>
                  <a:cubicBezTo>
                    <a:pt x="1337" y="5676"/>
                    <a:pt x="1131" y="6116"/>
                    <a:pt x="1131" y="6557"/>
                  </a:cubicBezTo>
                  <a:cubicBezTo>
                    <a:pt x="1131" y="7494"/>
                    <a:pt x="1337" y="8210"/>
                    <a:pt x="1954" y="8816"/>
                  </a:cubicBezTo>
                  <a:cubicBezTo>
                    <a:pt x="2469" y="9422"/>
                    <a:pt x="3086" y="9918"/>
                    <a:pt x="4011" y="10359"/>
                  </a:cubicBezTo>
                  <a:cubicBezTo>
                    <a:pt x="4834" y="10745"/>
                    <a:pt x="5760" y="11076"/>
                    <a:pt x="6789" y="11351"/>
                  </a:cubicBezTo>
                  <a:cubicBezTo>
                    <a:pt x="7817" y="11627"/>
                    <a:pt x="8846" y="11847"/>
                    <a:pt x="9874" y="12067"/>
                  </a:cubicBezTo>
                  <a:cubicBezTo>
                    <a:pt x="9874" y="17522"/>
                    <a:pt x="9874" y="17522"/>
                    <a:pt x="9874" y="17522"/>
                  </a:cubicBezTo>
                  <a:cubicBezTo>
                    <a:pt x="9154" y="17467"/>
                    <a:pt x="8434" y="17412"/>
                    <a:pt x="7611" y="17302"/>
                  </a:cubicBezTo>
                  <a:cubicBezTo>
                    <a:pt x="6789" y="17192"/>
                    <a:pt x="6069" y="17027"/>
                    <a:pt x="5246" y="16861"/>
                  </a:cubicBezTo>
                  <a:cubicBezTo>
                    <a:pt x="4526" y="16751"/>
                    <a:pt x="3806" y="16586"/>
                    <a:pt x="3189" y="16365"/>
                  </a:cubicBezTo>
                  <a:cubicBezTo>
                    <a:pt x="2571" y="16200"/>
                    <a:pt x="1954" y="16035"/>
                    <a:pt x="1543" y="15869"/>
                  </a:cubicBezTo>
                  <a:cubicBezTo>
                    <a:pt x="0" y="18459"/>
                    <a:pt x="0" y="18459"/>
                    <a:pt x="0" y="18459"/>
                  </a:cubicBezTo>
                  <a:cubicBezTo>
                    <a:pt x="720" y="18680"/>
                    <a:pt x="1337" y="18845"/>
                    <a:pt x="2057" y="19010"/>
                  </a:cubicBezTo>
                  <a:cubicBezTo>
                    <a:pt x="2777" y="19176"/>
                    <a:pt x="3497" y="19286"/>
                    <a:pt x="4217" y="19396"/>
                  </a:cubicBezTo>
                  <a:cubicBezTo>
                    <a:pt x="4937" y="19506"/>
                    <a:pt x="5760" y="19616"/>
                    <a:pt x="6583" y="19671"/>
                  </a:cubicBezTo>
                  <a:cubicBezTo>
                    <a:pt x="7509" y="19727"/>
                    <a:pt x="8434" y="19727"/>
                    <a:pt x="9360" y="19727"/>
                  </a:cubicBezTo>
                  <a:cubicBezTo>
                    <a:pt x="9463" y="19727"/>
                    <a:pt x="9566" y="19727"/>
                    <a:pt x="9669" y="19727"/>
                  </a:cubicBezTo>
                  <a:cubicBezTo>
                    <a:pt x="9669" y="19727"/>
                    <a:pt x="9771" y="19727"/>
                    <a:pt x="9874" y="19727"/>
                  </a:cubicBezTo>
                  <a:cubicBezTo>
                    <a:pt x="9874" y="21600"/>
                    <a:pt x="9874" y="21600"/>
                    <a:pt x="9874" y="21600"/>
                  </a:cubicBezTo>
                  <a:cubicBezTo>
                    <a:pt x="12651" y="21600"/>
                    <a:pt x="12651" y="21600"/>
                    <a:pt x="12651" y="21600"/>
                  </a:cubicBezTo>
                  <a:cubicBezTo>
                    <a:pt x="12651" y="19561"/>
                    <a:pt x="12651" y="19561"/>
                    <a:pt x="12651" y="19561"/>
                  </a:cubicBezTo>
                  <a:cubicBezTo>
                    <a:pt x="13989" y="19396"/>
                    <a:pt x="15223" y="19120"/>
                    <a:pt x="16354" y="18790"/>
                  </a:cubicBezTo>
                  <a:cubicBezTo>
                    <a:pt x="17486" y="18404"/>
                    <a:pt x="18411" y="18018"/>
                    <a:pt x="19234" y="17522"/>
                  </a:cubicBezTo>
                  <a:cubicBezTo>
                    <a:pt x="19954" y="17082"/>
                    <a:pt x="20571" y="16531"/>
                    <a:pt x="20983" y="15980"/>
                  </a:cubicBezTo>
                  <a:cubicBezTo>
                    <a:pt x="21394" y="15484"/>
                    <a:pt x="21600" y="14933"/>
                    <a:pt x="21600" y="14382"/>
                  </a:cubicBezTo>
                  <a:cubicBezTo>
                    <a:pt x="21600" y="13445"/>
                    <a:pt x="21291" y="12673"/>
                    <a:pt x="20777" y="12067"/>
                  </a:cubicBezTo>
                  <a:cubicBezTo>
                    <a:pt x="20263" y="11461"/>
                    <a:pt x="19543" y="10910"/>
                    <a:pt x="18617" y="10524"/>
                  </a:cubicBezTo>
                  <a:cubicBezTo>
                    <a:pt x="17794" y="10084"/>
                    <a:pt x="16766" y="9753"/>
                    <a:pt x="15737" y="9478"/>
                  </a:cubicBezTo>
                  <a:cubicBezTo>
                    <a:pt x="14709" y="9257"/>
                    <a:pt x="13577" y="8982"/>
                    <a:pt x="12651" y="8761"/>
                  </a:cubicBezTo>
                  <a:cubicBezTo>
                    <a:pt x="12651" y="3967"/>
                    <a:pt x="12651" y="3967"/>
                    <a:pt x="12651" y="3967"/>
                  </a:cubicBezTo>
                  <a:cubicBezTo>
                    <a:pt x="13680" y="4022"/>
                    <a:pt x="14709" y="4078"/>
                    <a:pt x="15943" y="4243"/>
                  </a:cubicBezTo>
                  <a:cubicBezTo>
                    <a:pt x="17074" y="4408"/>
                    <a:pt x="18103" y="4573"/>
                    <a:pt x="19234" y="4794"/>
                  </a:cubicBezTo>
                  <a:cubicBezTo>
                    <a:pt x="20160" y="2204"/>
                    <a:pt x="20160" y="2204"/>
                    <a:pt x="20160" y="2204"/>
                  </a:cubicBezTo>
                  <a:cubicBezTo>
                    <a:pt x="18926" y="2094"/>
                    <a:pt x="17691" y="1984"/>
                    <a:pt x="16560" y="1873"/>
                  </a:cubicBezTo>
                  <a:cubicBezTo>
                    <a:pt x="15326" y="1818"/>
                    <a:pt x="14091" y="1763"/>
                    <a:pt x="12651" y="1763"/>
                  </a:cubicBezTo>
                  <a:cubicBezTo>
                    <a:pt x="12651" y="1763"/>
                    <a:pt x="12651" y="1763"/>
                    <a:pt x="12651" y="1763"/>
                  </a:cubicBezTo>
                  <a:cubicBezTo>
                    <a:pt x="12651" y="0"/>
                    <a:pt x="12651" y="0"/>
                    <a:pt x="12651" y="0"/>
                  </a:cubicBezTo>
                </a:path>
              </a:pathLst>
            </a:custGeom>
            <a:solidFill>
              <a:srgbClr val="C2B388"/>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5" name="Shape 685"/>
            <p:cNvSpPr/>
            <p:nvPr/>
          </p:nvSpPr>
          <p:spPr>
            <a:xfrm>
              <a:off x="-1" y="-1"/>
              <a:ext cx="893763" cy="1046164"/>
            </a:xfrm>
            <a:custGeom>
              <a:avLst/>
              <a:gdLst/>
              <a:ahLst/>
              <a:cxnLst>
                <a:cxn ang="0">
                  <a:pos x="wd2" y="hd2"/>
                </a:cxn>
                <a:cxn ang="5400000">
                  <a:pos x="wd2" y="hd2"/>
                </a:cxn>
                <a:cxn ang="10800000">
                  <a:pos x="wd2" y="hd2"/>
                </a:cxn>
                <a:cxn ang="16200000">
                  <a:pos x="wd2" y="hd2"/>
                </a:cxn>
              </a:cxnLst>
              <a:rect l="0" t="0" r="r" b="b"/>
              <a:pathLst>
                <a:path w="21600" h="21600" extrusionOk="0">
                  <a:moveTo>
                    <a:pt x="21600" y="9229"/>
                  </a:moveTo>
                  <a:cubicBezTo>
                    <a:pt x="21600" y="4135"/>
                    <a:pt x="16761" y="0"/>
                    <a:pt x="10800" y="0"/>
                  </a:cubicBezTo>
                  <a:cubicBezTo>
                    <a:pt x="4839" y="0"/>
                    <a:pt x="0" y="4135"/>
                    <a:pt x="0" y="9229"/>
                  </a:cubicBezTo>
                  <a:cubicBezTo>
                    <a:pt x="0" y="14323"/>
                    <a:pt x="4839" y="18458"/>
                    <a:pt x="10800" y="18458"/>
                  </a:cubicBezTo>
                  <a:cubicBezTo>
                    <a:pt x="10955" y="18458"/>
                    <a:pt x="11110" y="18458"/>
                    <a:pt x="11303" y="18458"/>
                  </a:cubicBezTo>
                  <a:cubicBezTo>
                    <a:pt x="15639" y="21600"/>
                    <a:pt x="15639" y="21600"/>
                    <a:pt x="15639" y="21600"/>
                  </a:cubicBezTo>
                  <a:cubicBezTo>
                    <a:pt x="16103" y="17267"/>
                    <a:pt x="16103" y="17267"/>
                    <a:pt x="16103" y="17267"/>
                  </a:cubicBezTo>
                  <a:cubicBezTo>
                    <a:pt x="19394" y="15679"/>
                    <a:pt x="21600" y="12669"/>
                    <a:pt x="21600" y="9229"/>
                  </a:cubicBezTo>
                  <a:close/>
                </a:path>
              </a:pathLst>
            </a:custGeom>
            <a:ln/>
          </p:spPr>
          <p:style>
            <a:lnRef idx="3">
              <a:schemeClr val="lt1"/>
            </a:lnRef>
            <a:fillRef idx="1">
              <a:schemeClr val="accent5"/>
            </a:fillRef>
            <a:effectRef idx="1">
              <a:schemeClr val="accent5"/>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86" name="Shape 686"/>
            <p:cNvSpPr/>
            <p:nvPr/>
          </p:nvSpPr>
          <p:spPr>
            <a:xfrm>
              <a:off x="141381" y="151802"/>
              <a:ext cx="534759" cy="5232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lvl="0">
                <a:defRPr>
                  <a:solidFill>
                    <a:srgbClr val="000000"/>
                  </a:solidFill>
                </a:defRPr>
              </a:pPr>
              <a:r>
                <a:rPr sz="2800" b="1">
                  <a:solidFill>
                    <a:srgbClr val="FFFFFF"/>
                  </a:solidFill>
                  <a:latin typeface="微软雅黑" panose="020B0503020204020204" pitchFamily="34" charset="-122"/>
                  <a:ea typeface="微软雅黑" panose="020B0503020204020204" pitchFamily="34" charset="-122"/>
                  <a:cs typeface="+mj-cs"/>
                  <a:sym typeface="微软雅黑" panose="020B0503020204020204" pitchFamily="34" charset="-122"/>
                </a:rPr>
                <a:t>04</a:t>
              </a:r>
            </a:p>
          </p:txBody>
        </p:sp>
      </p:grpSp>
      <p:grpSp>
        <p:nvGrpSpPr>
          <p:cNvPr id="693" name="Group 693"/>
          <p:cNvGrpSpPr/>
          <p:nvPr/>
        </p:nvGrpSpPr>
        <p:grpSpPr>
          <a:xfrm>
            <a:off x="4423686" y="1943280"/>
            <a:ext cx="744442" cy="877889"/>
            <a:chOff x="0" y="0"/>
            <a:chExt cx="744537" cy="877888"/>
          </a:xfrm>
        </p:grpSpPr>
        <p:sp>
          <p:nvSpPr>
            <p:cNvPr id="688" name="Shape 688"/>
            <p:cNvSpPr/>
            <p:nvPr/>
          </p:nvSpPr>
          <p:spPr>
            <a:xfrm>
              <a:off x="25400" y="38100"/>
              <a:ext cx="719138" cy="839789"/>
            </a:xfrm>
            <a:custGeom>
              <a:avLst/>
              <a:gdLst/>
              <a:ahLst/>
              <a:cxnLst>
                <a:cxn ang="0">
                  <a:pos x="wd2" y="hd2"/>
                </a:cxn>
                <a:cxn ang="5400000">
                  <a:pos x="wd2" y="hd2"/>
                </a:cxn>
                <a:cxn ang="10800000">
                  <a:pos x="wd2" y="hd2"/>
                </a:cxn>
                <a:cxn ang="16200000">
                  <a:pos x="wd2" y="hd2"/>
                </a:cxn>
              </a:cxnLst>
              <a:rect l="0" t="0" r="r" b="b"/>
              <a:pathLst>
                <a:path w="21600" h="21600" extrusionOk="0">
                  <a:moveTo>
                    <a:pt x="10776" y="0"/>
                  </a:moveTo>
                  <a:cubicBezTo>
                    <a:pt x="4859" y="0"/>
                    <a:pt x="0" y="4122"/>
                    <a:pt x="0" y="9234"/>
                  </a:cubicBezTo>
                  <a:cubicBezTo>
                    <a:pt x="0" y="14345"/>
                    <a:pt x="4859" y="18467"/>
                    <a:pt x="10776" y="18467"/>
                  </a:cubicBezTo>
                  <a:cubicBezTo>
                    <a:pt x="10968" y="18467"/>
                    <a:pt x="11113" y="18467"/>
                    <a:pt x="11305" y="18467"/>
                  </a:cubicBezTo>
                  <a:cubicBezTo>
                    <a:pt x="15635" y="21600"/>
                    <a:pt x="15635" y="21600"/>
                    <a:pt x="15635" y="21600"/>
                  </a:cubicBezTo>
                  <a:cubicBezTo>
                    <a:pt x="16116" y="17272"/>
                    <a:pt x="16116" y="17272"/>
                    <a:pt x="16116" y="17272"/>
                  </a:cubicBezTo>
                  <a:cubicBezTo>
                    <a:pt x="19387" y="15664"/>
                    <a:pt x="21600" y="12655"/>
                    <a:pt x="21600" y="9234"/>
                  </a:cubicBezTo>
                  <a:cubicBezTo>
                    <a:pt x="21600" y="4122"/>
                    <a:pt x="16741" y="0"/>
                    <a:pt x="10776" y="0"/>
                  </a:cubicBezTo>
                </a:path>
              </a:pathLst>
            </a:custGeom>
            <a:solidFill>
              <a:srgbClr val="91958B"/>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9" name="Shape 689"/>
            <p:cNvSpPr/>
            <p:nvPr/>
          </p:nvSpPr>
          <p:spPr>
            <a:xfrm>
              <a:off x="0" y="-1"/>
              <a:ext cx="717551" cy="839789"/>
            </a:xfrm>
            <a:custGeom>
              <a:avLst/>
              <a:gdLst/>
              <a:ahLst/>
              <a:cxnLst>
                <a:cxn ang="0">
                  <a:pos x="wd2" y="hd2"/>
                </a:cxn>
                <a:cxn ang="5400000">
                  <a:pos x="wd2" y="hd2"/>
                </a:cxn>
                <a:cxn ang="10800000">
                  <a:pos x="wd2" y="hd2"/>
                </a:cxn>
                <a:cxn ang="16200000">
                  <a:pos x="wd2" y="hd2"/>
                </a:cxn>
              </a:cxnLst>
              <a:rect l="0" t="0" r="r" b="b"/>
              <a:pathLst>
                <a:path w="21600" h="21600" extrusionOk="0">
                  <a:moveTo>
                    <a:pt x="21600" y="9234"/>
                  </a:moveTo>
                  <a:cubicBezTo>
                    <a:pt x="21600" y="4122"/>
                    <a:pt x="16741" y="0"/>
                    <a:pt x="10824" y="0"/>
                  </a:cubicBezTo>
                  <a:cubicBezTo>
                    <a:pt x="4859" y="0"/>
                    <a:pt x="0" y="4122"/>
                    <a:pt x="0" y="9234"/>
                  </a:cubicBezTo>
                  <a:cubicBezTo>
                    <a:pt x="0" y="14345"/>
                    <a:pt x="4859" y="18467"/>
                    <a:pt x="10824" y="18467"/>
                  </a:cubicBezTo>
                  <a:cubicBezTo>
                    <a:pt x="10968" y="18467"/>
                    <a:pt x="11113" y="18467"/>
                    <a:pt x="11305" y="18467"/>
                  </a:cubicBezTo>
                  <a:cubicBezTo>
                    <a:pt x="15635" y="21600"/>
                    <a:pt x="15635" y="21600"/>
                    <a:pt x="15635" y="21600"/>
                  </a:cubicBezTo>
                  <a:cubicBezTo>
                    <a:pt x="16116" y="17272"/>
                    <a:pt x="16116" y="17272"/>
                    <a:pt x="16116" y="17272"/>
                  </a:cubicBezTo>
                  <a:cubicBezTo>
                    <a:pt x="19387" y="15664"/>
                    <a:pt x="21600" y="12655"/>
                    <a:pt x="21600" y="9234"/>
                  </a:cubicBezTo>
                  <a:close/>
                </a:path>
              </a:pathLst>
            </a:custGeom>
            <a:solidFill>
              <a:schemeClr val="bg1">
                <a:lumMod val="75000"/>
              </a:schemeClr>
            </a:solidFill>
            <a:ln w="19050">
              <a:no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692" name="Group 692"/>
            <p:cNvGrpSpPr/>
            <p:nvPr/>
          </p:nvGrpSpPr>
          <p:grpSpPr>
            <a:xfrm>
              <a:off x="167182" y="159076"/>
              <a:ext cx="405013" cy="354472"/>
              <a:chOff x="0" y="0"/>
              <a:chExt cx="405011" cy="354470"/>
            </a:xfrm>
          </p:grpSpPr>
          <p:sp>
            <p:nvSpPr>
              <p:cNvPr id="690" name="Shape 690"/>
              <p:cNvSpPr/>
              <p:nvPr/>
            </p:nvSpPr>
            <p:spPr>
              <a:xfrm>
                <a:off x="63693" y="63001"/>
                <a:ext cx="145390" cy="95542"/>
              </a:xfrm>
              <a:custGeom>
                <a:avLst/>
                <a:gdLst/>
                <a:ahLst/>
                <a:cxnLst>
                  <a:cxn ang="0">
                    <a:pos x="wd2" y="hd2"/>
                  </a:cxn>
                  <a:cxn ang="5400000">
                    <a:pos x="wd2" y="hd2"/>
                  </a:cxn>
                  <a:cxn ang="10800000">
                    <a:pos x="wd2" y="hd2"/>
                  </a:cxn>
                  <a:cxn ang="16200000">
                    <a:pos x="wd2" y="hd2"/>
                  </a:cxn>
                </a:cxnLst>
                <a:rect l="0" t="0" r="r" b="b"/>
                <a:pathLst>
                  <a:path w="21600" h="21600" extrusionOk="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1" name="Shape 691"/>
              <p:cNvSpPr/>
              <p:nvPr/>
            </p:nvSpPr>
            <p:spPr>
              <a:xfrm>
                <a:off x="-1" y="-1"/>
                <a:ext cx="405013" cy="354472"/>
              </a:xfrm>
              <a:custGeom>
                <a:avLst/>
                <a:gdLst/>
                <a:ahLst/>
                <a:cxnLst>
                  <a:cxn ang="0">
                    <a:pos x="wd2" y="hd2"/>
                  </a:cxn>
                  <a:cxn ang="5400000">
                    <a:pos x="wd2" y="hd2"/>
                  </a:cxn>
                  <a:cxn ang="10800000">
                    <a:pos x="wd2" y="hd2"/>
                  </a:cxn>
                  <a:cxn ang="16200000">
                    <a:pos x="wd2" y="hd2"/>
                  </a:cxn>
                </a:cxnLst>
                <a:rect l="0" t="0" r="r" b="b"/>
                <a:pathLst>
                  <a:path w="21600" h="21600" extrusionOk="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700" name="Group 700"/>
          <p:cNvGrpSpPr/>
          <p:nvPr/>
        </p:nvGrpSpPr>
        <p:grpSpPr>
          <a:xfrm>
            <a:off x="4832303" y="2855175"/>
            <a:ext cx="1124004" cy="1147095"/>
            <a:chOff x="0" y="0"/>
            <a:chExt cx="1124148" cy="1147093"/>
          </a:xfrm>
        </p:grpSpPr>
        <p:sp>
          <p:nvSpPr>
            <p:cNvPr id="694" name="Shape 694"/>
            <p:cNvSpPr/>
            <p:nvPr/>
          </p:nvSpPr>
          <p:spPr>
            <a:xfrm>
              <a:off x="81583" y="21555"/>
              <a:ext cx="1042566" cy="1125539"/>
            </a:xfrm>
            <a:custGeom>
              <a:avLst/>
              <a:gdLst/>
              <a:ahLst/>
              <a:cxnLst>
                <a:cxn ang="0">
                  <a:pos x="wd2" y="hd2"/>
                </a:cxn>
                <a:cxn ang="5400000">
                  <a:pos x="wd2" y="hd2"/>
                </a:cxn>
                <a:cxn ang="10800000">
                  <a:pos x="wd2" y="hd2"/>
                </a:cxn>
                <a:cxn ang="16200000">
                  <a:pos x="wd2" y="hd2"/>
                </a:cxn>
              </a:cxnLst>
              <a:rect l="0" t="0" r="r" b="b"/>
              <a:pathLst>
                <a:path w="19812" h="21600" extrusionOk="0">
                  <a:moveTo>
                    <a:pt x="9902" y="0"/>
                  </a:moveTo>
                  <a:cubicBezTo>
                    <a:pt x="8959" y="0"/>
                    <a:pt x="8016" y="123"/>
                    <a:pt x="7073" y="400"/>
                  </a:cubicBezTo>
                  <a:cubicBezTo>
                    <a:pt x="1840" y="2000"/>
                    <a:pt x="-1141" y="7569"/>
                    <a:pt x="411" y="12862"/>
                  </a:cubicBezTo>
                  <a:cubicBezTo>
                    <a:pt x="1688" y="17231"/>
                    <a:pt x="5643" y="20031"/>
                    <a:pt x="9902" y="20031"/>
                  </a:cubicBezTo>
                  <a:cubicBezTo>
                    <a:pt x="10845" y="20031"/>
                    <a:pt x="11789" y="19908"/>
                    <a:pt x="12732" y="19600"/>
                  </a:cubicBezTo>
                  <a:cubicBezTo>
                    <a:pt x="12884" y="19569"/>
                    <a:pt x="13005" y="19508"/>
                    <a:pt x="13158" y="19477"/>
                  </a:cubicBezTo>
                  <a:cubicBezTo>
                    <a:pt x="17964" y="21600"/>
                    <a:pt x="17964" y="21600"/>
                    <a:pt x="17964" y="21600"/>
                  </a:cubicBezTo>
                  <a:cubicBezTo>
                    <a:pt x="17021" y="16954"/>
                    <a:pt x="17021" y="16954"/>
                    <a:pt x="17021" y="16954"/>
                  </a:cubicBezTo>
                  <a:cubicBezTo>
                    <a:pt x="19425" y="14431"/>
                    <a:pt x="20459" y="10738"/>
                    <a:pt x="19394" y="7138"/>
                  </a:cubicBezTo>
                  <a:cubicBezTo>
                    <a:pt x="18116" y="2800"/>
                    <a:pt x="14162" y="0"/>
                    <a:pt x="9902" y="0"/>
                  </a:cubicBezTo>
                </a:path>
              </a:pathLst>
            </a:custGeom>
            <a:solidFill>
              <a:srgbClr val="91958B"/>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5" name="Shape 695"/>
            <p:cNvSpPr/>
            <p:nvPr/>
          </p:nvSpPr>
          <p:spPr>
            <a:xfrm>
              <a:off x="0" y="0"/>
              <a:ext cx="1043168" cy="1124869"/>
            </a:xfrm>
            <a:custGeom>
              <a:avLst/>
              <a:gdLst/>
              <a:ahLst/>
              <a:cxnLst>
                <a:cxn ang="0">
                  <a:pos x="wd2" y="hd2"/>
                </a:cxn>
                <a:cxn ang="5400000">
                  <a:pos x="wd2" y="hd2"/>
                </a:cxn>
                <a:cxn ang="10800000">
                  <a:pos x="wd2" y="hd2"/>
                </a:cxn>
                <a:cxn ang="16200000">
                  <a:pos x="wd2" y="hd2"/>
                </a:cxn>
              </a:cxnLst>
              <a:rect l="0" t="0" r="r" b="b"/>
              <a:pathLst>
                <a:path w="19796" h="20489" extrusionOk="0">
                  <a:moveTo>
                    <a:pt x="19377" y="6799"/>
                  </a:moveTo>
                  <a:cubicBezTo>
                    <a:pt x="17826" y="1750"/>
                    <a:pt x="12319" y="-1111"/>
                    <a:pt x="7056" y="407"/>
                  </a:cubicBezTo>
                  <a:cubicBezTo>
                    <a:pt x="1823" y="1895"/>
                    <a:pt x="-1158" y="7208"/>
                    <a:pt x="424" y="12228"/>
                  </a:cubicBezTo>
                  <a:cubicBezTo>
                    <a:pt x="1976" y="17249"/>
                    <a:pt x="7482" y="20110"/>
                    <a:pt x="12715" y="18621"/>
                  </a:cubicBezTo>
                  <a:cubicBezTo>
                    <a:pt x="12867" y="18563"/>
                    <a:pt x="13019" y="18533"/>
                    <a:pt x="13171" y="18475"/>
                  </a:cubicBezTo>
                  <a:cubicBezTo>
                    <a:pt x="17947" y="20489"/>
                    <a:pt x="17947" y="20489"/>
                    <a:pt x="17947" y="20489"/>
                  </a:cubicBezTo>
                  <a:cubicBezTo>
                    <a:pt x="17035" y="16081"/>
                    <a:pt x="17035" y="16081"/>
                    <a:pt x="17035" y="16081"/>
                  </a:cubicBezTo>
                  <a:cubicBezTo>
                    <a:pt x="19408" y="13717"/>
                    <a:pt x="20442" y="10185"/>
                    <a:pt x="19377" y="6799"/>
                  </a:cubicBezTo>
                  <a:close/>
                </a:path>
              </a:pathLst>
            </a:custGeom>
            <a:ln/>
          </p:spPr>
          <p:style>
            <a:lnRef idx="3">
              <a:schemeClr val="lt1"/>
            </a:lnRef>
            <a:fillRef idx="1">
              <a:schemeClr val="accent6"/>
            </a:fillRef>
            <a:effectRef idx="1">
              <a:schemeClr val="accent6"/>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699" name="Group 699"/>
            <p:cNvGrpSpPr/>
            <p:nvPr/>
          </p:nvGrpSpPr>
          <p:grpSpPr>
            <a:xfrm>
              <a:off x="288346" y="257987"/>
              <a:ext cx="509356" cy="509357"/>
              <a:chOff x="0" y="0"/>
              <a:chExt cx="509355" cy="509355"/>
            </a:xfrm>
          </p:grpSpPr>
          <p:sp>
            <p:nvSpPr>
              <p:cNvPr id="696" name="Shape 696"/>
              <p:cNvSpPr/>
              <p:nvPr/>
            </p:nvSpPr>
            <p:spPr>
              <a:xfrm>
                <a:off x="0" y="0"/>
                <a:ext cx="509356" cy="509356"/>
              </a:xfrm>
              <a:custGeom>
                <a:avLst/>
                <a:gdLst/>
                <a:ahLst/>
                <a:cxnLst>
                  <a:cxn ang="0">
                    <a:pos x="wd2" y="hd2"/>
                  </a:cxn>
                  <a:cxn ang="5400000">
                    <a:pos x="wd2" y="hd2"/>
                  </a:cxn>
                  <a:cxn ang="10800000">
                    <a:pos x="wd2" y="hd2"/>
                  </a:cxn>
                  <a:cxn ang="16200000">
                    <a:pos x="wd2" y="hd2"/>
                  </a:cxn>
                </a:cxnLst>
                <a:rect l="0" t="0" r="r" b="b"/>
                <a:pathLst>
                  <a:path w="21600" h="21600" extrusionOk="0">
                    <a:moveTo>
                      <a:pt x="18181" y="12133"/>
                    </a:moveTo>
                    <a:cubicBezTo>
                      <a:pt x="17711" y="12227"/>
                      <a:pt x="17328" y="12562"/>
                      <a:pt x="17171" y="13013"/>
                    </a:cubicBezTo>
                    <a:cubicBezTo>
                      <a:pt x="17084" y="13262"/>
                      <a:pt x="16982" y="13504"/>
                      <a:pt x="16869" y="13739"/>
                    </a:cubicBezTo>
                    <a:cubicBezTo>
                      <a:pt x="16659" y="14170"/>
                      <a:pt x="16695" y="14678"/>
                      <a:pt x="16960" y="15076"/>
                    </a:cubicBezTo>
                    <a:lnTo>
                      <a:pt x="18132" y="16834"/>
                    </a:lnTo>
                    <a:lnTo>
                      <a:pt x="16833" y="18133"/>
                    </a:lnTo>
                    <a:lnTo>
                      <a:pt x="15076" y="16961"/>
                    </a:lnTo>
                    <a:cubicBezTo>
                      <a:pt x="14851" y="16811"/>
                      <a:pt x="14590" y="16734"/>
                      <a:pt x="14327" y="16734"/>
                    </a:cubicBezTo>
                    <a:cubicBezTo>
                      <a:pt x="14127" y="16734"/>
                      <a:pt x="13925" y="16779"/>
                      <a:pt x="13739" y="16869"/>
                    </a:cubicBezTo>
                    <a:cubicBezTo>
                      <a:pt x="13505" y="16982"/>
                      <a:pt x="13263" y="17084"/>
                      <a:pt x="13013" y="17171"/>
                    </a:cubicBezTo>
                    <a:cubicBezTo>
                      <a:pt x="12562" y="17328"/>
                      <a:pt x="12227" y="17713"/>
                      <a:pt x="12134" y="18181"/>
                    </a:cubicBezTo>
                    <a:lnTo>
                      <a:pt x="11718" y="20250"/>
                    </a:lnTo>
                    <a:lnTo>
                      <a:pt x="9881" y="20250"/>
                    </a:lnTo>
                    <a:lnTo>
                      <a:pt x="9467" y="18181"/>
                    </a:lnTo>
                    <a:cubicBezTo>
                      <a:pt x="9373" y="17713"/>
                      <a:pt x="9039" y="17328"/>
                      <a:pt x="8588" y="17171"/>
                    </a:cubicBezTo>
                    <a:cubicBezTo>
                      <a:pt x="8339" y="17084"/>
                      <a:pt x="8096" y="16984"/>
                      <a:pt x="7861" y="16870"/>
                    </a:cubicBezTo>
                    <a:cubicBezTo>
                      <a:pt x="7675" y="16779"/>
                      <a:pt x="7474" y="16734"/>
                      <a:pt x="7273" y="16734"/>
                    </a:cubicBezTo>
                    <a:cubicBezTo>
                      <a:pt x="7011" y="16734"/>
                      <a:pt x="6750" y="16811"/>
                      <a:pt x="6525" y="16961"/>
                    </a:cubicBezTo>
                    <a:lnTo>
                      <a:pt x="4767" y="18133"/>
                    </a:lnTo>
                    <a:lnTo>
                      <a:pt x="3468" y="16834"/>
                    </a:lnTo>
                    <a:lnTo>
                      <a:pt x="4639" y="15076"/>
                    </a:lnTo>
                    <a:cubicBezTo>
                      <a:pt x="4904" y="14678"/>
                      <a:pt x="4939" y="14170"/>
                      <a:pt x="4732" y="13739"/>
                    </a:cubicBezTo>
                    <a:cubicBezTo>
                      <a:pt x="4618" y="13505"/>
                      <a:pt x="4516" y="13264"/>
                      <a:pt x="4429" y="13014"/>
                    </a:cubicBezTo>
                    <a:cubicBezTo>
                      <a:pt x="4273" y="12562"/>
                      <a:pt x="3888" y="12228"/>
                      <a:pt x="3419" y="12134"/>
                    </a:cubicBezTo>
                    <a:lnTo>
                      <a:pt x="1350" y="11719"/>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8" y="1350"/>
                    </a:lnTo>
                    <a:lnTo>
                      <a:pt x="12132" y="3420"/>
                    </a:lnTo>
                    <a:cubicBezTo>
                      <a:pt x="12226" y="3888"/>
                      <a:pt x="12561" y="4272"/>
                      <a:pt x="13013" y="4430"/>
                    </a:cubicBezTo>
                    <a:cubicBezTo>
                      <a:pt x="13262" y="4517"/>
                      <a:pt x="13503" y="4617"/>
                      <a:pt x="13738" y="4731"/>
                    </a:cubicBezTo>
                    <a:cubicBezTo>
                      <a:pt x="13925" y="4822"/>
                      <a:pt x="14126" y="4866"/>
                      <a:pt x="14327" y="4866"/>
                    </a:cubicBezTo>
                    <a:cubicBezTo>
                      <a:pt x="14590" y="4866"/>
                      <a:pt x="14851" y="4790"/>
                      <a:pt x="15076" y="4639"/>
                    </a:cubicBezTo>
                    <a:lnTo>
                      <a:pt x="16833" y="3468"/>
                    </a:lnTo>
                    <a:lnTo>
                      <a:pt x="18132" y="4767"/>
                    </a:lnTo>
                    <a:lnTo>
                      <a:pt x="16960" y="6524"/>
                    </a:lnTo>
                    <a:cubicBezTo>
                      <a:pt x="16695" y="6923"/>
                      <a:pt x="16661" y="7431"/>
                      <a:pt x="16868" y="7861"/>
                    </a:cubicBezTo>
                    <a:cubicBezTo>
                      <a:pt x="16981" y="8096"/>
                      <a:pt x="17084" y="8337"/>
                      <a:pt x="17171" y="8587"/>
                    </a:cubicBezTo>
                    <a:cubicBezTo>
                      <a:pt x="17328" y="9039"/>
                      <a:pt x="17711" y="9373"/>
                      <a:pt x="18181" y="9467"/>
                    </a:cubicBezTo>
                    <a:lnTo>
                      <a:pt x="20249" y="9882"/>
                    </a:lnTo>
                    <a:lnTo>
                      <a:pt x="20251" y="11719"/>
                    </a:lnTo>
                    <a:cubicBezTo>
                      <a:pt x="20251" y="11719"/>
                      <a:pt x="18181" y="12133"/>
                      <a:pt x="18181" y="12133"/>
                    </a:cubicBezTo>
                    <a:close/>
                    <a:moveTo>
                      <a:pt x="20514" y="8558"/>
                    </a:moveTo>
                    <a:lnTo>
                      <a:pt x="18446" y="8143"/>
                    </a:lnTo>
                    <a:cubicBezTo>
                      <a:pt x="18342" y="7844"/>
                      <a:pt x="18219" y="7554"/>
                      <a:pt x="18083" y="7273"/>
                    </a:cubicBezTo>
                    <a:lnTo>
                      <a:pt x="19255" y="5516"/>
                    </a:lnTo>
                    <a:cubicBezTo>
                      <a:pt x="19612" y="4980"/>
                      <a:pt x="19541" y="4268"/>
                      <a:pt x="19086" y="3813"/>
                    </a:cubicBezTo>
                    <a:lnTo>
                      <a:pt x="17788" y="2514"/>
                    </a:lnTo>
                    <a:cubicBezTo>
                      <a:pt x="17527" y="2253"/>
                      <a:pt x="17182" y="2118"/>
                      <a:pt x="16832" y="2118"/>
                    </a:cubicBezTo>
                    <a:cubicBezTo>
                      <a:pt x="16574" y="2118"/>
                      <a:pt x="16313" y="2193"/>
                      <a:pt x="16085" y="2345"/>
                    </a:cubicBezTo>
                    <a:lnTo>
                      <a:pt x="14327" y="3516"/>
                    </a:lnTo>
                    <a:cubicBezTo>
                      <a:pt x="14045" y="3380"/>
                      <a:pt x="13755" y="3258"/>
                      <a:pt x="13456" y="3155"/>
                    </a:cubicBezTo>
                    <a:lnTo>
                      <a:pt x="13042" y="1085"/>
                    </a:lnTo>
                    <a:cubicBezTo>
                      <a:pt x="12917" y="454"/>
                      <a:pt x="12362" y="0"/>
                      <a:pt x="11718"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9"/>
                    </a:lnTo>
                    <a:cubicBezTo>
                      <a:pt x="0" y="12362"/>
                      <a:pt x="454" y="12917"/>
                      <a:pt x="1085" y="13043"/>
                    </a:cubicBezTo>
                    <a:lnTo>
                      <a:pt x="3154" y="13457"/>
                    </a:lnTo>
                    <a:cubicBezTo>
                      <a:pt x="3258" y="13756"/>
                      <a:pt x="3380" y="14047"/>
                      <a:pt x="3516" y="14327"/>
                    </a:cubicBezTo>
                    <a:lnTo>
                      <a:pt x="2345" y="16084"/>
                    </a:lnTo>
                    <a:cubicBezTo>
                      <a:pt x="1988" y="16620"/>
                      <a:pt x="2059" y="17333"/>
                      <a:pt x="2514" y="17788"/>
                    </a:cubicBezTo>
                    <a:lnTo>
                      <a:pt x="3812" y="19087"/>
                    </a:lnTo>
                    <a:cubicBezTo>
                      <a:pt x="4073" y="19347"/>
                      <a:pt x="4419" y="19483"/>
                      <a:pt x="4767" y="19483"/>
                    </a:cubicBezTo>
                    <a:cubicBezTo>
                      <a:pt x="5026" y="19483"/>
                      <a:pt x="5287" y="19407"/>
                      <a:pt x="5516" y="19255"/>
                    </a:cubicBezTo>
                    <a:lnTo>
                      <a:pt x="7273" y="18084"/>
                    </a:lnTo>
                    <a:cubicBezTo>
                      <a:pt x="7554" y="18221"/>
                      <a:pt x="7843" y="18342"/>
                      <a:pt x="8143" y="18446"/>
                    </a:cubicBezTo>
                    <a:lnTo>
                      <a:pt x="8557" y="20515"/>
                    </a:lnTo>
                    <a:cubicBezTo>
                      <a:pt x="8684" y="21147"/>
                      <a:pt x="9238" y="21600"/>
                      <a:pt x="9881" y="21600"/>
                    </a:cubicBezTo>
                    <a:lnTo>
                      <a:pt x="11718" y="21600"/>
                    </a:lnTo>
                    <a:cubicBezTo>
                      <a:pt x="12362" y="21600"/>
                      <a:pt x="12917" y="21147"/>
                      <a:pt x="13042" y="20515"/>
                    </a:cubicBezTo>
                    <a:lnTo>
                      <a:pt x="13457" y="18446"/>
                    </a:lnTo>
                    <a:cubicBezTo>
                      <a:pt x="13756" y="18342"/>
                      <a:pt x="14047" y="18220"/>
                      <a:pt x="14327" y="18084"/>
                    </a:cubicBezTo>
                    <a:lnTo>
                      <a:pt x="16085" y="19255"/>
                    </a:lnTo>
                    <a:cubicBezTo>
                      <a:pt x="16313" y="19407"/>
                      <a:pt x="16574" y="19483"/>
                      <a:pt x="16832" y="19483"/>
                    </a:cubicBezTo>
                    <a:cubicBezTo>
                      <a:pt x="17182" y="19483"/>
                      <a:pt x="17527" y="19347"/>
                      <a:pt x="17788" y="19087"/>
                    </a:cubicBezTo>
                    <a:lnTo>
                      <a:pt x="19086" y="17788"/>
                    </a:lnTo>
                    <a:cubicBezTo>
                      <a:pt x="19541" y="17333"/>
                      <a:pt x="19612" y="16620"/>
                      <a:pt x="19255" y="16084"/>
                    </a:cubicBezTo>
                    <a:lnTo>
                      <a:pt x="18083" y="14327"/>
                    </a:lnTo>
                    <a:cubicBezTo>
                      <a:pt x="18220" y="14046"/>
                      <a:pt x="18342" y="13756"/>
                      <a:pt x="18446" y="13457"/>
                    </a:cubicBezTo>
                    <a:lnTo>
                      <a:pt x="20514" y="13043"/>
                    </a:lnTo>
                    <a:cubicBezTo>
                      <a:pt x="21146" y="12917"/>
                      <a:pt x="21600" y="12362"/>
                      <a:pt x="21600" y="11719"/>
                    </a:cubicBezTo>
                    <a:lnTo>
                      <a:pt x="21600" y="9882"/>
                    </a:lnTo>
                    <a:cubicBezTo>
                      <a:pt x="21600" y="9238"/>
                      <a:pt x="21146" y="8684"/>
                      <a:pt x="20514" y="8558"/>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7" name="Shape 697"/>
              <p:cNvSpPr/>
              <p:nvPr/>
            </p:nvSpPr>
            <p:spPr>
              <a:xfrm>
                <a:off x="143670" y="142800"/>
                <a:ext cx="222899" cy="222909"/>
              </a:xfrm>
              <a:custGeom>
                <a:avLst/>
                <a:gdLst/>
                <a:ahLst/>
                <a:cxnLst>
                  <a:cxn ang="0">
                    <a:pos x="wd2" y="hd2"/>
                  </a:cxn>
                  <a:cxn ang="5400000">
                    <a:pos x="wd2" y="hd2"/>
                  </a:cxn>
                  <a:cxn ang="10800000">
                    <a:pos x="wd2" y="hd2"/>
                  </a:cxn>
                  <a:cxn ang="16200000">
                    <a:pos x="wd2" y="hd2"/>
                  </a:cxn>
                </a:cxnLst>
                <a:rect l="0" t="0" r="r" b="b"/>
                <a:pathLst>
                  <a:path w="21600" h="21600" extrusionOk="0">
                    <a:moveTo>
                      <a:pt x="10800" y="20250"/>
                    </a:moveTo>
                    <a:cubicBezTo>
                      <a:pt x="5580" y="20250"/>
                      <a:pt x="1350" y="16017"/>
                      <a:pt x="1350" y="10800"/>
                    </a:cubicBezTo>
                    <a:cubicBezTo>
                      <a:pt x="1350" y="5582"/>
                      <a:pt x="5580" y="1349"/>
                      <a:pt x="10800" y="1349"/>
                    </a:cubicBezTo>
                    <a:cubicBezTo>
                      <a:pt x="16017" y="1349"/>
                      <a:pt x="20251" y="5582"/>
                      <a:pt x="20251" y="10800"/>
                    </a:cubicBezTo>
                    <a:cubicBezTo>
                      <a:pt x="20251" y="16017"/>
                      <a:pt x="16017" y="20250"/>
                      <a:pt x="10800" y="20250"/>
                    </a:cubicBezTo>
                    <a:moveTo>
                      <a:pt x="10800" y="0"/>
                    </a:moveTo>
                    <a:cubicBezTo>
                      <a:pt x="4836" y="0"/>
                      <a:pt x="0" y="4836"/>
                      <a:pt x="0" y="10800"/>
                    </a:cubicBezTo>
                    <a:cubicBezTo>
                      <a:pt x="0" y="16763"/>
                      <a:pt x="4836" y="21600"/>
                      <a:pt x="10800" y="21600"/>
                    </a:cubicBezTo>
                    <a:cubicBezTo>
                      <a:pt x="16764" y="21600"/>
                      <a:pt x="21600" y="16763"/>
                      <a:pt x="21600" y="10800"/>
                    </a:cubicBezTo>
                    <a:cubicBezTo>
                      <a:pt x="21600" y="4836"/>
                      <a:pt x="16764" y="0"/>
                      <a:pt x="10800"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8" name="Shape 698"/>
              <p:cNvSpPr/>
              <p:nvPr/>
            </p:nvSpPr>
            <p:spPr>
              <a:xfrm>
                <a:off x="190690" y="190690"/>
                <a:ext cx="127999" cy="127993"/>
              </a:xfrm>
              <a:custGeom>
                <a:avLst/>
                <a:gdLst/>
                <a:ahLst/>
                <a:cxnLst>
                  <a:cxn ang="0">
                    <a:pos x="wd2" y="hd2"/>
                  </a:cxn>
                  <a:cxn ang="5400000">
                    <a:pos x="wd2" y="hd2"/>
                  </a:cxn>
                  <a:cxn ang="10800000">
                    <a:pos x="wd2" y="hd2"/>
                  </a:cxn>
                  <a:cxn ang="16200000">
                    <a:pos x="wd2" y="hd2"/>
                  </a:cxn>
                </a:cxnLst>
                <a:rect l="0" t="0" r="r" b="b"/>
                <a:pathLst>
                  <a:path w="21600" h="21600" extrusionOk="0">
                    <a:moveTo>
                      <a:pt x="10800" y="18901"/>
                    </a:moveTo>
                    <a:cubicBezTo>
                      <a:pt x="6328" y="18901"/>
                      <a:pt x="2699" y="15272"/>
                      <a:pt x="2699" y="10800"/>
                    </a:cubicBezTo>
                    <a:cubicBezTo>
                      <a:pt x="2699" y="6329"/>
                      <a:pt x="6328" y="2700"/>
                      <a:pt x="10800" y="2700"/>
                    </a:cubicBezTo>
                    <a:cubicBezTo>
                      <a:pt x="15271" y="2700"/>
                      <a:pt x="18899" y="6329"/>
                      <a:pt x="18899" y="10800"/>
                    </a:cubicBezTo>
                    <a:cubicBezTo>
                      <a:pt x="18899" y="15272"/>
                      <a:pt x="15271" y="18901"/>
                      <a:pt x="10800" y="18901"/>
                    </a:cubicBezTo>
                    <a:moveTo>
                      <a:pt x="10800" y="0"/>
                    </a:moveTo>
                    <a:cubicBezTo>
                      <a:pt x="4830" y="0"/>
                      <a:pt x="0" y="4833"/>
                      <a:pt x="0" y="10800"/>
                    </a:cubicBezTo>
                    <a:cubicBezTo>
                      <a:pt x="0" y="16767"/>
                      <a:pt x="4830" y="21600"/>
                      <a:pt x="10800" y="21600"/>
                    </a:cubicBezTo>
                    <a:cubicBezTo>
                      <a:pt x="16764" y="21600"/>
                      <a:pt x="21600" y="16767"/>
                      <a:pt x="21600" y="10800"/>
                    </a:cubicBezTo>
                    <a:cubicBezTo>
                      <a:pt x="21600" y="4833"/>
                      <a:pt x="16764" y="0"/>
                      <a:pt x="10800"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707" name="Group 707"/>
          <p:cNvGrpSpPr/>
          <p:nvPr/>
        </p:nvGrpSpPr>
        <p:grpSpPr>
          <a:xfrm>
            <a:off x="5757012" y="2052815"/>
            <a:ext cx="1087296" cy="1176340"/>
            <a:chOff x="0" y="0"/>
            <a:chExt cx="1087437" cy="1176338"/>
          </a:xfrm>
        </p:grpSpPr>
        <p:sp>
          <p:nvSpPr>
            <p:cNvPr id="701" name="Shape 701"/>
            <p:cNvSpPr/>
            <p:nvPr/>
          </p:nvSpPr>
          <p:spPr>
            <a:xfrm>
              <a:off x="103187" y="25400"/>
              <a:ext cx="984251" cy="11509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20" y="0"/>
                    <a:pt x="0" y="4146"/>
                    <a:pt x="0" y="9223"/>
                  </a:cubicBezTo>
                  <a:cubicBezTo>
                    <a:pt x="0" y="14330"/>
                    <a:pt x="4820" y="18476"/>
                    <a:pt x="10800" y="18476"/>
                  </a:cubicBezTo>
                  <a:cubicBezTo>
                    <a:pt x="10976" y="18476"/>
                    <a:pt x="11117" y="18476"/>
                    <a:pt x="11293" y="18446"/>
                  </a:cubicBezTo>
                  <a:cubicBezTo>
                    <a:pt x="15655" y="21600"/>
                    <a:pt x="15655" y="21600"/>
                    <a:pt x="15655" y="21600"/>
                  </a:cubicBezTo>
                  <a:cubicBezTo>
                    <a:pt x="16112" y="17274"/>
                    <a:pt x="16112" y="17274"/>
                    <a:pt x="16112" y="17274"/>
                  </a:cubicBezTo>
                  <a:cubicBezTo>
                    <a:pt x="19384" y="15682"/>
                    <a:pt x="21600" y="12678"/>
                    <a:pt x="21600" y="9223"/>
                  </a:cubicBezTo>
                  <a:cubicBezTo>
                    <a:pt x="21600" y="4146"/>
                    <a:pt x="16780" y="0"/>
                    <a:pt x="10800" y="0"/>
                  </a:cubicBezTo>
                </a:path>
              </a:pathLst>
            </a:custGeom>
            <a:solidFill>
              <a:srgbClr val="91958B"/>
            </a:solidFill>
            <a:ln w="12700" cap="flat">
              <a:noFill/>
              <a:miter lim="400000"/>
            </a:ln>
            <a:effectLst/>
          </p:spPr>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2" name="Shape 702"/>
            <p:cNvSpPr/>
            <p:nvPr/>
          </p:nvSpPr>
          <p:spPr>
            <a:xfrm>
              <a:off x="0" y="0"/>
              <a:ext cx="982663" cy="1150939"/>
            </a:xfrm>
            <a:custGeom>
              <a:avLst/>
              <a:gdLst/>
              <a:ahLst/>
              <a:cxnLst>
                <a:cxn ang="0">
                  <a:pos x="wd2" y="hd2"/>
                </a:cxn>
                <a:cxn ang="5400000">
                  <a:pos x="wd2" y="hd2"/>
                </a:cxn>
                <a:cxn ang="10800000">
                  <a:pos x="wd2" y="hd2"/>
                </a:cxn>
                <a:cxn ang="16200000">
                  <a:pos x="wd2" y="hd2"/>
                </a:cxn>
              </a:cxnLst>
              <a:rect l="0" t="0" r="r" b="b"/>
              <a:pathLst>
                <a:path w="21600" h="21600" extrusionOk="0">
                  <a:moveTo>
                    <a:pt x="21600" y="9223"/>
                  </a:moveTo>
                  <a:cubicBezTo>
                    <a:pt x="21600" y="4146"/>
                    <a:pt x="16780" y="0"/>
                    <a:pt x="10800" y="0"/>
                  </a:cubicBezTo>
                  <a:cubicBezTo>
                    <a:pt x="4820" y="0"/>
                    <a:pt x="0" y="4146"/>
                    <a:pt x="0" y="9223"/>
                  </a:cubicBezTo>
                  <a:cubicBezTo>
                    <a:pt x="0" y="14330"/>
                    <a:pt x="4820" y="18446"/>
                    <a:pt x="10800" y="18446"/>
                  </a:cubicBezTo>
                  <a:cubicBezTo>
                    <a:pt x="10976" y="18446"/>
                    <a:pt x="11117" y="18446"/>
                    <a:pt x="11293" y="18446"/>
                  </a:cubicBezTo>
                  <a:cubicBezTo>
                    <a:pt x="15655" y="21600"/>
                    <a:pt x="15655" y="21600"/>
                    <a:pt x="15655" y="21600"/>
                  </a:cubicBezTo>
                  <a:cubicBezTo>
                    <a:pt x="16112" y="17274"/>
                    <a:pt x="16112" y="17274"/>
                    <a:pt x="16112" y="17274"/>
                  </a:cubicBezTo>
                  <a:cubicBezTo>
                    <a:pt x="19384" y="15682"/>
                    <a:pt x="21600" y="12678"/>
                    <a:pt x="21600" y="9223"/>
                  </a:cubicBezTo>
                  <a:close/>
                </a:path>
              </a:pathLst>
            </a:custGeom>
            <a:ln/>
          </p:spPr>
          <p:style>
            <a:lnRef idx="3">
              <a:schemeClr val="lt1"/>
            </a:lnRef>
            <a:fillRef idx="1">
              <a:schemeClr val="accent2"/>
            </a:fillRef>
            <a:effectRef idx="1">
              <a:schemeClr val="accent2"/>
            </a:effectRef>
            <a:fontRef idx="minor">
              <a:schemeClr val="lt1"/>
            </a:fontRef>
          </p:style>
          <p:txBody>
            <a:bodyPr lIns="91437" tIns="45718" rIns="91437" bIns="45718" rtlCol="0" anchor="ctr"/>
            <a:lstStyle/>
            <a:p>
              <a:pPr algn="ctr" rtl="0"/>
              <a:endParaRPr>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706" name="Group 706"/>
            <p:cNvGrpSpPr/>
            <p:nvPr/>
          </p:nvGrpSpPr>
          <p:grpSpPr>
            <a:xfrm>
              <a:off x="268274" y="258970"/>
              <a:ext cx="509384" cy="509358"/>
              <a:chOff x="-12" y="0"/>
              <a:chExt cx="509383" cy="509356"/>
            </a:xfrm>
          </p:grpSpPr>
          <p:sp>
            <p:nvSpPr>
              <p:cNvPr id="703" name="Shape 703"/>
              <p:cNvSpPr/>
              <p:nvPr/>
            </p:nvSpPr>
            <p:spPr>
              <a:xfrm>
                <a:off x="270797" y="63563"/>
                <a:ext cx="167175" cy="167182"/>
              </a:xfrm>
              <a:custGeom>
                <a:avLst/>
                <a:gdLst/>
                <a:ahLst/>
                <a:cxnLst>
                  <a:cxn ang="0">
                    <a:pos x="wd2" y="hd2"/>
                  </a:cxn>
                  <a:cxn ang="5400000">
                    <a:pos x="wd2" y="hd2"/>
                  </a:cxn>
                  <a:cxn ang="10800000">
                    <a:pos x="wd2" y="hd2"/>
                  </a:cxn>
                  <a:cxn ang="16200000">
                    <a:pos x="wd2" y="hd2"/>
                  </a:cxn>
                </a:cxnLst>
                <a:rect l="0" t="0" r="r" b="b"/>
                <a:pathLst>
                  <a:path w="21600" h="21600" extrusionOk="0">
                    <a:moveTo>
                      <a:pt x="19539" y="20579"/>
                    </a:moveTo>
                    <a:lnTo>
                      <a:pt x="19543" y="20579"/>
                    </a:lnTo>
                    <a:cubicBezTo>
                      <a:pt x="19547" y="21142"/>
                      <a:pt x="20005" y="21600"/>
                      <a:pt x="20572" y="21600"/>
                    </a:cubicBezTo>
                    <a:cubicBezTo>
                      <a:pt x="21138" y="21600"/>
                      <a:pt x="21600" y="21138"/>
                      <a:pt x="21600" y="20571"/>
                    </a:cubicBezTo>
                    <a:cubicBezTo>
                      <a:pt x="21600" y="20565"/>
                      <a:pt x="21596" y="20561"/>
                      <a:pt x="21596" y="20555"/>
                    </a:cubicBezTo>
                    <a:cubicBezTo>
                      <a:pt x="21584" y="9221"/>
                      <a:pt x="12412" y="41"/>
                      <a:pt x="1080" y="12"/>
                    </a:cubicBezTo>
                    <a:cubicBezTo>
                      <a:pt x="1064" y="10"/>
                      <a:pt x="1048" y="0"/>
                      <a:pt x="1028" y="0"/>
                    </a:cubicBezTo>
                    <a:cubicBezTo>
                      <a:pt x="458" y="0"/>
                      <a:pt x="0" y="461"/>
                      <a:pt x="0" y="1028"/>
                    </a:cubicBezTo>
                    <a:cubicBezTo>
                      <a:pt x="0" y="1594"/>
                      <a:pt x="458" y="2055"/>
                      <a:pt x="1024" y="2057"/>
                    </a:cubicBezTo>
                    <a:lnTo>
                      <a:pt x="1024" y="2065"/>
                    </a:lnTo>
                    <a:cubicBezTo>
                      <a:pt x="11234" y="2065"/>
                      <a:pt x="19539" y="10370"/>
                      <a:pt x="19539" y="20579"/>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4" name="Shape 704"/>
              <p:cNvSpPr/>
              <p:nvPr/>
            </p:nvSpPr>
            <p:spPr>
              <a:xfrm>
                <a:off x="-12" y="-1"/>
                <a:ext cx="509384" cy="509358"/>
              </a:xfrm>
              <a:custGeom>
                <a:avLst/>
                <a:gdLst/>
                <a:ahLst/>
                <a:cxnLst>
                  <a:cxn ang="0">
                    <a:pos x="wd2" y="hd2"/>
                  </a:cxn>
                  <a:cxn ang="5400000">
                    <a:pos x="wd2" y="hd2"/>
                  </a:cxn>
                  <a:cxn ang="10800000">
                    <a:pos x="wd2" y="hd2"/>
                  </a:cxn>
                  <a:cxn ang="16200000">
                    <a:pos x="wd2" y="hd2"/>
                  </a:cxn>
                </a:cxnLst>
                <a:rect l="0" t="0" r="r" b="b"/>
                <a:pathLst>
                  <a:path w="21248" h="21600" extrusionOk="0">
                    <a:moveTo>
                      <a:pt x="19869" y="17134"/>
                    </a:moveTo>
                    <a:cubicBezTo>
                      <a:pt x="19767" y="17387"/>
                      <a:pt x="19526" y="17550"/>
                      <a:pt x="19256" y="17550"/>
                    </a:cubicBezTo>
                    <a:lnTo>
                      <a:pt x="19059" y="17550"/>
                    </a:lnTo>
                    <a:lnTo>
                      <a:pt x="3984" y="2226"/>
                    </a:lnTo>
                    <a:lnTo>
                      <a:pt x="3984" y="2025"/>
                    </a:lnTo>
                    <a:cubicBezTo>
                      <a:pt x="3984" y="1750"/>
                      <a:pt x="4145" y="1506"/>
                      <a:pt x="4394" y="1401"/>
                    </a:cubicBezTo>
                    <a:cubicBezTo>
                      <a:pt x="4476" y="1367"/>
                      <a:pt x="4561" y="1350"/>
                      <a:pt x="4648" y="1350"/>
                    </a:cubicBezTo>
                    <a:cubicBezTo>
                      <a:pt x="4825" y="1350"/>
                      <a:pt x="4992" y="1420"/>
                      <a:pt x="5117" y="1547"/>
                    </a:cubicBezTo>
                    <a:lnTo>
                      <a:pt x="19725" y="16398"/>
                    </a:lnTo>
                    <a:cubicBezTo>
                      <a:pt x="19916" y="16592"/>
                      <a:pt x="19973" y="16881"/>
                      <a:pt x="19869" y="17134"/>
                    </a:cubicBezTo>
                    <a:moveTo>
                      <a:pt x="10122" y="17550"/>
                    </a:moveTo>
                    <a:cubicBezTo>
                      <a:pt x="10018" y="17550"/>
                      <a:pt x="9923" y="17587"/>
                      <a:pt x="9825" y="17610"/>
                    </a:cubicBezTo>
                    <a:lnTo>
                      <a:pt x="3924" y="11613"/>
                    </a:lnTo>
                    <a:cubicBezTo>
                      <a:pt x="3947" y="11513"/>
                      <a:pt x="3983" y="11416"/>
                      <a:pt x="3983" y="11312"/>
                    </a:cubicBezTo>
                    <a:lnTo>
                      <a:pt x="3984" y="3180"/>
                    </a:lnTo>
                    <a:lnTo>
                      <a:pt x="18120" y="17550"/>
                    </a:lnTo>
                    <a:cubicBezTo>
                      <a:pt x="18120" y="17550"/>
                      <a:pt x="10122" y="17550"/>
                      <a:pt x="10122" y="17550"/>
                    </a:cubicBezTo>
                    <a:close/>
                    <a:moveTo>
                      <a:pt x="9183" y="17946"/>
                    </a:moveTo>
                    <a:lnTo>
                      <a:pt x="7110" y="20053"/>
                    </a:lnTo>
                    <a:cubicBezTo>
                      <a:pt x="6940" y="20225"/>
                      <a:pt x="6743" y="20250"/>
                      <a:pt x="6641" y="20250"/>
                    </a:cubicBezTo>
                    <a:cubicBezTo>
                      <a:pt x="6538" y="20250"/>
                      <a:pt x="6340" y="20225"/>
                      <a:pt x="6171" y="20053"/>
                    </a:cubicBezTo>
                    <a:lnTo>
                      <a:pt x="1523" y="15328"/>
                    </a:lnTo>
                    <a:cubicBezTo>
                      <a:pt x="1353" y="15155"/>
                      <a:pt x="1328" y="14954"/>
                      <a:pt x="1328" y="14851"/>
                    </a:cubicBezTo>
                    <a:cubicBezTo>
                      <a:pt x="1328" y="14746"/>
                      <a:pt x="1353" y="14545"/>
                      <a:pt x="1523" y="14374"/>
                    </a:cubicBezTo>
                    <a:lnTo>
                      <a:pt x="3594" y="12267"/>
                    </a:lnTo>
                    <a:cubicBezTo>
                      <a:pt x="3600" y="12261"/>
                      <a:pt x="3602" y="12252"/>
                      <a:pt x="3608" y="12246"/>
                    </a:cubicBezTo>
                    <a:lnTo>
                      <a:pt x="9203" y="17933"/>
                    </a:lnTo>
                    <a:cubicBezTo>
                      <a:pt x="9197" y="17938"/>
                      <a:pt x="9188" y="17940"/>
                      <a:pt x="9183" y="17946"/>
                    </a:cubicBezTo>
                    <a:moveTo>
                      <a:pt x="6057" y="593"/>
                    </a:moveTo>
                    <a:cubicBezTo>
                      <a:pt x="5676" y="205"/>
                      <a:pt x="5166" y="0"/>
                      <a:pt x="4648" y="0"/>
                    </a:cubicBezTo>
                    <a:cubicBezTo>
                      <a:pt x="4391" y="0"/>
                      <a:pt x="4133" y="49"/>
                      <a:pt x="3886" y="154"/>
                    </a:cubicBezTo>
                    <a:cubicBezTo>
                      <a:pt x="3142" y="467"/>
                      <a:pt x="2656" y="1205"/>
                      <a:pt x="2656" y="2025"/>
                    </a:cubicBezTo>
                    <a:lnTo>
                      <a:pt x="2655" y="11312"/>
                    </a:lnTo>
                    <a:lnTo>
                      <a:pt x="584" y="13419"/>
                    </a:lnTo>
                    <a:cubicBezTo>
                      <a:pt x="-194" y="14209"/>
                      <a:pt x="-194" y="15492"/>
                      <a:pt x="584" y="16282"/>
                    </a:cubicBezTo>
                    <a:lnTo>
                      <a:pt x="5232" y="21007"/>
                    </a:lnTo>
                    <a:cubicBezTo>
                      <a:pt x="5621" y="21403"/>
                      <a:pt x="6132" y="21600"/>
                      <a:pt x="6641" y="21600"/>
                    </a:cubicBezTo>
                    <a:cubicBezTo>
                      <a:pt x="7151" y="21600"/>
                      <a:pt x="7660" y="21403"/>
                      <a:pt x="8049" y="21007"/>
                    </a:cubicBezTo>
                    <a:lnTo>
                      <a:pt x="10122" y="18901"/>
                    </a:lnTo>
                    <a:lnTo>
                      <a:pt x="19256" y="18901"/>
                    </a:lnTo>
                    <a:cubicBezTo>
                      <a:pt x="20063" y="18901"/>
                      <a:pt x="20789" y="18408"/>
                      <a:pt x="21096" y="17651"/>
                    </a:cubicBezTo>
                    <a:cubicBezTo>
                      <a:pt x="21406" y="16894"/>
                      <a:pt x="21235" y="16023"/>
                      <a:pt x="20664" y="15444"/>
                    </a:cubicBezTo>
                    <a:cubicBezTo>
                      <a:pt x="20664" y="15444"/>
                      <a:pt x="6057" y="593"/>
                      <a:pt x="6057" y="593"/>
                    </a:cubicBezTo>
                    <a:close/>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5" name="Shape 705"/>
              <p:cNvSpPr/>
              <p:nvPr/>
            </p:nvSpPr>
            <p:spPr>
              <a:xfrm>
                <a:off x="270797" y="0"/>
                <a:ext cx="238571" cy="238582"/>
              </a:xfrm>
              <a:custGeom>
                <a:avLst/>
                <a:gdLst/>
                <a:ahLst/>
                <a:cxnLst>
                  <a:cxn ang="0">
                    <a:pos x="wd2" y="hd2"/>
                  </a:cxn>
                  <a:cxn ang="5400000">
                    <a:pos x="wd2" y="hd2"/>
                  </a:cxn>
                  <a:cxn ang="10800000">
                    <a:pos x="wd2" y="hd2"/>
                  </a:cxn>
                  <a:cxn ang="16200000">
                    <a:pos x="wd2" y="hd2"/>
                  </a:cxn>
                </a:cxnLst>
                <a:rect l="0" t="0" r="r" b="b"/>
                <a:pathLst>
                  <a:path w="21600" h="21600" extrusionOk="0">
                    <a:moveTo>
                      <a:pt x="1437" y="2880"/>
                    </a:moveTo>
                    <a:lnTo>
                      <a:pt x="1437" y="2885"/>
                    </a:lnTo>
                    <a:cubicBezTo>
                      <a:pt x="10966" y="2885"/>
                      <a:pt x="18718" y="10637"/>
                      <a:pt x="18718" y="20165"/>
                    </a:cubicBezTo>
                    <a:lnTo>
                      <a:pt x="18721" y="20165"/>
                    </a:lnTo>
                    <a:cubicBezTo>
                      <a:pt x="18723" y="20959"/>
                      <a:pt x="19367" y="21600"/>
                      <a:pt x="20161" y="21600"/>
                    </a:cubicBezTo>
                    <a:cubicBezTo>
                      <a:pt x="20956" y="21600"/>
                      <a:pt x="21600" y="20956"/>
                      <a:pt x="21600" y="20160"/>
                    </a:cubicBezTo>
                    <a:cubicBezTo>
                      <a:pt x="21600" y="20155"/>
                      <a:pt x="21598" y="20152"/>
                      <a:pt x="21598" y="20148"/>
                    </a:cubicBezTo>
                    <a:cubicBezTo>
                      <a:pt x="21589" y="9034"/>
                      <a:pt x="12589" y="28"/>
                      <a:pt x="1476" y="8"/>
                    </a:cubicBezTo>
                    <a:cubicBezTo>
                      <a:pt x="1465" y="7"/>
                      <a:pt x="1454" y="0"/>
                      <a:pt x="1440" y="0"/>
                    </a:cubicBezTo>
                    <a:cubicBezTo>
                      <a:pt x="644" y="0"/>
                      <a:pt x="0" y="644"/>
                      <a:pt x="0" y="1440"/>
                    </a:cubicBezTo>
                    <a:cubicBezTo>
                      <a:pt x="0" y="2234"/>
                      <a:pt x="644" y="2878"/>
                      <a:pt x="1437" y="288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Tree>
    <p:extLst>
      <p:ext uri="{BB962C8B-B14F-4D97-AF65-F5344CB8AC3E}">
        <p14:creationId xmlns:p14="http://schemas.microsoft.com/office/powerpoint/2010/main" val="176656258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p:tmAbs val="0"/>
                                  </p:iterate>
                                  <p:childTnLst>
                                    <p:set>
                                      <p:cBhvr>
                                        <p:cTn id="6" fill="hold"/>
                                        <p:tgtEl>
                                          <p:spTgt spid="620"/>
                                        </p:tgtEl>
                                        <p:attrNameLst>
                                          <p:attrName>style.visibility</p:attrName>
                                        </p:attrNameLst>
                                      </p:cBhvr>
                                      <p:to>
                                        <p:strVal val="visible"/>
                                      </p:to>
                                    </p:set>
                                    <p:animEffect transition="in" filter="wipe(down)">
                                      <p:cBhvr>
                                        <p:cTn id="7" dur="500"/>
                                        <p:tgtEl>
                                          <p:spTgt spid="620"/>
                                        </p:tgtEl>
                                      </p:cBhvr>
                                    </p:animEffect>
                                  </p:childTnLst>
                                </p:cTn>
                              </p:par>
                            </p:childTnLst>
                          </p:cTn>
                        </p:par>
                        <p:par>
                          <p:cTn id="8" fill="hold">
                            <p:stCondLst>
                              <p:cond delay="500"/>
                            </p:stCondLst>
                            <p:childTnLst>
                              <p:par>
                                <p:cTn id="9" presetID="22" presetClass="entr" presetSubtype="4" fill="hold" grpId="0" nodeType="afterEffect">
                                  <p:stCondLst>
                                    <p:cond delay="0"/>
                                  </p:stCondLst>
                                  <p:iterate>
                                    <p:tmAbs val="0"/>
                                  </p:iterate>
                                  <p:childTnLst>
                                    <p:set>
                                      <p:cBhvr>
                                        <p:cTn id="10" fill="hold"/>
                                        <p:tgtEl>
                                          <p:spTgt spid="630"/>
                                        </p:tgtEl>
                                        <p:attrNameLst>
                                          <p:attrName>style.visibility</p:attrName>
                                        </p:attrNameLst>
                                      </p:cBhvr>
                                      <p:to>
                                        <p:strVal val="visible"/>
                                      </p:to>
                                    </p:set>
                                    <p:animEffect transition="in" filter="wipe(down)">
                                      <p:cBhvr>
                                        <p:cTn id="11" dur="500"/>
                                        <p:tgtEl>
                                          <p:spTgt spid="630"/>
                                        </p:tgtEl>
                                      </p:cBhvr>
                                    </p:animEffect>
                                  </p:childTnLst>
                                </p:cTn>
                              </p:par>
                            </p:childTnLst>
                          </p:cTn>
                        </p:par>
                        <p:par>
                          <p:cTn id="12" fill="hold">
                            <p:stCondLst>
                              <p:cond delay="1000"/>
                            </p:stCondLst>
                            <p:childTnLst>
                              <p:par>
                                <p:cTn id="13" presetID="22" presetClass="entr" presetSubtype="4" fill="hold" grpId="0" nodeType="afterEffect">
                                  <p:stCondLst>
                                    <p:cond delay="0"/>
                                  </p:stCondLst>
                                  <p:iterate>
                                    <p:tmAbs val="0"/>
                                  </p:iterate>
                                  <p:childTnLst>
                                    <p:set>
                                      <p:cBhvr>
                                        <p:cTn id="14" fill="hold"/>
                                        <p:tgtEl>
                                          <p:spTgt spid="650"/>
                                        </p:tgtEl>
                                        <p:attrNameLst>
                                          <p:attrName>style.visibility</p:attrName>
                                        </p:attrNameLst>
                                      </p:cBhvr>
                                      <p:to>
                                        <p:strVal val="visible"/>
                                      </p:to>
                                    </p:set>
                                    <p:animEffect transition="in" filter="wipe(down)">
                                      <p:cBhvr>
                                        <p:cTn id="15" dur="500"/>
                                        <p:tgtEl>
                                          <p:spTgt spid="650"/>
                                        </p:tgtEl>
                                      </p:cBhvr>
                                    </p:animEffect>
                                  </p:childTnLst>
                                </p:cTn>
                              </p:par>
                            </p:childTnLst>
                          </p:cTn>
                        </p:par>
                        <p:par>
                          <p:cTn id="16" fill="hold">
                            <p:stCondLst>
                              <p:cond delay="1500"/>
                            </p:stCondLst>
                            <p:childTnLst>
                              <p:par>
                                <p:cTn id="17" presetID="22" presetClass="entr" presetSubtype="4" fill="hold" grpId="0" nodeType="afterEffect">
                                  <p:stCondLst>
                                    <p:cond delay="0"/>
                                  </p:stCondLst>
                                  <p:iterate>
                                    <p:tmAbs val="0"/>
                                  </p:iterate>
                                  <p:childTnLst>
                                    <p:set>
                                      <p:cBhvr>
                                        <p:cTn id="18" fill="hold"/>
                                        <p:tgtEl>
                                          <p:spTgt spid="660"/>
                                        </p:tgtEl>
                                        <p:attrNameLst>
                                          <p:attrName>style.visibility</p:attrName>
                                        </p:attrNameLst>
                                      </p:cBhvr>
                                      <p:to>
                                        <p:strVal val="visible"/>
                                      </p:to>
                                    </p:set>
                                    <p:animEffect transition="in" filter="wipe(down)">
                                      <p:cBhvr>
                                        <p:cTn id="19" dur="500"/>
                                        <p:tgtEl>
                                          <p:spTgt spid="660"/>
                                        </p:tgtEl>
                                      </p:cBhvr>
                                    </p:animEffect>
                                  </p:childTnLst>
                                </p:cTn>
                              </p:par>
                            </p:childTnLst>
                          </p:cTn>
                        </p:par>
                        <p:par>
                          <p:cTn id="20" fill="hold">
                            <p:stCondLst>
                              <p:cond delay="2000"/>
                            </p:stCondLst>
                            <p:childTnLst>
                              <p:par>
                                <p:cTn id="21" presetID="22" presetClass="entr" presetSubtype="4" fill="hold" grpId="0" nodeType="afterEffect">
                                  <p:stCondLst>
                                    <p:cond delay="0"/>
                                  </p:stCondLst>
                                  <p:iterate>
                                    <p:tmAbs val="0"/>
                                  </p:iterate>
                                  <p:childTnLst>
                                    <p:set>
                                      <p:cBhvr>
                                        <p:cTn id="22" fill="hold"/>
                                        <p:tgtEl>
                                          <p:spTgt spid="640"/>
                                        </p:tgtEl>
                                        <p:attrNameLst>
                                          <p:attrName>style.visibility</p:attrName>
                                        </p:attrNameLst>
                                      </p:cBhvr>
                                      <p:to>
                                        <p:strVal val="visible"/>
                                      </p:to>
                                    </p:set>
                                    <p:animEffect transition="in" filter="wipe(down)">
                                      <p:cBhvr>
                                        <p:cTn id="23" dur="500"/>
                                        <p:tgtEl>
                                          <p:spTgt spid="640"/>
                                        </p:tgtEl>
                                      </p:cBhvr>
                                    </p:animEffect>
                                  </p:childTnLst>
                                </p:cTn>
                              </p:par>
                            </p:childTnLst>
                          </p:cTn>
                        </p:par>
                        <p:par>
                          <p:cTn id="24" fill="hold">
                            <p:stCondLst>
                              <p:cond delay="2500"/>
                            </p:stCondLst>
                            <p:childTnLst>
                              <p:par>
                                <p:cTn id="25" presetID="23" presetClass="entr" presetSubtype="32" fill="hold" grpId="0" nodeType="afterEffect">
                                  <p:stCondLst>
                                    <p:cond delay="0"/>
                                  </p:stCondLst>
                                  <p:iterate>
                                    <p:tmAbs val="0"/>
                                  </p:iterate>
                                  <p:childTnLst>
                                    <p:set>
                                      <p:cBhvr>
                                        <p:cTn id="26" fill="hold"/>
                                        <p:tgtEl>
                                          <p:spTgt spid="681"/>
                                        </p:tgtEl>
                                        <p:attrNameLst>
                                          <p:attrName>style.visibility</p:attrName>
                                        </p:attrNameLst>
                                      </p:cBhvr>
                                      <p:to>
                                        <p:strVal val="visible"/>
                                      </p:to>
                                    </p:set>
                                    <p:anim calcmode="lin" valueType="num">
                                      <p:cBhvr>
                                        <p:cTn id="27" dur="500" fill="hold"/>
                                        <p:tgtEl>
                                          <p:spTgt spid="681"/>
                                        </p:tgtEl>
                                        <p:attrNameLst>
                                          <p:attrName>ppt_w</p:attrName>
                                        </p:attrNameLst>
                                      </p:cBhvr>
                                      <p:tavLst>
                                        <p:tav tm="0">
                                          <p:val>
                                            <p:fltVal val="0"/>
                                          </p:val>
                                        </p:tav>
                                        <p:tav tm="100000">
                                          <p:val>
                                            <p:strVal val="#ppt_w"/>
                                          </p:val>
                                        </p:tav>
                                      </p:tavLst>
                                    </p:anim>
                                    <p:anim calcmode="lin" valueType="num">
                                      <p:cBhvr>
                                        <p:cTn id="28" dur="500" fill="hold"/>
                                        <p:tgtEl>
                                          <p:spTgt spid="681"/>
                                        </p:tgtEl>
                                        <p:attrNameLst>
                                          <p:attrName>ppt_h</p:attrName>
                                        </p:attrNameLst>
                                      </p:cBhvr>
                                      <p:tavLst>
                                        <p:tav tm="0">
                                          <p:val>
                                            <p:fltVal val="0"/>
                                          </p:val>
                                        </p:tav>
                                        <p:tav tm="100000">
                                          <p:val>
                                            <p:strVal val="#ppt_h"/>
                                          </p:val>
                                        </p:tav>
                                      </p:tavLst>
                                    </p:anim>
                                  </p:childTnLst>
                                </p:cTn>
                              </p:par>
                            </p:childTnLst>
                          </p:cTn>
                        </p:par>
                        <p:par>
                          <p:cTn id="29" fill="hold">
                            <p:stCondLst>
                              <p:cond delay="3000"/>
                            </p:stCondLst>
                            <p:childTnLst>
                              <p:par>
                                <p:cTn id="30" presetID="2" presetClass="entr" presetSubtype="8" fill="hold" grpId="0" nodeType="afterEffect">
                                  <p:stCondLst>
                                    <p:cond delay="0"/>
                                  </p:stCondLst>
                                  <p:iterate>
                                    <p:tmAbs val="0"/>
                                  </p:iterate>
                                  <p:childTnLst>
                                    <p:set>
                                      <p:cBhvr>
                                        <p:cTn id="31" fill="hold"/>
                                        <p:tgtEl>
                                          <p:spTgt spid="665"/>
                                        </p:tgtEl>
                                        <p:attrNameLst>
                                          <p:attrName>style.visibility</p:attrName>
                                        </p:attrNameLst>
                                      </p:cBhvr>
                                      <p:to>
                                        <p:strVal val="visible"/>
                                      </p:to>
                                    </p:set>
                                    <p:anim calcmode="lin" valueType="num">
                                      <p:cBhvr>
                                        <p:cTn id="32" dur="500" fill="hold"/>
                                        <p:tgtEl>
                                          <p:spTgt spid="665"/>
                                        </p:tgtEl>
                                        <p:attrNameLst>
                                          <p:attrName>ppt_x</p:attrName>
                                        </p:attrNameLst>
                                      </p:cBhvr>
                                      <p:tavLst>
                                        <p:tav tm="0">
                                          <p:val>
                                            <p:strVal val="0-#ppt_w/2"/>
                                          </p:val>
                                        </p:tav>
                                        <p:tav tm="100000">
                                          <p:val>
                                            <p:strVal val="#ppt_x"/>
                                          </p:val>
                                        </p:tav>
                                      </p:tavLst>
                                    </p:anim>
                                    <p:anim calcmode="lin" valueType="num">
                                      <p:cBhvr>
                                        <p:cTn id="33" dur="500" fill="hold"/>
                                        <p:tgtEl>
                                          <p:spTgt spid="665"/>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3" presetClass="entr" presetSubtype="32" fill="hold" grpId="0" nodeType="afterEffect">
                                  <p:stCondLst>
                                    <p:cond delay="0"/>
                                  </p:stCondLst>
                                  <p:iterate>
                                    <p:tmAbs val="0"/>
                                  </p:iterate>
                                  <p:childTnLst>
                                    <p:set>
                                      <p:cBhvr>
                                        <p:cTn id="36" fill="hold"/>
                                        <p:tgtEl>
                                          <p:spTgt spid="673"/>
                                        </p:tgtEl>
                                        <p:attrNameLst>
                                          <p:attrName>style.visibility</p:attrName>
                                        </p:attrNameLst>
                                      </p:cBhvr>
                                      <p:to>
                                        <p:strVal val="visible"/>
                                      </p:to>
                                    </p:set>
                                    <p:anim calcmode="lin" valueType="num">
                                      <p:cBhvr>
                                        <p:cTn id="37" dur="500" fill="hold"/>
                                        <p:tgtEl>
                                          <p:spTgt spid="673"/>
                                        </p:tgtEl>
                                        <p:attrNameLst>
                                          <p:attrName>ppt_w</p:attrName>
                                        </p:attrNameLst>
                                      </p:cBhvr>
                                      <p:tavLst>
                                        <p:tav tm="0">
                                          <p:val>
                                            <p:fltVal val="0"/>
                                          </p:val>
                                        </p:tav>
                                        <p:tav tm="100000">
                                          <p:val>
                                            <p:strVal val="#ppt_w"/>
                                          </p:val>
                                        </p:tav>
                                      </p:tavLst>
                                    </p:anim>
                                    <p:anim calcmode="lin" valueType="num">
                                      <p:cBhvr>
                                        <p:cTn id="38" dur="500" fill="hold"/>
                                        <p:tgtEl>
                                          <p:spTgt spid="673"/>
                                        </p:tgtEl>
                                        <p:attrNameLst>
                                          <p:attrName>ppt_h</p:attrName>
                                        </p:attrNameLst>
                                      </p:cBhvr>
                                      <p:tavLst>
                                        <p:tav tm="0">
                                          <p:val>
                                            <p:fltVal val="0"/>
                                          </p:val>
                                        </p:tav>
                                        <p:tav tm="100000">
                                          <p:val>
                                            <p:strVal val="#ppt_h"/>
                                          </p:val>
                                        </p:tav>
                                      </p:tavLst>
                                    </p:anim>
                                  </p:childTnLst>
                                </p:cTn>
                              </p:par>
                            </p:childTnLst>
                          </p:cTn>
                        </p:par>
                        <p:par>
                          <p:cTn id="39" fill="hold">
                            <p:stCondLst>
                              <p:cond delay="4000"/>
                            </p:stCondLst>
                            <p:childTnLst>
                              <p:par>
                                <p:cTn id="40" presetID="2" presetClass="entr" presetSubtype="8" fill="hold" grpId="0" nodeType="afterEffect">
                                  <p:stCondLst>
                                    <p:cond delay="0"/>
                                  </p:stCondLst>
                                  <p:iterate>
                                    <p:tmAbs val="0"/>
                                  </p:iterate>
                                  <p:childTnLst>
                                    <p:set>
                                      <p:cBhvr>
                                        <p:cTn id="41" fill="hold"/>
                                        <p:tgtEl>
                                          <p:spTgt spid="664"/>
                                        </p:tgtEl>
                                        <p:attrNameLst>
                                          <p:attrName>style.visibility</p:attrName>
                                        </p:attrNameLst>
                                      </p:cBhvr>
                                      <p:to>
                                        <p:strVal val="visible"/>
                                      </p:to>
                                    </p:set>
                                    <p:anim calcmode="lin" valueType="num">
                                      <p:cBhvr>
                                        <p:cTn id="42" dur="500" fill="hold"/>
                                        <p:tgtEl>
                                          <p:spTgt spid="664"/>
                                        </p:tgtEl>
                                        <p:attrNameLst>
                                          <p:attrName>ppt_x</p:attrName>
                                        </p:attrNameLst>
                                      </p:cBhvr>
                                      <p:tavLst>
                                        <p:tav tm="0">
                                          <p:val>
                                            <p:strVal val="0-#ppt_w/2"/>
                                          </p:val>
                                        </p:tav>
                                        <p:tav tm="100000">
                                          <p:val>
                                            <p:strVal val="#ppt_x"/>
                                          </p:val>
                                        </p:tav>
                                      </p:tavLst>
                                    </p:anim>
                                    <p:anim calcmode="lin" valueType="num">
                                      <p:cBhvr>
                                        <p:cTn id="43" dur="500" fill="hold"/>
                                        <p:tgtEl>
                                          <p:spTgt spid="664"/>
                                        </p:tgtEl>
                                        <p:attrNameLst>
                                          <p:attrName>ppt_y</p:attrName>
                                        </p:attrNameLst>
                                      </p:cBhvr>
                                      <p:tavLst>
                                        <p:tav tm="0">
                                          <p:val>
                                            <p:strVal val="#ppt_y"/>
                                          </p:val>
                                        </p:tav>
                                        <p:tav tm="100000">
                                          <p:val>
                                            <p:strVal val="#ppt_y"/>
                                          </p:val>
                                        </p:tav>
                                      </p:tavLst>
                                    </p:anim>
                                  </p:childTnLst>
                                </p:cTn>
                              </p:par>
                            </p:childTnLst>
                          </p:cTn>
                        </p:par>
                        <p:par>
                          <p:cTn id="44" fill="hold">
                            <p:stCondLst>
                              <p:cond delay="4500"/>
                            </p:stCondLst>
                            <p:childTnLst>
                              <p:par>
                                <p:cTn id="45" presetID="23" presetClass="entr" presetSubtype="32" fill="hold" grpId="0" nodeType="afterEffect">
                                  <p:stCondLst>
                                    <p:cond delay="0"/>
                                  </p:stCondLst>
                                  <p:iterate>
                                    <p:tmAbs val="0"/>
                                  </p:iterate>
                                  <p:childTnLst>
                                    <p:set>
                                      <p:cBhvr>
                                        <p:cTn id="46" fill="hold"/>
                                        <p:tgtEl>
                                          <p:spTgt spid="707"/>
                                        </p:tgtEl>
                                        <p:attrNameLst>
                                          <p:attrName>style.visibility</p:attrName>
                                        </p:attrNameLst>
                                      </p:cBhvr>
                                      <p:to>
                                        <p:strVal val="visible"/>
                                      </p:to>
                                    </p:set>
                                    <p:anim calcmode="lin" valueType="num">
                                      <p:cBhvr>
                                        <p:cTn id="47" dur="500" fill="hold"/>
                                        <p:tgtEl>
                                          <p:spTgt spid="707"/>
                                        </p:tgtEl>
                                        <p:attrNameLst>
                                          <p:attrName>ppt_w</p:attrName>
                                        </p:attrNameLst>
                                      </p:cBhvr>
                                      <p:tavLst>
                                        <p:tav tm="0">
                                          <p:val>
                                            <p:fltVal val="0"/>
                                          </p:val>
                                        </p:tav>
                                        <p:tav tm="100000">
                                          <p:val>
                                            <p:strVal val="#ppt_w"/>
                                          </p:val>
                                        </p:tav>
                                      </p:tavLst>
                                    </p:anim>
                                    <p:anim calcmode="lin" valueType="num">
                                      <p:cBhvr>
                                        <p:cTn id="48" dur="500" fill="hold"/>
                                        <p:tgtEl>
                                          <p:spTgt spid="707"/>
                                        </p:tgtEl>
                                        <p:attrNameLst>
                                          <p:attrName>ppt_h</p:attrName>
                                        </p:attrNameLst>
                                      </p:cBhvr>
                                      <p:tavLst>
                                        <p:tav tm="0">
                                          <p:val>
                                            <p:fltVal val="0"/>
                                          </p:val>
                                        </p:tav>
                                        <p:tav tm="100000">
                                          <p:val>
                                            <p:strVal val="#ppt_h"/>
                                          </p:val>
                                        </p:tav>
                                      </p:tavLst>
                                    </p:anim>
                                  </p:childTnLst>
                                </p:cTn>
                              </p:par>
                            </p:childTnLst>
                          </p:cTn>
                        </p:par>
                        <p:par>
                          <p:cTn id="49" fill="hold">
                            <p:stCondLst>
                              <p:cond delay="5000"/>
                            </p:stCondLst>
                            <p:childTnLst>
                              <p:par>
                                <p:cTn id="50" presetID="2" presetClass="entr" presetSubtype="8" fill="hold" grpId="0" nodeType="afterEffect">
                                  <p:stCondLst>
                                    <p:cond delay="0"/>
                                  </p:stCondLst>
                                  <p:iterate>
                                    <p:tmAbs val="0"/>
                                  </p:iterate>
                                  <p:childTnLst>
                                    <p:set>
                                      <p:cBhvr>
                                        <p:cTn id="51" fill="hold"/>
                                        <p:tgtEl>
                                          <p:spTgt spid="666"/>
                                        </p:tgtEl>
                                        <p:attrNameLst>
                                          <p:attrName>style.visibility</p:attrName>
                                        </p:attrNameLst>
                                      </p:cBhvr>
                                      <p:to>
                                        <p:strVal val="visible"/>
                                      </p:to>
                                    </p:set>
                                    <p:anim calcmode="lin" valueType="num">
                                      <p:cBhvr>
                                        <p:cTn id="52" dur="500" fill="hold"/>
                                        <p:tgtEl>
                                          <p:spTgt spid="666"/>
                                        </p:tgtEl>
                                        <p:attrNameLst>
                                          <p:attrName>ppt_x</p:attrName>
                                        </p:attrNameLst>
                                      </p:cBhvr>
                                      <p:tavLst>
                                        <p:tav tm="0">
                                          <p:val>
                                            <p:strVal val="0-#ppt_w/2"/>
                                          </p:val>
                                        </p:tav>
                                        <p:tav tm="100000">
                                          <p:val>
                                            <p:strVal val="#ppt_x"/>
                                          </p:val>
                                        </p:tav>
                                      </p:tavLst>
                                    </p:anim>
                                    <p:anim calcmode="lin" valueType="num">
                                      <p:cBhvr>
                                        <p:cTn id="53" dur="500" fill="hold"/>
                                        <p:tgtEl>
                                          <p:spTgt spid="666"/>
                                        </p:tgtEl>
                                        <p:attrNameLst>
                                          <p:attrName>ppt_y</p:attrName>
                                        </p:attrNameLst>
                                      </p:cBhvr>
                                      <p:tavLst>
                                        <p:tav tm="0">
                                          <p:val>
                                            <p:strVal val="#ppt_y"/>
                                          </p:val>
                                        </p:tav>
                                        <p:tav tm="100000">
                                          <p:val>
                                            <p:strVal val="#ppt_y"/>
                                          </p:val>
                                        </p:tav>
                                      </p:tavLst>
                                    </p:anim>
                                  </p:childTnLst>
                                </p:cTn>
                              </p:par>
                            </p:childTnLst>
                          </p:cTn>
                        </p:par>
                        <p:par>
                          <p:cTn id="54" fill="hold">
                            <p:stCondLst>
                              <p:cond delay="5500"/>
                            </p:stCondLst>
                            <p:childTnLst>
                              <p:par>
                                <p:cTn id="55" presetID="23" presetClass="entr" presetSubtype="32" fill="hold" grpId="0" nodeType="afterEffect">
                                  <p:stCondLst>
                                    <p:cond delay="0"/>
                                  </p:stCondLst>
                                  <p:iterate>
                                    <p:tmAbs val="0"/>
                                  </p:iterate>
                                  <p:childTnLst>
                                    <p:set>
                                      <p:cBhvr>
                                        <p:cTn id="56" fill="hold"/>
                                        <p:tgtEl>
                                          <p:spTgt spid="700"/>
                                        </p:tgtEl>
                                        <p:attrNameLst>
                                          <p:attrName>style.visibility</p:attrName>
                                        </p:attrNameLst>
                                      </p:cBhvr>
                                      <p:to>
                                        <p:strVal val="visible"/>
                                      </p:to>
                                    </p:set>
                                    <p:anim calcmode="lin" valueType="num">
                                      <p:cBhvr>
                                        <p:cTn id="57" dur="500" fill="hold"/>
                                        <p:tgtEl>
                                          <p:spTgt spid="700"/>
                                        </p:tgtEl>
                                        <p:attrNameLst>
                                          <p:attrName>ppt_w</p:attrName>
                                        </p:attrNameLst>
                                      </p:cBhvr>
                                      <p:tavLst>
                                        <p:tav tm="0">
                                          <p:val>
                                            <p:fltVal val="0"/>
                                          </p:val>
                                        </p:tav>
                                        <p:tav tm="100000">
                                          <p:val>
                                            <p:strVal val="#ppt_w"/>
                                          </p:val>
                                        </p:tav>
                                      </p:tavLst>
                                    </p:anim>
                                    <p:anim calcmode="lin" valueType="num">
                                      <p:cBhvr>
                                        <p:cTn id="58" dur="500" fill="hold"/>
                                        <p:tgtEl>
                                          <p:spTgt spid="700"/>
                                        </p:tgtEl>
                                        <p:attrNameLst>
                                          <p:attrName>ppt_h</p:attrName>
                                        </p:attrNameLst>
                                      </p:cBhvr>
                                      <p:tavLst>
                                        <p:tav tm="0">
                                          <p:val>
                                            <p:fltVal val="0"/>
                                          </p:val>
                                        </p:tav>
                                        <p:tav tm="100000">
                                          <p:val>
                                            <p:strVal val="#ppt_h"/>
                                          </p:val>
                                        </p:tav>
                                      </p:tavLst>
                                    </p:anim>
                                  </p:childTnLst>
                                </p:cTn>
                              </p:par>
                            </p:childTnLst>
                          </p:cTn>
                        </p:par>
                        <p:par>
                          <p:cTn id="59" fill="hold">
                            <p:stCondLst>
                              <p:cond delay="6000"/>
                            </p:stCondLst>
                            <p:childTnLst>
                              <p:par>
                                <p:cTn id="60" presetID="23" presetClass="entr" presetSubtype="32" fill="hold" grpId="0" nodeType="afterEffect">
                                  <p:stCondLst>
                                    <p:cond delay="0"/>
                                  </p:stCondLst>
                                  <p:iterate>
                                    <p:tmAbs val="0"/>
                                  </p:iterate>
                                  <p:childTnLst>
                                    <p:set>
                                      <p:cBhvr>
                                        <p:cTn id="61" fill="hold"/>
                                        <p:tgtEl>
                                          <p:spTgt spid="663"/>
                                        </p:tgtEl>
                                        <p:attrNameLst>
                                          <p:attrName>style.visibility</p:attrName>
                                        </p:attrNameLst>
                                      </p:cBhvr>
                                      <p:to>
                                        <p:strVal val="visible"/>
                                      </p:to>
                                    </p:set>
                                    <p:anim calcmode="lin" valueType="num">
                                      <p:cBhvr>
                                        <p:cTn id="62" dur="500" fill="hold"/>
                                        <p:tgtEl>
                                          <p:spTgt spid="663"/>
                                        </p:tgtEl>
                                        <p:attrNameLst>
                                          <p:attrName>ppt_w</p:attrName>
                                        </p:attrNameLst>
                                      </p:cBhvr>
                                      <p:tavLst>
                                        <p:tav tm="0">
                                          <p:val>
                                            <p:fltVal val="0"/>
                                          </p:val>
                                        </p:tav>
                                        <p:tav tm="100000">
                                          <p:val>
                                            <p:strVal val="#ppt_w"/>
                                          </p:val>
                                        </p:tav>
                                      </p:tavLst>
                                    </p:anim>
                                    <p:anim calcmode="lin" valueType="num">
                                      <p:cBhvr>
                                        <p:cTn id="63" dur="500" fill="hold"/>
                                        <p:tgtEl>
                                          <p:spTgt spid="663"/>
                                        </p:tgtEl>
                                        <p:attrNameLst>
                                          <p:attrName>ppt_h</p:attrName>
                                        </p:attrNameLst>
                                      </p:cBhvr>
                                      <p:tavLst>
                                        <p:tav tm="0">
                                          <p:val>
                                            <p:fltVal val="0"/>
                                          </p:val>
                                        </p:tav>
                                        <p:tav tm="100000">
                                          <p:val>
                                            <p:strVal val="#ppt_h"/>
                                          </p:val>
                                        </p:tav>
                                      </p:tavLst>
                                    </p:anim>
                                  </p:childTnLst>
                                </p:cTn>
                              </p:par>
                            </p:childTnLst>
                          </p:cTn>
                        </p:par>
                        <p:par>
                          <p:cTn id="64" fill="hold">
                            <p:stCondLst>
                              <p:cond delay="6500"/>
                            </p:stCondLst>
                            <p:childTnLst>
                              <p:par>
                                <p:cTn id="65" presetID="23" presetClass="entr" presetSubtype="32" fill="hold" grpId="0" nodeType="afterEffect">
                                  <p:stCondLst>
                                    <p:cond delay="0"/>
                                  </p:stCondLst>
                                  <p:iterate>
                                    <p:tmAbs val="0"/>
                                  </p:iterate>
                                  <p:childTnLst>
                                    <p:set>
                                      <p:cBhvr>
                                        <p:cTn id="66" fill="hold"/>
                                        <p:tgtEl>
                                          <p:spTgt spid="693"/>
                                        </p:tgtEl>
                                        <p:attrNameLst>
                                          <p:attrName>style.visibility</p:attrName>
                                        </p:attrNameLst>
                                      </p:cBhvr>
                                      <p:to>
                                        <p:strVal val="visible"/>
                                      </p:to>
                                    </p:set>
                                    <p:anim calcmode="lin" valueType="num">
                                      <p:cBhvr>
                                        <p:cTn id="67" dur="500" fill="hold"/>
                                        <p:tgtEl>
                                          <p:spTgt spid="693"/>
                                        </p:tgtEl>
                                        <p:attrNameLst>
                                          <p:attrName>ppt_w</p:attrName>
                                        </p:attrNameLst>
                                      </p:cBhvr>
                                      <p:tavLst>
                                        <p:tav tm="0">
                                          <p:val>
                                            <p:fltVal val="0"/>
                                          </p:val>
                                        </p:tav>
                                        <p:tav tm="100000">
                                          <p:val>
                                            <p:strVal val="#ppt_w"/>
                                          </p:val>
                                        </p:tav>
                                      </p:tavLst>
                                    </p:anim>
                                    <p:anim calcmode="lin" valueType="num">
                                      <p:cBhvr>
                                        <p:cTn id="68" dur="500" fill="hold"/>
                                        <p:tgtEl>
                                          <p:spTgt spid="693"/>
                                        </p:tgtEl>
                                        <p:attrNameLst>
                                          <p:attrName>ppt_h</p:attrName>
                                        </p:attrNameLst>
                                      </p:cBhvr>
                                      <p:tavLst>
                                        <p:tav tm="0">
                                          <p:val>
                                            <p:fltVal val="0"/>
                                          </p:val>
                                        </p:tav>
                                        <p:tav tm="100000">
                                          <p:val>
                                            <p:strVal val="#ppt_h"/>
                                          </p:val>
                                        </p:tav>
                                      </p:tavLst>
                                    </p:anim>
                                  </p:childTnLst>
                                </p:cTn>
                              </p:par>
                            </p:childTnLst>
                          </p:cTn>
                        </p:par>
                        <p:par>
                          <p:cTn id="69" fill="hold">
                            <p:stCondLst>
                              <p:cond delay="7000"/>
                            </p:stCondLst>
                            <p:childTnLst>
                              <p:par>
                                <p:cTn id="70" presetID="2" presetClass="entr" presetSubtype="2" fill="hold" grpId="0" nodeType="afterEffect">
                                  <p:stCondLst>
                                    <p:cond delay="0"/>
                                  </p:stCondLst>
                                  <p:iterate>
                                    <p:tmAbs val="0"/>
                                  </p:iterate>
                                  <p:childTnLst>
                                    <p:set>
                                      <p:cBhvr>
                                        <p:cTn id="71" fill="hold"/>
                                        <p:tgtEl>
                                          <p:spTgt spid="669"/>
                                        </p:tgtEl>
                                        <p:attrNameLst>
                                          <p:attrName>style.visibility</p:attrName>
                                        </p:attrNameLst>
                                      </p:cBhvr>
                                      <p:to>
                                        <p:strVal val="visible"/>
                                      </p:to>
                                    </p:set>
                                    <p:anim calcmode="lin" valueType="num">
                                      <p:cBhvr>
                                        <p:cTn id="72" dur="500" fill="hold"/>
                                        <p:tgtEl>
                                          <p:spTgt spid="669"/>
                                        </p:tgtEl>
                                        <p:attrNameLst>
                                          <p:attrName>ppt_x</p:attrName>
                                        </p:attrNameLst>
                                      </p:cBhvr>
                                      <p:tavLst>
                                        <p:tav tm="0">
                                          <p:val>
                                            <p:strVal val="1+#ppt_w/2"/>
                                          </p:val>
                                        </p:tav>
                                        <p:tav tm="100000">
                                          <p:val>
                                            <p:strVal val="#ppt_x"/>
                                          </p:val>
                                        </p:tav>
                                      </p:tavLst>
                                    </p:anim>
                                    <p:anim calcmode="lin" valueType="num">
                                      <p:cBhvr>
                                        <p:cTn id="73" dur="500" fill="hold"/>
                                        <p:tgtEl>
                                          <p:spTgt spid="669"/>
                                        </p:tgtEl>
                                        <p:attrNameLst>
                                          <p:attrName>ppt_y</p:attrName>
                                        </p:attrNameLst>
                                      </p:cBhvr>
                                      <p:tavLst>
                                        <p:tav tm="0">
                                          <p:val>
                                            <p:strVal val="#ppt_y"/>
                                          </p:val>
                                        </p:tav>
                                        <p:tav tm="100000">
                                          <p:val>
                                            <p:strVal val="#ppt_y"/>
                                          </p:val>
                                        </p:tav>
                                      </p:tavLst>
                                    </p:anim>
                                  </p:childTnLst>
                                </p:cTn>
                              </p:par>
                            </p:childTnLst>
                          </p:cTn>
                        </p:par>
                        <p:par>
                          <p:cTn id="74" fill="hold">
                            <p:stCondLst>
                              <p:cond delay="7500"/>
                            </p:stCondLst>
                            <p:childTnLst>
                              <p:par>
                                <p:cTn id="75" presetID="23" presetClass="entr" presetSubtype="32" fill="hold" grpId="0" nodeType="afterEffect">
                                  <p:stCondLst>
                                    <p:cond delay="0"/>
                                  </p:stCondLst>
                                  <p:iterate>
                                    <p:tmAbs val="0"/>
                                  </p:iterate>
                                  <p:childTnLst>
                                    <p:set>
                                      <p:cBhvr>
                                        <p:cTn id="76" fill="hold"/>
                                        <p:tgtEl>
                                          <p:spTgt spid="677"/>
                                        </p:tgtEl>
                                        <p:attrNameLst>
                                          <p:attrName>style.visibility</p:attrName>
                                        </p:attrNameLst>
                                      </p:cBhvr>
                                      <p:to>
                                        <p:strVal val="visible"/>
                                      </p:to>
                                    </p:set>
                                    <p:anim calcmode="lin" valueType="num">
                                      <p:cBhvr>
                                        <p:cTn id="77" dur="500" fill="hold"/>
                                        <p:tgtEl>
                                          <p:spTgt spid="677"/>
                                        </p:tgtEl>
                                        <p:attrNameLst>
                                          <p:attrName>ppt_w</p:attrName>
                                        </p:attrNameLst>
                                      </p:cBhvr>
                                      <p:tavLst>
                                        <p:tav tm="0">
                                          <p:val>
                                            <p:fltVal val="0"/>
                                          </p:val>
                                        </p:tav>
                                        <p:tav tm="100000">
                                          <p:val>
                                            <p:strVal val="#ppt_w"/>
                                          </p:val>
                                        </p:tav>
                                      </p:tavLst>
                                    </p:anim>
                                    <p:anim calcmode="lin" valueType="num">
                                      <p:cBhvr>
                                        <p:cTn id="78" dur="500" fill="hold"/>
                                        <p:tgtEl>
                                          <p:spTgt spid="677"/>
                                        </p:tgtEl>
                                        <p:attrNameLst>
                                          <p:attrName>ppt_h</p:attrName>
                                        </p:attrNameLst>
                                      </p:cBhvr>
                                      <p:tavLst>
                                        <p:tav tm="0">
                                          <p:val>
                                            <p:fltVal val="0"/>
                                          </p:val>
                                        </p:tav>
                                        <p:tav tm="100000">
                                          <p:val>
                                            <p:strVal val="#ppt_h"/>
                                          </p:val>
                                        </p:tav>
                                      </p:tavLst>
                                    </p:anim>
                                  </p:childTnLst>
                                </p:cTn>
                              </p:par>
                            </p:childTnLst>
                          </p:cTn>
                        </p:par>
                        <p:par>
                          <p:cTn id="79" fill="hold">
                            <p:stCondLst>
                              <p:cond delay="8000"/>
                            </p:stCondLst>
                            <p:childTnLst>
                              <p:par>
                                <p:cTn id="80" presetID="2" presetClass="entr" presetSubtype="2" fill="hold" grpId="0" nodeType="afterEffect">
                                  <p:stCondLst>
                                    <p:cond delay="0"/>
                                  </p:stCondLst>
                                  <p:iterate>
                                    <p:tmAbs val="0"/>
                                  </p:iterate>
                                  <p:childTnLst>
                                    <p:set>
                                      <p:cBhvr>
                                        <p:cTn id="81" fill="hold"/>
                                        <p:tgtEl>
                                          <p:spTgt spid="667"/>
                                        </p:tgtEl>
                                        <p:attrNameLst>
                                          <p:attrName>style.visibility</p:attrName>
                                        </p:attrNameLst>
                                      </p:cBhvr>
                                      <p:to>
                                        <p:strVal val="visible"/>
                                      </p:to>
                                    </p:set>
                                    <p:anim calcmode="lin" valueType="num">
                                      <p:cBhvr>
                                        <p:cTn id="82" dur="500" fill="hold"/>
                                        <p:tgtEl>
                                          <p:spTgt spid="667"/>
                                        </p:tgtEl>
                                        <p:attrNameLst>
                                          <p:attrName>ppt_x</p:attrName>
                                        </p:attrNameLst>
                                      </p:cBhvr>
                                      <p:tavLst>
                                        <p:tav tm="0">
                                          <p:val>
                                            <p:strVal val="1+#ppt_w/2"/>
                                          </p:val>
                                        </p:tav>
                                        <p:tav tm="100000">
                                          <p:val>
                                            <p:strVal val="#ppt_x"/>
                                          </p:val>
                                        </p:tav>
                                      </p:tavLst>
                                    </p:anim>
                                    <p:anim calcmode="lin" valueType="num">
                                      <p:cBhvr>
                                        <p:cTn id="83" dur="500" fill="hold"/>
                                        <p:tgtEl>
                                          <p:spTgt spid="667"/>
                                        </p:tgtEl>
                                        <p:attrNameLst>
                                          <p:attrName>ppt_y</p:attrName>
                                        </p:attrNameLst>
                                      </p:cBhvr>
                                      <p:tavLst>
                                        <p:tav tm="0">
                                          <p:val>
                                            <p:strVal val="#ppt_y"/>
                                          </p:val>
                                        </p:tav>
                                        <p:tav tm="100000">
                                          <p:val>
                                            <p:strVal val="#ppt_y"/>
                                          </p:val>
                                        </p:tav>
                                      </p:tavLst>
                                    </p:anim>
                                  </p:childTnLst>
                                </p:cTn>
                              </p:par>
                            </p:childTnLst>
                          </p:cTn>
                        </p:par>
                        <p:par>
                          <p:cTn id="84" fill="hold">
                            <p:stCondLst>
                              <p:cond delay="8500"/>
                            </p:stCondLst>
                            <p:childTnLst>
                              <p:par>
                                <p:cTn id="85" presetID="23" presetClass="entr" presetSubtype="32" fill="hold" grpId="0" nodeType="afterEffect">
                                  <p:stCondLst>
                                    <p:cond delay="0"/>
                                  </p:stCondLst>
                                  <p:iterate>
                                    <p:tmAbs val="0"/>
                                  </p:iterate>
                                  <p:childTnLst>
                                    <p:set>
                                      <p:cBhvr>
                                        <p:cTn id="86" fill="hold"/>
                                        <p:tgtEl>
                                          <p:spTgt spid="687"/>
                                        </p:tgtEl>
                                        <p:attrNameLst>
                                          <p:attrName>style.visibility</p:attrName>
                                        </p:attrNameLst>
                                      </p:cBhvr>
                                      <p:to>
                                        <p:strVal val="visible"/>
                                      </p:to>
                                    </p:set>
                                    <p:anim calcmode="lin" valueType="num">
                                      <p:cBhvr>
                                        <p:cTn id="87" dur="500" fill="hold"/>
                                        <p:tgtEl>
                                          <p:spTgt spid="687"/>
                                        </p:tgtEl>
                                        <p:attrNameLst>
                                          <p:attrName>ppt_w</p:attrName>
                                        </p:attrNameLst>
                                      </p:cBhvr>
                                      <p:tavLst>
                                        <p:tav tm="0">
                                          <p:val>
                                            <p:fltVal val="0"/>
                                          </p:val>
                                        </p:tav>
                                        <p:tav tm="100000">
                                          <p:val>
                                            <p:strVal val="#ppt_w"/>
                                          </p:val>
                                        </p:tav>
                                      </p:tavLst>
                                    </p:anim>
                                    <p:anim calcmode="lin" valueType="num">
                                      <p:cBhvr>
                                        <p:cTn id="88" dur="500" fill="hold"/>
                                        <p:tgtEl>
                                          <p:spTgt spid="687"/>
                                        </p:tgtEl>
                                        <p:attrNameLst>
                                          <p:attrName>ppt_h</p:attrName>
                                        </p:attrNameLst>
                                      </p:cBhvr>
                                      <p:tavLst>
                                        <p:tav tm="0">
                                          <p:val>
                                            <p:fltVal val="0"/>
                                          </p:val>
                                        </p:tav>
                                        <p:tav tm="100000">
                                          <p:val>
                                            <p:strVal val="#ppt_h"/>
                                          </p:val>
                                        </p:tav>
                                      </p:tavLst>
                                    </p:anim>
                                  </p:childTnLst>
                                </p:cTn>
                              </p:par>
                            </p:childTnLst>
                          </p:cTn>
                        </p:par>
                        <p:par>
                          <p:cTn id="89" fill="hold">
                            <p:stCondLst>
                              <p:cond delay="9000"/>
                            </p:stCondLst>
                            <p:childTnLst>
                              <p:par>
                                <p:cTn id="90" presetID="2" presetClass="entr" presetSubtype="2" fill="hold" grpId="0" nodeType="afterEffect">
                                  <p:stCondLst>
                                    <p:cond delay="0"/>
                                  </p:stCondLst>
                                  <p:iterate>
                                    <p:tmAbs val="0"/>
                                  </p:iterate>
                                  <p:childTnLst>
                                    <p:set>
                                      <p:cBhvr>
                                        <p:cTn id="91" fill="hold"/>
                                        <p:tgtEl>
                                          <p:spTgt spid="668"/>
                                        </p:tgtEl>
                                        <p:attrNameLst>
                                          <p:attrName>style.visibility</p:attrName>
                                        </p:attrNameLst>
                                      </p:cBhvr>
                                      <p:to>
                                        <p:strVal val="visible"/>
                                      </p:to>
                                    </p:set>
                                    <p:anim calcmode="lin" valueType="num">
                                      <p:cBhvr>
                                        <p:cTn id="92" dur="500" fill="hold"/>
                                        <p:tgtEl>
                                          <p:spTgt spid="668"/>
                                        </p:tgtEl>
                                        <p:attrNameLst>
                                          <p:attrName>ppt_x</p:attrName>
                                        </p:attrNameLst>
                                      </p:cBhvr>
                                      <p:tavLst>
                                        <p:tav tm="0">
                                          <p:val>
                                            <p:strVal val="1+#ppt_w/2"/>
                                          </p:val>
                                        </p:tav>
                                        <p:tav tm="100000">
                                          <p:val>
                                            <p:strVal val="#ppt_x"/>
                                          </p:val>
                                        </p:tav>
                                      </p:tavLst>
                                    </p:anim>
                                    <p:anim calcmode="lin" valueType="num">
                                      <p:cBhvr>
                                        <p:cTn id="93" dur="500" fill="hold"/>
                                        <p:tgtEl>
                                          <p:spTgt spid="6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 grpId="0" animBg="1" advAuto="0"/>
      <p:bldP spid="630" grpId="0" animBg="1" advAuto="0"/>
      <p:bldP spid="640" grpId="0" animBg="1" advAuto="0"/>
      <p:bldP spid="650" grpId="0" animBg="1" advAuto="0"/>
      <p:bldP spid="660" grpId="0" animBg="1" advAuto="0"/>
      <p:bldP spid="663" grpId="0" animBg="1" advAuto="0"/>
      <p:bldP spid="664" grpId="0" animBg="1" advAuto="0"/>
      <p:bldP spid="665" grpId="0" animBg="1" advAuto="0"/>
      <p:bldP spid="666" grpId="0" animBg="1" advAuto="0"/>
      <p:bldP spid="667" grpId="0" animBg="1" advAuto="0"/>
      <p:bldP spid="668" grpId="0" animBg="1" advAuto="0"/>
      <p:bldP spid="669" grpId="0" animBg="1" advAuto="0"/>
      <p:bldP spid="673" grpId="0" animBg="1" advAuto="0"/>
      <p:bldP spid="677" grpId="0" animBg="1" advAuto="0"/>
      <p:bldP spid="681" grpId="0" animBg="1" advAuto="0"/>
      <p:bldP spid="687" grpId="0" animBg="1" advAuto="0"/>
      <p:bldP spid="693" grpId="0" animBg="1" advAuto="0"/>
      <p:bldP spid="700" grpId="0" animBg="1" advAuto="0"/>
      <p:bldP spid="707"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p:nvPr/>
        </p:nvSpPr>
        <p:spPr>
          <a:xfrm>
            <a:off x="2563135" y="4278104"/>
            <a:ext cx="3250777" cy="1231107"/>
          </a:xfrm>
          <a:prstGeom prst="rect">
            <a:avLst/>
          </a:prstGeom>
        </p:spPr>
        <p:txBody>
          <a:bodyPr wrap="square" lIns="121908" tIns="60954" rIns="121908" bIns="60954">
            <a:spAutoFit/>
          </a:bodyPr>
          <a:lstStyle/>
          <a:p>
            <a:pPr>
              <a:lnSpc>
                <a:spcPct val="150000"/>
              </a:lnSpc>
            </a:pPr>
            <a:r>
              <a:rPr lang="zh-CN" altLang="en-US" sz="1900" b="1" dirty="0">
                <a:solidFill>
                  <a:schemeClr val="accent1"/>
                </a:solidFill>
                <a:latin typeface="+mj-ea"/>
                <a:ea typeface="+mj-ea"/>
                <a:cs typeface="Open Sans" pitchFamily="34" charset="0"/>
              </a:rPr>
              <a:t>单击此处添加标题</a:t>
            </a:r>
          </a:p>
          <a:p>
            <a:pPr>
              <a:lnSpc>
                <a:spcPct val="150000"/>
              </a:lnSpc>
            </a:pPr>
            <a:r>
              <a:rPr lang="zh-CN" altLang="en-US" sz="1400" dirty="0">
                <a:solidFill>
                  <a:schemeClr val="tx1">
                    <a:lumMod val="50000"/>
                    <a:lumOff val="50000"/>
                  </a:schemeClr>
                </a:solidFill>
                <a:latin typeface="+mj-ea"/>
                <a:ea typeface="+mj-ea"/>
                <a:cs typeface="Open Sans" pitchFamily="34" charset="0"/>
              </a:rPr>
              <a:t>此处添加详细文本描述，建议与标题相关并符合整体语言风格</a:t>
            </a:r>
            <a:endParaRPr lang="en-US" altLang="zh-CN" sz="1400" dirty="0">
              <a:solidFill>
                <a:schemeClr val="tx1">
                  <a:lumMod val="50000"/>
                  <a:lumOff val="50000"/>
                </a:schemeClr>
              </a:solidFill>
              <a:latin typeface="+mj-ea"/>
              <a:ea typeface="+mj-ea"/>
              <a:cs typeface="Open Sans" pitchFamily="34" charset="0"/>
            </a:endParaRPr>
          </a:p>
        </p:txBody>
      </p:sp>
      <p:sp>
        <p:nvSpPr>
          <p:cNvPr id="7" name="Rectangle 9"/>
          <p:cNvSpPr/>
          <p:nvPr/>
        </p:nvSpPr>
        <p:spPr>
          <a:xfrm>
            <a:off x="2563135" y="2933954"/>
            <a:ext cx="3250777" cy="1231107"/>
          </a:xfrm>
          <a:prstGeom prst="rect">
            <a:avLst/>
          </a:prstGeom>
        </p:spPr>
        <p:txBody>
          <a:bodyPr wrap="square" lIns="121908" tIns="60954" rIns="121908" bIns="60954">
            <a:spAutoFit/>
          </a:bodyPr>
          <a:lstStyle/>
          <a:p>
            <a:pPr>
              <a:lnSpc>
                <a:spcPct val="150000"/>
              </a:lnSpc>
            </a:pPr>
            <a:r>
              <a:rPr lang="zh-CN" altLang="en-US" sz="1900" b="1" dirty="0">
                <a:solidFill>
                  <a:schemeClr val="accent3"/>
                </a:solidFill>
                <a:latin typeface="+mj-ea"/>
                <a:ea typeface="+mj-ea"/>
                <a:cs typeface="Open Sans" pitchFamily="34" charset="0"/>
              </a:rPr>
              <a:t>单击此处添加标题</a:t>
            </a:r>
          </a:p>
          <a:p>
            <a:pPr>
              <a:lnSpc>
                <a:spcPct val="150000"/>
              </a:lnSpc>
            </a:pPr>
            <a:r>
              <a:rPr lang="zh-CN" altLang="en-US" sz="1400" dirty="0">
                <a:solidFill>
                  <a:schemeClr val="tx1">
                    <a:lumMod val="50000"/>
                    <a:lumOff val="50000"/>
                  </a:schemeClr>
                </a:solidFill>
                <a:latin typeface="+mj-ea"/>
                <a:ea typeface="+mj-ea"/>
                <a:cs typeface="Open Sans" pitchFamily="34" charset="0"/>
              </a:rPr>
              <a:t>此处添加详细文本描述，建议与标题相关并符合整体语言风格</a:t>
            </a:r>
            <a:endParaRPr lang="en-US" altLang="zh-CN" sz="1400" dirty="0">
              <a:solidFill>
                <a:schemeClr val="tx1">
                  <a:lumMod val="50000"/>
                  <a:lumOff val="50000"/>
                </a:schemeClr>
              </a:solidFill>
              <a:latin typeface="+mj-ea"/>
              <a:ea typeface="+mj-ea"/>
              <a:cs typeface="Open Sans" pitchFamily="34" charset="0"/>
            </a:endParaRPr>
          </a:p>
        </p:txBody>
      </p:sp>
      <p:sp>
        <p:nvSpPr>
          <p:cNvPr id="8" name="Rectangle 10"/>
          <p:cNvSpPr/>
          <p:nvPr/>
        </p:nvSpPr>
        <p:spPr>
          <a:xfrm>
            <a:off x="2563135" y="1628340"/>
            <a:ext cx="3250777" cy="1200328"/>
          </a:xfrm>
          <a:prstGeom prst="rect">
            <a:avLst/>
          </a:prstGeom>
        </p:spPr>
        <p:txBody>
          <a:bodyPr wrap="square" lIns="121908" tIns="60954" rIns="121908" bIns="60954">
            <a:spAutoFit/>
          </a:bodyPr>
          <a:lstStyle/>
          <a:p>
            <a:pPr>
              <a:lnSpc>
                <a:spcPct val="150000"/>
              </a:lnSpc>
            </a:pPr>
            <a:r>
              <a:rPr lang="zh-CN" altLang="en-US" sz="1900" b="1" dirty="0">
                <a:solidFill>
                  <a:schemeClr val="accent1"/>
                </a:solidFill>
                <a:latin typeface="+mj-ea"/>
                <a:ea typeface="+mj-ea"/>
                <a:cs typeface="Open Sans" pitchFamily="34" charset="0"/>
              </a:rPr>
              <a:t>单击此处添加标题</a:t>
            </a:r>
          </a:p>
          <a:p>
            <a:pPr>
              <a:lnSpc>
                <a:spcPct val="150000"/>
              </a:lnSpc>
            </a:pPr>
            <a:r>
              <a:rPr lang="zh-CN" altLang="en-US" sz="1400" dirty="0">
                <a:solidFill>
                  <a:schemeClr val="tx1">
                    <a:lumMod val="50000"/>
                    <a:lumOff val="50000"/>
                  </a:schemeClr>
                </a:solidFill>
                <a:latin typeface="+mj-ea"/>
                <a:ea typeface="+mj-ea"/>
                <a:cs typeface="Open Sans" pitchFamily="34" charset="0"/>
              </a:rPr>
              <a:t>此处添加详细文本描述，建议与标题相关并符合整体语言风格</a:t>
            </a:r>
            <a:endParaRPr lang="en-US" altLang="zh-CN" sz="1400" dirty="0">
              <a:solidFill>
                <a:schemeClr val="tx1">
                  <a:lumMod val="50000"/>
                  <a:lumOff val="50000"/>
                </a:schemeClr>
              </a:solidFill>
              <a:latin typeface="+mj-ea"/>
              <a:ea typeface="+mj-ea"/>
              <a:cs typeface="Open Sans" pitchFamily="34" charset="0"/>
            </a:endParaRPr>
          </a:p>
        </p:txBody>
      </p:sp>
      <p:sp>
        <p:nvSpPr>
          <p:cNvPr id="9" name="Rounded Rectangle 17"/>
          <p:cNvSpPr/>
          <p:nvPr/>
        </p:nvSpPr>
        <p:spPr>
          <a:xfrm>
            <a:off x="1344092" y="1745196"/>
            <a:ext cx="1073518" cy="10376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j-ea"/>
              <a:ea typeface="+mj-ea"/>
            </a:endParaRPr>
          </a:p>
        </p:txBody>
      </p:sp>
      <p:sp>
        <p:nvSpPr>
          <p:cNvPr id="10" name="Rounded Rectangle 18"/>
          <p:cNvSpPr/>
          <p:nvPr/>
        </p:nvSpPr>
        <p:spPr>
          <a:xfrm>
            <a:off x="1344092" y="3082847"/>
            <a:ext cx="1073518" cy="103763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j-ea"/>
              <a:ea typeface="+mj-ea"/>
            </a:endParaRPr>
          </a:p>
        </p:txBody>
      </p:sp>
      <p:sp>
        <p:nvSpPr>
          <p:cNvPr id="11" name="Rounded Rectangle 19"/>
          <p:cNvSpPr/>
          <p:nvPr/>
        </p:nvSpPr>
        <p:spPr>
          <a:xfrm>
            <a:off x="1344092" y="4451468"/>
            <a:ext cx="1073518" cy="10376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j-ea"/>
              <a:ea typeface="+mj-ea"/>
            </a:endParaRPr>
          </a:p>
        </p:txBody>
      </p:sp>
      <p:sp>
        <p:nvSpPr>
          <p:cNvPr id="12" name="Rectangle 20"/>
          <p:cNvSpPr/>
          <p:nvPr/>
        </p:nvSpPr>
        <p:spPr>
          <a:xfrm>
            <a:off x="7896938" y="4310129"/>
            <a:ext cx="3250777" cy="1231107"/>
          </a:xfrm>
          <a:prstGeom prst="rect">
            <a:avLst/>
          </a:prstGeom>
        </p:spPr>
        <p:txBody>
          <a:bodyPr wrap="square" lIns="121908" tIns="60954" rIns="121908" bIns="60954">
            <a:spAutoFit/>
          </a:bodyPr>
          <a:lstStyle/>
          <a:p>
            <a:pPr>
              <a:lnSpc>
                <a:spcPct val="150000"/>
              </a:lnSpc>
            </a:pPr>
            <a:r>
              <a:rPr lang="zh-CN" altLang="en-US" sz="1900" b="1" dirty="0">
                <a:solidFill>
                  <a:schemeClr val="accent2"/>
                </a:solidFill>
                <a:latin typeface="+mj-ea"/>
                <a:ea typeface="+mj-ea"/>
                <a:cs typeface="Open Sans" pitchFamily="34" charset="0"/>
              </a:rPr>
              <a:t>单击此处添加标题</a:t>
            </a:r>
          </a:p>
          <a:p>
            <a:pPr>
              <a:lnSpc>
                <a:spcPct val="150000"/>
              </a:lnSpc>
            </a:pPr>
            <a:r>
              <a:rPr lang="zh-CN" altLang="en-US" sz="1400" dirty="0">
                <a:solidFill>
                  <a:schemeClr val="tx1">
                    <a:lumMod val="50000"/>
                    <a:lumOff val="50000"/>
                  </a:schemeClr>
                </a:solidFill>
                <a:latin typeface="+mj-ea"/>
                <a:ea typeface="+mj-ea"/>
                <a:cs typeface="Open Sans" pitchFamily="34" charset="0"/>
              </a:rPr>
              <a:t>此处添加详细文本描述，建议与标题相关并符合整体语言风格</a:t>
            </a:r>
            <a:endParaRPr lang="en-US" altLang="zh-CN" sz="1400" dirty="0">
              <a:solidFill>
                <a:schemeClr val="tx1">
                  <a:lumMod val="50000"/>
                  <a:lumOff val="50000"/>
                </a:schemeClr>
              </a:solidFill>
              <a:latin typeface="+mj-ea"/>
              <a:ea typeface="+mj-ea"/>
              <a:cs typeface="Open Sans" pitchFamily="34" charset="0"/>
            </a:endParaRPr>
          </a:p>
        </p:txBody>
      </p:sp>
      <p:sp>
        <p:nvSpPr>
          <p:cNvPr id="13" name="Rectangle 21"/>
          <p:cNvSpPr/>
          <p:nvPr/>
        </p:nvSpPr>
        <p:spPr>
          <a:xfrm>
            <a:off x="7896938" y="2965980"/>
            <a:ext cx="3250777" cy="1231107"/>
          </a:xfrm>
          <a:prstGeom prst="rect">
            <a:avLst/>
          </a:prstGeom>
        </p:spPr>
        <p:txBody>
          <a:bodyPr wrap="square" lIns="121908" tIns="60954" rIns="121908" bIns="60954">
            <a:spAutoFit/>
          </a:bodyPr>
          <a:lstStyle/>
          <a:p>
            <a:pPr>
              <a:lnSpc>
                <a:spcPct val="150000"/>
              </a:lnSpc>
            </a:pPr>
            <a:r>
              <a:rPr lang="zh-CN" altLang="en-US" sz="1900" b="1" dirty="0">
                <a:solidFill>
                  <a:schemeClr val="accent4"/>
                </a:solidFill>
                <a:latin typeface="+mj-ea"/>
                <a:ea typeface="+mj-ea"/>
                <a:cs typeface="Open Sans" pitchFamily="34" charset="0"/>
              </a:rPr>
              <a:t>单击此处添加标题</a:t>
            </a:r>
          </a:p>
          <a:p>
            <a:pPr>
              <a:lnSpc>
                <a:spcPct val="150000"/>
              </a:lnSpc>
            </a:pPr>
            <a:r>
              <a:rPr lang="zh-CN" altLang="en-US" sz="1400" dirty="0">
                <a:solidFill>
                  <a:schemeClr val="tx1">
                    <a:lumMod val="50000"/>
                    <a:lumOff val="50000"/>
                  </a:schemeClr>
                </a:solidFill>
                <a:latin typeface="+mj-ea"/>
                <a:ea typeface="+mj-ea"/>
                <a:cs typeface="Open Sans" pitchFamily="34" charset="0"/>
              </a:rPr>
              <a:t>此处添加详细文本描述，建议与标题相关并符合整体语言风格</a:t>
            </a:r>
            <a:endParaRPr lang="en-US" altLang="zh-CN" sz="1400" dirty="0">
              <a:solidFill>
                <a:schemeClr val="tx1">
                  <a:lumMod val="50000"/>
                  <a:lumOff val="50000"/>
                </a:schemeClr>
              </a:solidFill>
              <a:latin typeface="+mj-ea"/>
              <a:ea typeface="+mj-ea"/>
              <a:cs typeface="Open Sans" pitchFamily="34" charset="0"/>
            </a:endParaRPr>
          </a:p>
        </p:txBody>
      </p:sp>
      <p:sp>
        <p:nvSpPr>
          <p:cNvPr id="14" name="Rectangle 22"/>
          <p:cNvSpPr/>
          <p:nvPr/>
        </p:nvSpPr>
        <p:spPr>
          <a:xfrm>
            <a:off x="7896938" y="1660366"/>
            <a:ext cx="3250777" cy="1231107"/>
          </a:xfrm>
          <a:prstGeom prst="rect">
            <a:avLst/>
          </a:prstGeom>
        </p:spPr>
        <p:txBody>
          <a:bodyPr wrap="square" lIns="121908" tIns="60954" rIns="121908" bIns="60954">
            <a:spAutoFit/>
          </a:bodyPr>
          <a:lstStyle/>
          <a:p>
            <a:pPr>
              <a:lnSpc>
                <a:spcPct val="150000"/>
              </a:lnSpc>
            </a:pPr>
            <a:r>
              <a:rPr lang="zh-CN" altLang="en-US" sz="1900" b="1" dirty="0">
                <a:solidFill>
                  <a:schemeClr val="accent2"/>
                </a:solidFill>
                <a:latin typeface="+mj-ea"/>
                <a:ea typeface="+mj-ea"/>
                <a:cs typeface="Open Sans" pitchFamily="34" charset="0"/>
              </a:rPr>
              <a:t>单击此处添加标题</a:t>
            </a:r>
          </a:p>
          <a:p>
            <a:pPr>
              <a:lnSpc>
                <a:spcPct val="150000"/>
              </a:lnSpc>
            </a:pPr>
            <a:r>
              <a:rPr lang="zh-CN" altLang="en-US" sz="1400" dirty="0">
                <a:solidFill>
                  <a:schemeClr val="tx1">
                    <a:lumMod val="50000"/>
                    <a:lumOff val="50000"/>
                  </a:schemeClr>
                </a:solidFill>
                <a:latin typeface="+mj-ea"/>
                <a:ea typeface="+mj-ea"/>
                <a:cs typeface="Open Sans" pitchFamily="34" charset="0"/>
              </a:rPr>
              <a:t>此处添加详细文本描述，建议与标题相关并符合整体语言风格</a:t>
            </a:r>
            <a:endParaRPr lang="en-US" altLang="zh-CN" sz="1400" dirty="0">
              <a:solidFill>
                <a:schemeClr val="tx1">
                  <a:lumMod val="50000"/>
                  <a:lumOff val="50000"/>
                </a:schemeClr>
              </a:solidFill>
              <a:latin typeface="+mj-ea"/>
              <a:ea typeface="+mj-ea"/>
              <a:cs typeface="Open Sans" pitchFamily="34" charset="0"/>
            </a:endParaRPr>
          </a:p>
        </p:txBody>
      </p:sp>
      <p:sp>
        <p:nvSpPr>
          <p:cNvPr id="15" name="Rounded Rectangle 23"/>
          <p:cNvSpPr/>
          <p:nvPr/>
        </p:nvSpPr>
        <p:spPr>
          <a:xfrm>
            <a:off x="6677895" y="1777222"/>
            <a:ext cx="1073518" cy="10376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j-ea"/>
              <a:ea typeface="+mj-ea"/>
            </a:endParaRPr>
          </a:p>
        </p:txBody>
      </p:sp>
      <p:sp>
        <p:nvSpPr>
          <p:cNvPr id="16" name="Rounded Rectangle 24"/>
          <p:cNvSpPr/>
          <p:nvPr/>
        </p:nvSpPr>
        <p:spPr>
          <a:xfrm>
            <a:off x="6677895" y="3114872"/>
            <a:ext cx="1073518" cy="103763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j-ea"/>
              <a:ea typeface="+mj-ea"/>
            </a:endParaRPr>
          </a:p>
        </p:txBody>
      </p:sp>
      <p:sp>
        <p:nvSpPr>
          <p:cNvPr id="17" name="Rounded Rectangle 25"/>
          <p:cNvSpPr/>
          <p:nvPr/>
        </p:nvSpPr>
        <p:spPr>
          <a:xfrm>
            <a:off x="6677895" y="4483494"/>
            <a:ext cx="1073518" cy="10376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j-ea"/>
              <a:ea typeface="+mj-ea"/>
            </a:endParaRPr>
          </a:p>
        </p:txBody>
      </p:sp>
      <p:grpSp>
        <p:nvGrpSpPr>
          <p:cNvPr id="18" name="Group 26"/>
          <p:cNvGrpSpPr/>
          <p:nvPr/>
        </p:nvGrpSpPr>
        <p:grpSpPr>
          <a:xfrm>
            <a:off x="1612276" y="3371633"/>
            <a:ext cx="519679" cy="524115"/>
            <a:chOff x="6418263" y="2255838"/>
            <a:chExt cx="188913" cy="190501"/>
          </a:xfrm>
          <a:solidFill>
            <a:schemeClr val="bg1"/>
          </a:solidFill>
        </p:grpSpPr>
        <p:sp>
          <p:nvSpPr>
            <p:cNvPr id="21" name="Freeform 16"/>
            <p:cNvSpPr>
              <a:spLocks noEditPoints="1"/>
            </p:cNvSpPr>
            <p:nvPr/>
          </p:nvSpPr>
          <p:spPr bwMode="auto">
            <a:xfrm>
              <a:off x="6538913" y="2255838"/>
              <a:ext cx="68263" cy="69850"/>
            </a:xfrm>
            <a:custGeom>
              <a:avLst/>
              <a:gdLst>
                <a:gd name="T0" fmla="*/ 43 w 43"/>
                <a:gd name="T1" fmla="*/ 23 h 44"/>
                <a:gd name="T2" fmla="*/ 20 w 43"/>
                <a:gd name="T3" fmla="*/ 0 h 44"/>
                <a:gd name="T4" fmla="*/ 0 w 43"/>
                <a:gd name="T5" fmla="*/ 22 h 44"/>
                <a:gd name="T6" fmla="*/ 22 w 43"/>
                <a:gd name="T7" fmla="*/ 44 h 44"/>
                <a:gd name="T8" fmla="*/ 43 w 43"/>
                <a:gd name="T9" fmla="*/ 23 h 44"/>
                <a:gd name="T10" fmla="*/ 24 w 43"/>
                <a:gd name="T11" fmla="*/ 17 h 44"/>
                <a:gd name="T12" fmla="*/ 17 w 43"/>
                <a:gd name="T13" fmla="*/ 10 h 44"/>
                <a:gd name="T14" fmla="*/ 21 w 43"/>
                <a:gd name="T15" fmla="*/ 7 h 44"/>
                <a:gd name="T16" fmla="*/ 27 w 43"/>
                <a:gd name="T17" fmla="*/ 13 h 44"/>
                <a:gd name="T18" fmla="*/ 24 w 43"/>
                <a:gd name="T19" fmla="*/ 17 h 44"/>
                <a:gd name="T20" fmla="*/ 34 w 43"/>
                <a:gd name="T21" fmla="*/ 26 h 44"/>
                <a:gd name="T22" fmla="*/ 26 w 43"/>
                <a:gd name="T23" fmla="*/ 20 h 44"/>
                <a:gd name="T24" fmla="*/ 30 w 43"/>
                <a:gd name="T25" fmla="*/ 15 h 44"/>
                <a:gd name="T26" fmla="*/ 37 w 43"/>
                <a:gd name="T27" fmla="*/ 23 h 44"/>
                <a:gd name="T28" fmla="*/ 34 w 43"/>
                <a:gd name="T29"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44">
                  <a:moveTo>
                    <a:pt x="43" y="23"/>
                  </a:moveTo>
                  <a:lnTo>
                    <a:pt x="20" y="0"/>
                  </a:lnTo>
                  <a:lnTo>
                    <a:pt x="0" y="22"/>
                  </a:lnTo>
                  <a:lnTo>
                    <a:pt x="22" y="44"/>
                  </a:lnTo>
                  <a:lnTo>
                    <a:pt x="43" y="23"/>
                  </a:lnTo>
                  <a:close/>
                  <a:moveTo>
                    <a:pt x="24" y="17"/>
                  </a:moveTo>
                  <a:lnTo>
                    <a:pt x="17" y="10"/>
                  </a:lnTo>
                  <a:lnTo>
                    <a:pt x="21" y="7"/>
                  </a:lnTo>
                  <a:lnTo>
                    <a:pt x="27" y="13"/>
                  </a:lnTo>
                  <a:lnTo>
                    <a:pt x="24" y="17"/>
                  </a:lnTo>
                  <a:close/>
                  <a:moveTo>
                    <a:pt x="34" y="26"/>
                  </a:moveTo>
                  <a:lnTo>
                    <a:pt x="26" y="20"/>
                  </a:lnTo>
                  <a:lnTo>
                    <a:pt x="30" y="15"/>
                  </a:lnTo>
                  <a:lnTo>
                    <a:pt x="37" y="23"/>
                  </a:lnTo>
                  <a:lnTo>
                    <a:pt x="34"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ea"/>
                <a:ea typeface="+mj-ea"/>
              </a:endParaRPr>
            </a:p>
          </p:txBody>
        </p:sp>
        <p:sp>
          <p:nvSpPr>
            <p:cNvPr id="22" name="Freeform 17"/>
            <p:cNvSpPr>
              <a:spLocks noEditPoints="1"/>
            </p:cNvSpPr>
            <p:nvPr/>
          </p:nvSpPr>
          <p:spPr bwMode="auto">
            <a:xfrm>
              <a:off x="6418263" y="2282826"/>
              <a:ext cx="161925" cy="163513"/>
            </a:xfrm>
            <a:custGeom>
              <a:avLst/>
              <a:gdLst>
                <a:gd name="T0" fmla="*/ 66 w 102"/>
                <a:gd name="T1" fmla="*/ 0 h 103"/>
                <a:gd name="T2" fmla="*/ 0 w 102"/>
                <a:gd name="T3" fmla="*/ 67 h 103"/>
                <a:gd name="T4" fmla="*/ 36 w 102"/>
                <a:gd name="T5" fmla="*/ 103 h 103"/>
                <a:gd name="T6" fmla="*/ 102 w 102"/>
                <a:gd name="T7" fmla="*/ 36 h 103"/>
                <a:gd name="T8" fmla="*/ 66 w 102"/>
                <a:gd name="T9" fmla="*/ 0 h 103"/>
                <a:gd name="T10" fmla="*/ 32 w 102"/>
                <a:gd name="T11" fmla="*/ 79 h 103"/>
                <a:gd name="T12" fmla="*/ 22 w 102"/>
                <a:gd name="T13" fmla="*/ 71 h 103"/>
                <a:gd name="T14" fmla="*/ 73 w 102"/>
                <a:gd name="T15" fmla="*/ 21 h 103"/>
                <a:gd name="T16" fmla="*/ 82 w 102"/>
                <a:gd name="T17" fmla="*/ 30 h 103"/>
                <a:gd name="T18" fmla="*/ 32 w 102"/>
                <a:gd name="T1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3">
                  <a:moveTo>
                    <a:pt x="66" y="0"/>
                  </a:moveTo>
                  <a:lnTo>
                    <a:pt x="0" y="67"/>
                  </a:lnTo>
                  <a:lnTo>
                    <a:pt x="36" y="103"/>
                  </a:lnTo>
                  <a:lnTo>
                    <a:pt x="102" y="36"/>
                  </a:lnTo>
                  <a:lnTo>
                    <a:pt x="66" y="0"/>
                  </a:lnTo>
                  <a:close/>
                  <a:moveTo>
                    <a:pt x="32" y="79"/>
                  </a:moveTo>
                  <a:lnTo>
                    <a:pt x="22" y="71"/>
                  </a:lnTo>
                  <a:lnTo>
                    <a:pt x="73" y="21"/>
                  </a:lnTo>
                  <a:lnTo>
                    <a:pt x="82" y="30"/>
                  </a:lnTo>
                  <a:lnTo>
                    <a:pt x="32"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ea"/>
                <a:ea typeface="+mj-ea"/>
              </a:endParaRPr>
            </a:p>
          </p:txBody>
        </p:sp>
      </p:grpSp>
      <p:sp>
        <p:nvSpPr>
          <p:cNvPr id="23" name="Freeform 38"/>
          <p:cNvSpPr>
            <a:spLocks noEditPoints="1"/>
          </p:cNvSpPr>
          <p:nvPr/>
        </p:nvSpPr>
        <p:spPr bwMode="auto">
          <a:xfrm>
            <a:off x="1612276" y="2011666"/>
            <a:ext cx="537149" cy="528481"/>
          </a:xfrm>
          <a:custGeom>
            <a:avLst/>
            <a:gdLst>
              <a:gd name="T0" fmla="*/ 54 w 120"/>
              <a:gd name="T1" fmla="*/ 35 h 118"/>
              <a:gd name="T2" fmla="*/ 47 w 120"/>
              <a:gd name="T3" fmla="*/ 9 h 118"/>
              <a:gd name="T4" fmla="*/ 21 w 120"/>
              <a:gd name="T5" fmla="*/ 2 h 118"/>
              <a:gd name="T6" fmla="*/ 36 w 120"/>
              <a:gd name="T7" fmla="*/ 17 h 118"/>
              <a:gd name="T8" fmla="*/ 32 w 120"/>
              <a:gd name="T9" fmla="*/ 32 h 118"/>
              <a:gd name="T10" fmla="*/ 18 w 120"/>
              <a:gd name="T11" fmla="*/ 36 h 118"/>
              <a:gd name="T12" fmla="*/ 3 w 120"/>
              <a:gd name="T13" fmla="*/ 21 h 118"/>
              <a:gd name="T14" fmla="*/ 9 w 120"/>
              <a:gd name="T15" fmla="*/ 46 h 118"/>
              <a:gd name="T16" fmla="*/ 36 w 120"/>
              <a:gd name="T17" fmla="*/ 53 h 118"/>
              <a:gd name="T18" fmla="*/ 36 w 120"/>
              <a:gd name="T19" fmla="*/ 53 h 118"/>
              <a:gd name="T20" fmla="*/ 98 w 120"/>
              <a:gd name="T21" fmla="*/ 114 h 118"/>
              <a:gd name="T22" fmla="*/ 107 w 120"/>
              <a:gd name="T23" fmla="*/ 118 h 118"/>
              <a:gd name="T24" fmla="*/ 116 w 120"/>
              <a:gd name="T25" fmla="*/ 114 h 118"/>
              <a:gd name="T26" fmla="*/ 116 w 120"/>
              <a:gd name="T27" fmla="*/ 97 h 118"/>
              <a:gd name="T28" fmla="*/ 54 w 120"/>
              <a:gd name="T29" fmla="*/ 35 h 118"/>
              <a:gd name="T30" fmla="*/ 108 w 120"/>
              <a:gd name="T31" fmla="*/ 112 h 118"/>
              <a:gd name="T32" fmla="*/ 103 w 120"/>
              <a:gd name="T33" fmla="*/ 107 h 118"/>
              <a:gd name="T34" fmla="*/ 108 w 120"/>
              <a:gd name="T35" fmla="*/ 103 h 118"/>
              <a:gd name="T36" fmla="*/ 113 w 120"/>
              <a:gd name="T37" fmla="*/ 107 h 118"/>
              <a:gd name="T38" fmla="*/ 108 w 120"/>
              <a:gd name="T39"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18">
                <a:moveTo>
                  <a:pt x="54" y="35"/>
                </a:moveTo>
                <a:cubicBezTo>
                  <a:pt x="56" y="26"/>
                  <a:pt x="54" y="16"/>
                  <a:pt x="47" y="9"/>
                </a:cubicBezTo>
                <a:cubicBezTo>
                  <a:pt x="40" y="2"/>
                  <a:pt x="30" y="0"/>
                  <a:pt x="21" y="2"/>
                </a:cubicBezTo>
                <a:cubicBezTo>
                  <a:pt x="36" y="17"/>
                  <a:pt x="36" y="17"/>
                  <a:pt x="36" y="17"/>
                </a:cubicBezTo>
                <a:cubicBezTo>
                  <a:pt x="32" y="32"/>
                  <a:pt x="32" y="32"/>
                  <a:pt x="32" y="32"/>
                </a:cubicBezTo>
                <a:cubicBezTo>
                  <a:pt x="18" y="36"/>
                  <a:pt x="18" y="36"/>
                  <a:pt x="18" y="36"/>
                </a:cubicBezTo>
                <a:cubicBezTo>
                  <a:pt x="3" y="21"/>
                  <a:pt x="3" y="21"/>
                  <a:pt x="3" y="21"/>
                </a:cubicBezTo>
                <a:cubicBezTo>
                  <a:pt x="0" y="29"/>
                  <a:pt x="2" y="39"/>
                  <a:pt x="9" y="46"/>
                </a:cubicBezTo>
                <a:cubicBezTo>
                  <a:pt x="17" y="54"/>
                  <a:pt x="27" y="56"/>
                  <a:pt x="36" y="53"/>
                </a:cubicBezTo>
                <a:cubicBezTo>
                  <a:pt x="36" y="53"/>
                  <a:pt x="36" y="53"/>
                  <a:pt x="36" y="53"/>
                </a:cubicBezTo>
                <a:cubicBezTo>
                  <a:pt x="98" y="114"/>
                  <a:pt x="98" y="114"/>
                  <a:pt x="98" y="114"/>
                </a:cubicBezTo>
                <a:cubicBezTo>
                  <a:pt x="100" y="117"/>
                  <a:pt x="104" y="118"/>
                  <a:pt x="107" y="118"/>
                </a:cubicBezTo>
                <a:cubicBezTo>
                  <a:pt x="110" y="118"/>
                  <a:pt x="113" y="117"/>
                  <a:pt x="116" y="114"/>
                </a:cubicBezTo>
                <a:cubicBezTo>
                  <a:pt x="120" y="109"/>
                  <a:pt x="120" y="102"/>
                  <a:pt x="116" y="97"/>
                </a:cubicBezTo>
                <a:lnTo>
                  <a:pt x="54" y="35"/>
                </a:lnTo>
                <a:close/>
                <a:moveTo>
                  <a:pt x="108" y="112"/>
                </a:moveTo>
                <a:cubicBezTo>
                  <a:pt x="105" y="112"/>
                  <a:pt x="103" y="110"/>
                  <a:pt x="103" y="107"/>
                </a:cubicBezTo>
                <a:cubicBezTo>
                  <a:pt x="103" y="105"/>
                  <a:pt x="105" y="103"/>
                  <a:pt x="108" y="103"/>
                </a:cubicBezTo>
                <a:cubicBezTo>
                  <a:pt x="111" y="103"/>
                  <a:pt x="113" y="105"/>
                  <a:pt x="113" y="107"/>
                </a:cubicBezTo>
                <a:cubicBezTo>
                  <a:pt x="113" y="110"/>
                  <a:pt x="111" y="112"/>
                  <a:pt x="108" y="112"/>
                </a:cubicBezTo>
                <a:close/>
              </a:path>
            </a:pathLst>
          </a:custGeom>
          <a:solidFill>
            <a:schemeClr val="bg1"/>
          </a:solidFill>
          <a:ln>
            <a:noFill/>
          </a:ln>
        </p:spPr>
        <p:txBody>
          <a:bodyPr vert="horz" wrap="square" lIns="121908" tIns="60954" rIns="121908" bIns="60954" numCol="1" anchor="t" anchorCtr="0" compatLnSpc="1">
            <a:prstTxWarp prst="textNoShape">
              <a:avLst/>
            </a:prstTxWarp>
          </a:bodyPr>
          <a:lstStyle/>
          <a:p>
            <a:endParaRPr lang="en-US">
              <a:latin typeface="+mj-ea"/>
              <a:ea typeface="+mj-ea"/>
            </a:endParaRPr>
          </a:p>
        </p:txBody>
      </p:sp>
      <p:grpSp>
        <p:nvGrpSpPr>
          <p:cNvPr id="24" name="Group 34"/>
          <p:cNvGrpSpPr/>
          <p:nvPr/>
        </p:nvGrpSpPr>
        <p:grpSpPr>
          <a:xfrm>
            <a:off x="6992575" y="2029136"/>
            <a:ext cx="441072" cy="511011"/>
            <a:chOff x="3581400" y="3905251"/>
            <a:chExt cx="160338" cy="185738"/>
          </a:xfrm>
          <a:solidFill>
            <a:schemeClr val="bg1"/>
          </a:solidFill>
        </p:grpSpPr>
        <p:sp>
          <p:nvSpPr>
            <p:cNvPr id="25" name="Rectangle 33"/>
            <p:cNvSpPr>
              <a:spLocks noChangeArrowheads="1"/>
            </p:cNvSpPr>
            <p:nvPr/>
          </p:nvSpPr>
          <p:spPr bwMode="auto">
            <a:xfrm>
              <a:off x="3670300" y="3941763"/>
              <a:ext cx="28575"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j-ea"/>
                <a:ea typeface="+mj-ea"/>
              </a:endParaRPr>
            </a:p>
          </p:txBody>
        </p:sp>
        <p:sp>
          <p:nvSpPr>
            <p:cNvPr id="26" name="Rectangle 34"/>
            <p:cNvSpPr>
              <a:spLocks noChangeArrowheads="1"/>
            </p:cNvSpPr>
            <p:nvPr/>
          </p:nvSpPr>
          <p:spPr bwMode="auto">
            <a:xfrm>
              <a:off x="3627438" y="3971926"/>
              <a:ext cx="26988" cy="119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j-ea"/>
                <a:ea typeface="+mj-ea"/>
              </a:endParaRPr>
            </a:p>
          </p:txBody>
        </p:sp>
        <p:sp>
          <p:nvSpPr>
            <p:cNvPr id="27" name="Rectangle 35"/>
            <p:cNvSpPr>
              <a:spLocks noChangeArrowheads="1"/>
            </p:cNvSpPr>
            <p:nvPr/>
          </p:nvSpPr>
          <p:spPr bwMode="auto">
            <a:xfrm>
              <a:off x="3581400" y="3994151"/>
              <a:ext cx="26988" cy="968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j-ea"/>
                <a:ea typeface="+mj-ea"/>
              </a:endParaRPr>
            </a:p>
          </p:txBody>
        </p:sp>
        <p:sp>
          <p:nvSpPr>
            <p:cNvPr id="28" name="Rectangle 36"/>
            <p:cNvSpPr>
              <a:spLocks noChangeArrowheads="1"/>
            </p:cNvSpPr>
            <p:nvPr/>
          </p:nvSpPr>
          <p:spPr bwMode="auto">
            <a:xfrm>
              <a:off x="3714750" y="3905251"/>
              <a:ext cx="26988"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j-ea"/>
                <a:ea typeface="+mj-ea"/>
              </a:endParaRPr>
            </a:p>
          </p:txBody>
        </p:sp>
      </p:grpSp>
      <p:grpSp>
        <p:nvGrpSpPr>
          <p:cNvPr id="29" name="Group 39"/>
          <p:cNvGrpSpPr/>
          <p:nvPr/>
        </p:nvGrpSpPr>
        <p:grpSpPr>
          <a:xfrm>
            <a:off x="6933622" y="4716233"/>
            <a:ext cx="593917" cy="572157"/>
            <a:chOff x="4616450" y="1549401"/>
            <a:chExt cx="215900" cy="207963"/>
          </a:xfrm>
          <a:solidFill>
            <a:schemeClr val="bg1"/>
          </a:solidFill>
        </p:grpSpPr>
        <p:sp>
          <p:nvSpPr>
            <p:cNvPr id="30" name="Freeform 6"/>
            <p:cNvSpPr>
              <a:spLocks noEditPoints="1"/>
            </p:cNvSpPr>
            <p:nvPr/>
          </p:nvSpPr>
          <p:spPr bwMode="auto">
            <a:xfrm>
              <a:off x="4616450" y="1549401"/>
              <a:ext cx="215900" cy="207963"/>
            </a:xfrm>
            <a:custGeom>
              <a:avLst/>
              <a:gdLst>
                <a:gd name="T0" fmla="*/ 124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39 w 133"/>
                <a:gd name="T13" fmla="*/ 118 h 127"/>
                <a:gd name="T14" fmla="*/ 39 w 133"/>
                <a:gd name="T15" fmla="*/ 127 h 127"/>
                <a:gd name="T16" fmla="*/ 53 w 133"/>
                <a:gd name="T17" fmla="*/ 127 h 127"/>
                <a:gd name="T18" fmla="*/ 80 w 133"/>
                <a:gd name="T19" fmla="*/ 127 h 127"/>
                <a:gd name="T20" fmla="*/ 93 w 133"/>
                <a:gd name="T21" fmla="*/ 127 h 127"/>
                <a:gd name="T22" fmla="*/ 93 w 133"/>
                <a:gd name="T23" fmla="*/ 118 h 127"/>
                <a:gd name="T24" fmla="*/ 80 w 133"/>
                <a:gd name="T25" fmla="*/ 100 h 127"/>
                <a:gd name="T26" fmla="*/ 124 w 133"/>
                <a:gd name="T27" fmla="*/ 100 h 127"/>
                <a:gd name="T28" fmla="*/ 133 w 133"/>
                <a:gd name="T29" fmla="*/ 91 h 127"/>
                <a:gd name="T30" fmla="*/ 133 w 133"/>
                <a:gd name="T31" fmla="*/ 9 h 127"/>
                <a:gd name="T32" fmla="*/ 124 w 133"/>
                <a:gd name="T33" fmla="*/ 0 h 127"/>
                <a:gd name="T34" fmla="*/ 59 w 133"/>
                <a:gd name="T35" fmla="*/ 89 h 127"/>
                <a:gd name="T36" fmla="*/ 67 w 133"/>
                <a:gd name="T37" fmla="*/ 82 h 127"/>
                <a:gd name="T38" fmla="*/ 75 w 133"/>
                <a:gd name="T39" fmla="*/ 89 h 127"/>
                <a:gd name="T40" fmla="*/ 67 w 133"/>
                <a:gd name="T41" fmla="*/ 97 h 127"/>
                <a:gd name="T42" fmla="*/ 59 w 133"/>
                <a:gd name="T43" fmla="*/ 89 h 127"/>
                <a:gd name="T44" fmla="*/ 123 w 133"/>
                <a:gd name="T45" fmla="*/ 79 h 127"/>
                <a:gd name="T46" fmla="*/ 9 w 133"/>
                <a:gd name="T47" fmla="*/ 79 h 127"/>
                <a:gd name="T48" fmla="*/ 9 w 133"/>
                <a:gd name="T49" fmla="*/ 10 h 127"/>
                <a:gd name="T50" fmla="*/ 123 w 133"/>
                <a:gd name="T51" fmla="*/ 10 h 127"/>
                <a:gd name="T52" fmla="*/ 123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4"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39" y="118"/>
                  </a:cubicBezTo>
                  <a:cubicBezTo>
                    <a:pt x="39" y="127"/>
                    <a:pt x="39" y="127"/>
                    <a:pt x="39" y="127"/>
                  </a:cubicBezTo>
                  <a:cubicBezTo>
                    <a:pt x="53" y="127"/>
                    <a:pt x="53" y="127"/>
                    <a:pt x="53" y="127"/>
                  </a:cubicBezTo>
                  <a:cubicBezTo>
                    <a:pt x="80" y="127"/>
                    <a:pt x="80" y="127"/>
                    <a:pt x="80" y="127"/>
                  </a:cubicBezTo>
                  <a:cubicBezTo>
                    <a:pt x="93" y="127"/>
                    <a:pt x="93" y="127"/>
                    <a:pt x="93" y="127"/>
                  </a:cubicBezTo>
                  <a:cubicBezTo>
                    <a:pt x="93" y="118"/>
                    <a:pt x="93" y="118"/>
                    <a:pt x="93" y="118"/>
                  </a:cubicBezTo>
                  <a:cubicBezTo>
                    <a:pt x="77" y="118"/>
                    <a:pt x="80" y="100"/>
                    <a:pt x="80" y="100"/>
                  </a:cubicBezTo>
                  <a:cubicBezTo>
                    <a:pt x="124" y="100"/>
                    <a:pt x="124" y="100"/>
                    <a:pt x="124" y="100"/>
                  </a:cubicBezTo>
                  <a:cubicBezTo>
                    <a:pt x="129" y="100"/>
                    <a:pt x="133" y="96"/>
                    <a:pt x="133" y="91"/>
                  </a:cubicBezTo>
                  <a:cubicBezTo>
                    <a:pt x="133" y="9"/>
                    <a:pt x="133" y="9"/>
                    <a:pt x="133" y="9"/>
                  </a:cubicBezTo>
                  <a:cubicBezTo>
                    <a:pt x="133" y="4"/>
                    <a:pt x="129" y="0"/>
                    <a:pt x="124" y="0"/>
                  </a:cubicBezTo>
                  <a:close/>
                  <a:moveTo>
                    <a:pt x="59" y="89"/>
                  </a:moveTo>
                  <a:cubicBezTo>
                    <a:pt x="59" y="85"/>
                    <a:pt x="63" y="82"/>
                    <a:pt x="67" y="82"/>
                  </a:cubicBezTo>
                  <a:cubicBezTo>
                    <a:pt x="71" y="82"/>
                    <a:pt x="75" y="85"/>
                    <a:pt x="75" y="89"/>
                  </a:cubicBezTo>
                  <a:cubicBezTo>
                    <a:pt x="75" y="93"/>
                    <a:pt x="71" y="97"/>
                    <a:pt x="67" y="97"/>
                  </a:cubicBezTo>
                  <a:cubicBezTo>
                    <a:pt x="63" y="97"/>
                    <a:pt x="59" y="93"/>
                    <a:pt x="59" y="89"/>
                  </a:cubicBezTo>
                  <a:close/>
                  <a:moveTo>
                    <a:pt x="123" y="79"/>
                  </a:moveTo>
                  <a:cubicBezTo>
                    <a:pt x="9" y="79"/>
                    <a:pt x="9" y="79"/>
                    <a:pt x="9" y="79"/>
                  </a:cubicBezTo>
                  <a:cubicBezTo>
                    <a:pt x="9" y="10"/>
                    <a:pt x="9" y="10"/>
                    <a:pt x="9" y="10"/>
                  </a:cubicBezTo>
                  <a:cubicBezTo>
                    <a:pt x="123" y="10"/>
                    <a:pt x="123" y="10"/>
                    <a:pt x="123" y="10"/>
                  </a:cubicBezTo>
                  <a:lnTo>
                    <a:pt x="123"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ea"/>
                <a:ea typeface="+mj-ea"/>
              </a:endParaRPr>
            </a:p>
          </p:txBody>
        </p:sp>
        <p:sp>
          <p:nvSpPr>
            <p:cNvPr id="31" name="Oval 7"/>
            <p:cNvSpPr>
              <a:spLocks noChangeArrowheads="1"/>
            </p:cNvSpPr>
            <p:nvPr/>
          </p:nvSpPr>
          <p:spPr bwMode="auto">
            <a:xfrm>
              <a:off x="4718050" y="1685926"/>
              <a:ext cx="15875"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ea"/>
                <a:ea typeface="+mj-ea"/>
              </a:endParaRPr>
            </a:p>
          </p:txBody>
        </p:sp>
      </p:grpSp>
      <p:sp>
        <p:nvSpPr>
          <p:cNvPr id="32" name="Freeform 32"/>
          <p:cNvSpPr>
            <a:spLocks/>
          </p:cNvSpPr>
          <p:nvPr/>
        </p:nvSpPr>
        <p:spPr bwMode="auto">
          <a:xfrm>
            <a:off x="6902418" y="3418846"/>
            <a:ext cx="605468" cy="534957"/>
          </a:xfrm>
          <a:custGeom>
            <a:avLst/>
            <a:gdLst>
              <a:gd name="T0" fmla="*/ 136 w 136"/>
              <a:gd name="T1" fmla="*/ 48 h 120"/>
              <a:gd name="T2" fmla="*/ 68 w 136"/>
              <a:gd name="T3" fmla="*/ 0 h 120"/>
              <a:gd name="T4" fmla="*/ 0 w 136"/>
              <a:gd name="T5" fmla="*/ 48 h 120"/>
              <a:gd name="T6" fmla="*/ 37 w 136"/>
              <a:gd name="T7" fmla="*/ 91 h 120"/>
              <a:gd name="T8" fmla="*/ 21 w 136"/>
              <a:gd name="T9" fmla="*/ 120 h 120"/>
              <a:gd name="T10" fmla="*/ 72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5" y="0"/>
                  <a:pt x="68" y="0"/>
                </a:cubicBezTo>
                <a:cubicBezTo>
                  <a:pt x="30" y="0"/>
                  <a:pt x="0" y="22"/>
                  <a:pt x="0" y="48"/>
                </a:cubicBezTo>
                <a:cubicBezTo>
                  <a:pt x="0" y="67"/>
                  <a:pt x="15" y="83"/>
                  <a:pt x="37" y="91"/>
                </a:cubicBezTo>
                <a:cubicBezTo>
                  <a:pt x="38" y="96"/>
                  <a:pt x="36" y="106"/>
                  <a:pt x="21" y="120"/>
                </a:cubicBezTo>
                <a:cubicBezTo>
                  <a:pt x="21" y="120"/>
                  <a:pt x="54" y="111"/>
                  <a:pt x="72" y="96"/>
                </a:cubicBezTo>
                <a:cubicBezTo>
                  <a:pt x="108" y="94"/>
                  <a:pt x="136" y="73"/>
                  <a:pt x="136" y="48"/>
                </a:cubicBezTo>
                <a:close/>
              </a:path>
            </a:pathLst>
          </a:custGeom>
          <a:solidFill>
            <a:schemeClr val="bg1"/>
          </a:solidFill>
          <a:ln>
            <a:noFill/>
          </a:ln>
        </p:spPr>
        <p:txBody>
          <a:bodyPr vert="horz" wrap="square" lIns="121908" tIns="60954" rIns="121908" bIns="60954" numCol="1" anchor="t" anchorCtr="0" compatLnSpc="1">
            <a:prstTxWarp prst="textNoShape">
              <a:avLst/>
            </a:prstTxWarp>
          </a:bodyPr>
          <a:lstStyle/>
          <a:p>
            <a:endParaRPr lang="en-US">
              <a:latin typeface="+mj-ea"/>
              <a:ea typeface="+mj-ea"/>
            </a:endParaRPr>
          </a:p>
        </p:txBody>
      </p:sp>
      <p:sp>
        <p:nvSpPr>
          <p:cNvPr id="33" name="Freeform 58"/>
          <p:cNvSpPr>
            <a:spLocks/>
          </p:cNvSpPr>
          <p:nvPr/>
        </p:nvSpPr>
        <p:spPr bwMode="auto">
          <a:xfrm>
            <a:off x="1614895" y="4718038"/>
            <a:ext cx="517059" cy="536044"/>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5 h 142"/>
              <a:gd name="T16" fmla="*/ 62 w 137"/>
              <a:gd name="T17" fmla="*/ 6 h 142"/>
              <a:gd name="T18" fmla="*/ 44 w 137"/>
              <a:gd name="T19" fmla="*/ 57 h 142"/>
              <a:gd name="T20" fmla="*/ 64 w 137"/>
              <a:gd name="T21" fmla="*/ 57 h 142"/>
              <a:gd name="T22" fmla="*/ 64 w 137"/>
              <a:gd name="T23" fmla="*/ 123 h 142"/>
              <a:gd name="T24" fmla="*/ 64 w 137"/>
              <a:gd name="T25" fmla="*/ 125 h 142"/>
              <a:gd name="T26" fmla="*/ 64 w 137"/>
              <a:gd name="T27" fmla="*/ 130 h 142"/>
              <a:gd name="T28" fmla="*/ 76 w 137"/>
              <a:gd name="T29" fmla="*/ 142 h 142"/>
              <a:gd name="T30" fmla="*/ 88 w 137"/>
              <a:gd name="T31" fmla="*/ 130 h 142"/>
              <a:gd name="T32" fmla="*/ 88 w 137"/>
              <a:gd name="T33" fmla="*/ 125 h 142"/>
              <a:gd name="T34" fmla="*/ 79 w 137"/>
              <a:gd name="T35" fmla="*/ 125 h 142"/>
              <a:gd name="T36" fmla="*/ 79 w 137"/>
              <a:gd name="T37" fmla="*/ 127 h 142"/>
              <a:gd name="T38" fmla="*/ 79 w 137"/>
              <a:gd name="T39" fmla="*/ 130 h 142"/>
              <a:gd name="T40" fmla="*/ 76 w 137"/>
              <a:gd name="T41" fmla="*/ 134 h 142"/>
              <a:gd name="T42" fmla="*/ 72 w 137"/>
              <a:gd name="T43" fmla="*/ 130 h 142"/>
              <a:gd name="T44" fmla="*/ 72 w 137"/>
              <a:gd name="T45" fmla="*/ 127 h 142"/>
              <a:gd name="T46" fmla="*/ 72 w 137"/>
              <a:gd name="T47" fmla="*/ 125 h 142"/>
              <a:gd name="T48" fmla="*/ 72 w 137"/>
              <a:gd name="T49" fmla="*/ 112 h 142"/>
              <a:gd name="T50" fmla="*/ 72 w 137"/>
              <a:gd name="T51" fmla="*/ 57 h 142"/>
              <a:gd name="T52" fmla="*/ 94 w 137"/>
              <a:gd name="T53" fmla="*/ 57 h 142"/>
              <a:gd name="T54" fmla="*/ 76 w 137"/>
              <a:gd name="T55" fmla="*/ 6 h 142"/>
              <a:gd name="T56" fmla="*/ 76 w 137"/>
              <a:gd name="T57" fmla="*/ 5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9"/>
                  <a:pt x="105" y="7"/>
                  <a:pt x="76" y="4"/>
                </a:cubicBezTo>
                <a:cubicBezTo>
                  <a:pt x="74" y="2"/>
                  <a:pt x="72" y="0"/>
                  <a:pt x="69" y="0"/>
                </a:cubicBezTo>
                <a:cubicBezTo>
                  <a:pt x="66" y="0"/>
                  <a:pt x="64" y="2"/>
                  <a:pt x="62" y="4"/>
                </a:cubicBezTo>
                <a:cubicBezTo>
                  <a:pt x="32" y="7"/>
                  <a:pt x="7" y="28"/>
                  <a:pt x="0" y="57"/>
                </a:cubicBezTo>
                <a:cubicBezTo>
                  <a:pt x="39" y="57"/>
                  <a:pt x="39" y="57"/>
                  <a:pt x="39" y="57"/>
                </a:cubicBezTo>
                <a:cubicBezTo>
                  <a:pt x="39" y="24"/>
                  <a:pt x="58" y="8"/>
                  <a:pt x="62" y="5"/>
                </a:cubicBezTo>
                <a:cubicBezTo>
                  <a:pt x="62" y="5"/>
                  <a:pt x="62" y="5"/>
                  <a:pt x="62" y="6"/>
                </a:cubicBezTo>
                <a:cubicBezTo>
                  <a:pt x="41" y="32"/>
                  <a:pt x="44" y="57"/>
                  <a:pt x="44" y="57"/>
                </a:cubicBezTo>
                <a:cubicBezTo>
                  <a:pt x="64" y="57"/>
                  <a:pt x="64" y="57"/>
                  <a:pt x="64" y="57"/>
                </a:cubicBezTo>
                <a:cubicBezTo>
                  <a:pt x="64" y="123"/>
                  <a:pt x="64" y="123"/>
                  <a:pt x="64" y="123"/>
                </a:cubicBezTo>
                <a:cubicBezTo>
                  <a:pt x="64" y="125"/>
                  <a:pt x="64" y="125"/>
                  <a:pt x="64" y="125"/>
                </a:cubicBezTo>
                <a:cubicBezTo>
                  <a:pt x="64" y="130"/>
                  <a:pt x="64" y="130"/>
                  <a:pt x="64" y="130"/>
                </a:cubicBezTo>
                <a:cubicBezTo>
                  <a:pt x="64" y="137"/>
                  <a:pt x="69" y="142"/>
                  <a:pt x="76" y="142"/>
                </a:cubicBezTo>
                <a:cubicBezTo>
                  <a:pt x="82" y="142"/>
                  <a:pt x="88" y="137"/>
                  <a:pt x="88" y="130"/>
                </a:cubicBezTo>
                <a:cubicBezTo>
                  <a:pt x="88" y="125"/>
                  <a:pt x="88" y="125"/>
                  <a:pt x="88" y="125"/>
                </a:cubicBezTo>
                <a:cubicBezTo>
                  <a:pt x="79" y="125"/>
                  <a:pt x="79" y="125"/>
                  <a:pt x="79" y="125"/>
                </a:cubicBezTo>
                <a:cubicBezTo>
                  <a:pt x="79" y="127"/>
                  <a:pt x="79" y="127"/>
                  <a:pt x="79" y="127"/>
                </a:cubicBezTo>
                <a:cubicBezTo>
                  <a:pt x="79" y="130"/>
                  <a:pt x="79" y="130"/>
                  <a:pt x="79" y="130"/>
                </a:cubicBezTo>
                <a:cubicBezTo>
                  <a:pt x="79" y="132"/>
                  <a:pt x="78" y="134"/>
                  <a:pt x="76" y="134"/>
                </a:cubicBezTo>
                <a:cubicBezTo>
                  <a:pt x="74" y="134"/>
                  <a:pt x="72" y="132"/>
                  <a:pt x="72" y="130"/>
                </a:cubicBezTo>
                <a:cubicBezTo>
                  <a:pt x="72" y="127"/>
                  <a:pt x="72" y="127"/>
                  <a:pt x="72" y="127"/>
                </a:cubicBezTo>
                <a:cubicBezTo>
                  <a:pt x="72" y="125"/>
                  <a:pt x="72" y="125"/>
                  <a:pt x="72" y="125"/>
                </a:cubicBezTo>
                <a:cubicBezTo>
                  <a:pt x="72" y="112"/>
                  <a:pt x="72" y="112"/>
                  <a:pt x="72" y="112"/>
                </a:cubicBezTo>
                <a:cubicBezTo>
                  <a:pt x="72" y="57"/>
                  <a:pt x="72" y="57"/>
                  <a:pt x="72" y="57"/>
                </a:cubicBezTo>
                <a:cubicBezTo>
                  <a:pt x="94" y="57"/>
                  <a:pt x="94" y="57"/>
                  <a:pt x="94" y="57"/>
                </a:cubicBezTo>
                <a:cubicBezTo>
                  <a:pt x="94" y="57"/>
                  <a:pt x="97" y="32"/>
                  <a:pt x="76" y="6"/>
                </a:cubicBezTo>
                <a:cubicBezTo>
                  <a:pt x="76" y="5"/>
                  <a:pt x="76" y="5"/>
                  <a:pt x="76" y="5"/>
                </a:cubicBezTo>
                <a:cubicBezTo>
                  <a:pt x="80" y="8"/>
                  <a:pt x="99" y="24"/>
                  <a:pt x="99" y="57"/>
                </a:cubicBezTo>
                <a:close/>
              </a:path>
            </a:pathLst>
          </a:custGeom>
          <a:solidFill>
            <a:schemeClr val="bg1"/>
          </a:solidFill>
          <a:ln>
            <a:noFill/>
          </a:ln>
        </p:spPr>
        <p:txBody>
          <a:bodyPr vert="horz" wrap="square" lIns="121908" tIns="60954" rIns="121908" bIns="60954" numCol="1" anchor="t" anchorCtr="0" compatLnSpc="1">
            <a:prstTxWarp prst="textNoShape">
              <a:avLst/>
            </a:prstTxWarp>
          </a:bodyPr>
          <a:lstStyle/>
          <a:p>
            <a:endParaRPr lang="en-US">
              <a:latin typeface="+mj-ea"/>
              <a:ea typeface="+mj-ea"/>
            </a:endParaRPr>
          </a:p>
        </p:txBody>
      </p:sp>
      <p:sp>
        <p:nvSpPr>
          <p:cNvPr id="3" name="标题 2"/>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192743123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250" fill="hold"/>
                                        <p:tgtEl>
                                          <p:spTgt spid="23"/>
                                        </p:tgtEl>
                                        <p:attrNameLst>
                                          <p:attrName>ppt_x</p:attrName>
                                        </p:attrNameLst>
                                      </p:cBhvr>
                                      <p:tavLst>
                                        <p:tav tm="0">
                                          <p:val>
                                            <p:strVal val="#ppt_x"/>
                                          </p:val>
                                        </p:tav>
                                        <p:tav tm="100000">
                                          <p:val>
                                            <p:strVal val="#ppt_x"/>
                                          </p:val>
                                        </p:tav>
                                      </p:tavLst>
                                    </p:anim>
                                    <p:anim calcmode="lin" valueType="num">
                                      <p:cBhvr additive="base">
                                        <p:cTn id="13" dur="250" fill="hold"/>
                                        <p:tgtEl>
                                          <p:spTgt spid="2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50" fill="hold"/>
                                        <p:tgtEl>
                                          <p:spTgt spid="8"/>
                                        </p:tgtEl>
                                        <p:attrNameLst>
                                          <p:attrName>ppt_x</p:attrName>
                                        </p:attrNameLst>
                                      </p:cBhvr>
                                      <p:tavLst>
                                        <p:tav tm="0">
                                          <p:val>
                                            <p:strVal val="#ppt_x"/>
                                          </p:val>
                                        </p:tav>
                                        <p:tav tm="100000">
                                          <p:val>
                                            <p:strVal val="#ppt_x"/>
                                          </p:val>
                                        </p:tav>
                                      </p:tavLst>
                                    </p:anim>
                                    <p:anim calcmode="lin" valueType="num">
                                      <p:cBhvr additive="base">
                                        <p:cTn id="18" dur="25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250" fill="hold"/>
                                        <p:tgtEl>
                                          <p:spTgt spid="10"/>
                                        </p:tgtEl>
                                        <p:attrNameLst>
                                          <p:attrName>ppt_x</p:attrName>
                                        </p:attrNameLst>
                                      </p:cBhvr>
                                      <p:tavLst>
                                        <p:tav tm="0">
                                          <p:val>
                                            <p:strVal val="#ppt_x"/>
                                          </p:val>
                                        </p:tav>
                                        <p:tav tm="100000">
                                          <p:val>
                                            <p:strVal val="#ppt_x"/>
                                          </p:val>
                                        </p:tav>
                                      </p:tavLst>
                                    </p:anim>
                                    <p:anim calcmode="lin" valueType="num">
                                      <p:cBhvr additive="base">
                                        <p:cTn id="23" dur="25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250" fill="hold"/>
                                        <p:tgtEl>
                                          <p:spTgt spid="18"/>
                                        </p:tgtEl>
                                        <p:attrNameLst>
                                          <p:attrName>ppt_x</p:attrName>
                                        </p:attrNameLst>
                                      </p:cBhvr>
                                      <p:tavLst>
                                        <p:tav tm="0">
                                          <p:val>
                                            <p:strVal val="#ppt_x"/>
                                          </p:val>
                                        </p:tav>
                                        <p:tav tm="100000">
                                          <p:val>
                                            <p:strVal val="#ppt_x"/>
                                          </p:val>
                                        </p:tav>
                                      </p:tavLst>
                                    </p:anim>
                                    <p:anim calcmode="lin" valueType="num">
                                      <p:cBhvr additive="base">
                                        <p:cTn id="28" dur="25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250"/>
                            </p:stCondLst>
                            <p:childTnLst>
                              <p:par>
                                <p:cTn id="30" presetID="2" presetClass="entr" presetSubtype="4"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250" fill="hold"/>
                                        <p:tgtEl>
                                          <p:spTgt spid="7"/>
                                        </p:tgtEl>
                                        <p:attrNameLst>
                                          <p:attrName>ppt_x</p:attrName>
                                        </p:attrNameLst>
                                      </p:cBhvr>
                                      <p:tavLst>
                                        <p:tav tm="0">
                                          <p:val>
                                            <p:strVal val="#ppt_x"/>
                                          </p:val>
                                        </p:tav>
                                        <p:tav tm="100000">
                                          <p:val>
                                            <p:strVal val="#ppt_x"/>
                                          </p:val>
                                        </p:tav>
                                      </p:tavLst>
                                    </p:anim>
                                    <p:anim calcmode="lin" valueType="num">
                                      <p:cBhvr additive="base">
                                        <p:cTn id="33" dur="250" fill="hold"/>
                                        <p:tgtEl>
                                          <p:spTgt spid="7"/>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250" fill="hold"/>
                                        <p:tgtEl>
                                          <p:spTgt spid="11"/>
                                        </p:tgtEl>
                                        <p:attrNameLst>
                                          <p:attrName>ppt_x</p:attrName>
                                        </p:attrNameLst>
                                      </p:cBhvr>
                                      <p:tavLst>
                                        <p:tav tm="0">
                                          <p:val>
                                            <p:strVal val="#ppt_x"/>
                                          </p:val>
                                        </p:tav>
                                        <p:tav tm="100000">
                                          <p:val>
                                            <p:strVal val="#ppt_x"/>
                                          </p:val>
                                        </p:tav>
                                      </p:tavLst>
                                    </p:anim>
                                    <p:anim calcmode="lin" valueType="num">
                                      <p:cBhvr additive="base">
                                        <p:cTn id="38" dur="250" fill="hold"/>
                                        <p:tgtEl>
                                          <p:spTgt spid="11"/>
                                        </p:tgtEl>
                                        <p:attrNameLst>
                                          <p:attrName>ppt_y</p:attrName>
                                        </p:attrNameLst>
                                      </p:cBhvr>
                                      <p:tavLst>
                                        <p:tav tm="0">
                                          <p:val>
                                            <p:strVal val="1+#ppt_h/2"/>
                                          </p:val>
                                        </p:tav>
                                        <p:tav tm="100000">
                                          <p:val>
                                            <p:strVal val="#ppt_y"/>
                                          </p:val>
                                        </p:tav>
                                      </p:tavLst>
                                    </p:anim>
                                  </p:childTnLst>
                                </p:cTn>
                              </p:par>
                            </p:childTnLst>
                          </p:cTn>
                        </p:par>
                        <p:par>
                          <p:cTn id="39" fill="hold">
                            <p:stCondLst>
                              <p:cond delay="1750"/>
                            </p:stCondLst>
                            <p:childTnLst>
                              <p:par>
                                <p:cTn id="40" presetID="2" presetClass="entr" presetSubtype="4"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250" fill="hold"/>
                                        <p:tgtEl>
                                          <p:spTgt spid="33"/>
                                        </p:tgtEl>
                                        <p:attrNameLst>
                                          <p:attrName>ppt_x</p:attrName>
                                        </p:attrNameLst>
                                      </p:cBhvr>
                                      <p:tavLst>
                                        <p:tav tm="0">
                                          <p:val>
                                            <p:strVal val="#ppt_x"/>
                                          </p:val>
                                        </p:tav>
                                        <p:tav tm="100000">
                                          <p:val>
                                            <p:strVal val="#ppt_x"/>
                                          </p:val>
                                        </p:tav>
                                      </p:tavLst>
                                    </p:anim>
                                    <p:anim calcmode="lin" valueType="num">
                                      <p:cBhvr additive="base">
                                        <p:cTn id="43" dur="250" fill="hold"/>
                                        <p:tgtEl>
                                          <p:spTgt spid="33"/>
                                        </p:tgtEl>
                                        <p:attrNameLst>
                                          <p:attrName>ppt_y</p:attrName>
                                        </p:attrNameLst>
                                      </p:cBhvr>
                                      <p:tavLst>
                                        <p:tav tm="0">
                                          <p:val>
                                            <p:strVal val="1+#ppt_h/2"/>
                                          </p:val>
                                        </p:tav>
                                        <p:tav tm="100000">
                                          <p:val>
                                            <p:strVal val="#ppt_y"/>
                                          </p:val>
                                        </p:tav>
                                      </p:tavLst>
                                    </p:anim>
                                  </p:childTnLst>
                                </p:cTn>
                              </p:par>
                            </p:childTnLst>
                          </p:cTn>
                        </p:par>
                        <p:par>
                          <p:cTn id="44" fill="hold">
                            <p:stCondLst>
                              <p:cond delay="2000"/>
                            </p:stCondLst>
                            <p:childTnLst>
                              <p:par>
                                <p:cTn id="45" presetID="2" presetClass="entr" presetSubtype="4"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250" fill="hold"/>
                                        <p:tgtEl>
                                          <p:spTgt spid="6"/>
                                        </p:tgtEl>
                                        <p:attrNameLst>
                                          <p:attrName>ppt_x</p:attrName>
                                        </p:attrNameLst>
                                      </p:cBhvr>
                                      <p:tavLst>
                                        <p:tav tm="0">
                                          <p:val>
                                            <p:strVal val="#ppt_x"/>
                                          </p:val>
                                        </p:tav>
                                        <p:tav tm="100000">
                                          <p:val>
                                            <p:strVal val="#ppt_x"/>
                                          </p:val>
                                        </p:tav>
                                      </p:tavLst>
                                    </p:anim>
                                    <p:anim calcmode="lin" valueType="num">
                                      <p:cBhvr additive="base">
                                        <p:cTn id="48" dur="250" fill="hold"/>
                                        <p:tgtEl>
                                          <p:spTgt spid="6"/>
                                        </p:tgtEl>
                                        <p:attrNameLst>
                                          <p:attrName>ppt_y</p:attrName>
                                        </p:attrNameLst>
                                      </p:cBhvr>
                                      <p:tavLst>
                                        <p:tav tm="0">
                                          <p:val>
                                            <p:strVal val="1+#ppt_h/2"/>
                                          </p:val>
                                        </p:tav>
                                        <p:tav tm="100000">
                                          <p:val>
                                            <p:strVal val="#ppt_y"/>
                                          </p:val>
                                        </p:tav>
                                      </p:tavLst>
                                    </p:anim>
                                  </p:childTnLst>
                                </p:cTn>
                              </p:par>
                            </p:childTnLst>
                          </p:cTn>
                        </p:par>
                        <p:par>
                          <p:cTn id="49" fill="hold">
                            <p:stCondLst>
                              <p:cond delay="2250"/>
                            </p:stCondLst>
                            <p:childTnLst>
                              <p:par>
                                <p:cTn id="50" presetID="2" presetClass="entr" presetSubtype="4"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250" fill="hold"/>
                                        <p:tgtEl>
                                          <p:spTgt spid="15"/>
                                        </p:tgtEl>
                                        <p:attrNameLst>
                                          <p:attrName>ppt_x</p:attrName>
                                        </p:attrNameLst>
                                      </p:cBhvr>
                                      <p:tavLst>
                                        <p:tav tm="0">
                                          <p:val>
                                            <p:strVal val="#ppt_x"/>
                                          </p:val>
                                        </p:tav>
                                        <p:tav tm="100000">
                                          <p:val>
                                            <p:strVal val="#ppt_x"/>
                                          </p:val>
                                        </p:tav>
                                      </p:tavLst>
                                    </p:anim>
                                    <p:anim calcmode="lin" valueType="num">
                                      <p:cBhvr additive="base">
                                        <p:cTn id="53" dur="250" fill="hold"/>
                                        <p:tgtEl>
                                          <p:spTgt spid="15"/>
                                        </p:tgtEl>
                                        <p:attrNameLst>
                                          <p:attrName>ppt_y</p:attrName>
                                        </p:attrNameLst>
                                      </p:cBhvr>
                                      <p:tavLst>
                                        <p:tav tm="0">
                                          <p:val>
                                            <p:strVal val="1+#ppt_h/2"/>
                                          </p:val>
                                        </p:tav>
                                        <p:tav tm="100000">
                                          <p:val>
                                            <p:strVal val="#ppt_y"/>
                                          </p:val>
                                        </p:tav>
                                      </p:tavLst>
                                    </p:anim>
                                  </p:childTnLst>
                                </p:cTn>
                              </p:par>
                            </p:childTnLst>
                          </p:cTn>
                        </p:par>
                        <p:par>
                          <p:cTn id="54" fill="hold">
                            <p:stCondLst>
                              <p:cond delay="2500"/>
                            </p:stCondLst>
                            <p:childTnLst>
                              <p:par>
                                <p:cTn id="55" presetID="2" presetClass="entr" presetSubtype="4"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250" fill="hold"/>
                                        <p:tgtEl>
                                          <p:spTgt spid="24"/>
                                        </p:tgtEl>
                                        <p:attrNameLst>
                                          <p:attrName>ppt_x</p:attrName>
                                        </p:attrNameLst>
                                      </p:cBhvr>
                                      <p:tavLst>
                                        <p:tav tm="0">
                                          <p:val>
                                            <p:strVal val="#ppt_x"/>
                                          </p:val>
                                        </p:tav>
                                        <p:tav tm="100000">
                                          <p:val>
                                            <p:strVal val="#ppt_x"/>
                                          </p:val>
                                        </p:tav>
                                      </p:tavLst>
                                    </p:anim>
                                    <p:anim calcmode="lin" valueType="num">
                                      <p:cBhvr additive="base">
                                        <p:cTn id="58" dur="250" fill="hold"/>
                                        <p:tgtEl>
                                          <p:spTgt spid="24"/>
                                        </p:tgtEl>
                                        <p:attrNameLst>
                                          <p:attrName>ppt_y</p:attrName>
                                        </p:attrNameLst>
                                      </p:cBhvr>
                                      <p:tavLst>
                                        <p:tav tm="0">
                                          <p:val>
                                            <p:strVal val="1+#ppt_h/2"/>
                                          </p:val>
                                        </p:tav>
                                        <p:tav tm="100000">
                                          <p:val>
                                            <p:strVal val="#ppt_y"/>
                                          </p:val>
                                        </p:tav>
                                      </p:tavLst>
                                    </p:anim>
                                  </p:childTnLst>
                                </p:cTn>
                              </p:par>
                            </p:childTnLst>
                          </p:cTn>
                        </p:par>
                        <p:par>
                          <p:cTn id="59" fill="hold">
                            <p:stCondLst>
                              <p:cond delay="2750"/>
                            </p:stCondLst>
                            <p:childTnLst>
                              <p:par>
                                <p:cTn id="60" presetID="2" presetClass="entr" presetSubtype="4"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250" fill="hold"/>
                                        <p:tgtEl>
                                          <p:spTgt spid="14"/>
                                        </p:tgtEl>
                                        <p:attrNameLst>
                                          <p:attrName>ppt_x</p:attrName>
                                        </p:attrNameLst>
                                      </p:cBhvr>
                                      <p:tavLst>
                                        <p:tav tm="0">
                                          <p:val>
                                            <p:strVal val="#ppt_x"/>
                                          </p:val>
                                        </p:tav>
                                        <p:tav tm="100000">
                                          <p:val>
                                            <p:strVal val="#ppt_x"/>
                                          </p:val>
                                        </p:tav>
                                      </p:tavLst>
                                    </p:anim>
                                    <p:anim calcmode="lin" valueType="num">
                                      <p:cBhvr additive="base">
                                        <p:cTn id="63" dur="250" fill="hold"/>
                                        <p:tgtEl>
                                          <p:spTgt spid="14"/>
                                        </p:tgtEl>
                                        <p:attrNameLst>
                                          <p:attrName>ppt_y</p:attrName>
                                        </p:attrNameLst>
                                      </p:cBhvr>
                                      <p:tavLst>
                                        <p:tav tm="0">
                                          <p:val>
                                            <p:strVal val="1+#ppt_h/2"/>
                                          </p:val>
                                        </p:tav>
                                        <p:tav tm="100000">
                                          <p:val>
                                            <p:strVal val="#ppt_y"/>
                                          </p:val>
                                        </p:tav>
                                      </p:tavLst>
                                    </p:anim>
                                  </p:childTnLst>
                                </p:cTn>
                              </p:par>
                            </p:childTnLst>
                          </p:cTn>
                        </p:par>
                        <p:par>
                          <p:cTn id="64" fill="hold">
                            <p:stCondLst>
                              <p:cond delay="3000"/>
                            </p:stCondLst>
                            <p:childTnLst>
                              <p:par>
                                <p:cTn id="65" presetID="2" presetClass="entr" presetSubtype="4"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250" fill="hold"/>
                                        <p:tgtEl>
                                          <p:spTgt spid="16"/>
                                        </p:tgtEl>
                                        <p:attrNameLst>
                                          <p:attrName>ppt_x</p:attrName>
                                        </p:attrNameLst>
                                      </p:cBhvr>
                                      <p:tavLst>
                                        <p:tav tm="0">
                                          <p:val>
                                            <p:strVal val="#ppt_x"/>
                                          </p:val>
                                        </p:tav>
                                        <p:tav tm="100000">
                                          <p:val>
                                            <p:strVal val="#ppt_x"/>
                                          </p:val>
                                        </p:tav>
                                      </p:tavLst>
                                    </p:anim>
                                    <p:anim calcmode="lin" valueType="num">
                                      <p:cBhvr additive="base">
                                        <p:cTn id="68" dur="250" fill="hold"/>
                                        <p:tgtEl>
                                          <p:spTgt spid="16"/>
                                        </p:tgtEl>
                                        <p:attrNameLst>
                                          <p:attrName>ppt_y</p:attrName>
                                        </p:attrNameLst>
                                      </p:cBhvr>
                                      <p:tavLst>
                                        <p:tav tm="0">
                                          <p:val>
                                            <p:strVal val="1+#ppt_h/2"/>
                                          </p:val>
                                        </p:tav>
                                        <p:tav tm="100000">
                                          <p:val>
                                            <p:strVal val="#ppt_y"/>
                                          </p:val>
                                        </p:tav>
                                      </p:tavLst>
                                    </p:anim>
                                  </p:childTnLst>
                                </p:cTn>
                              </p:par>
                            </p:childTnLst>
                          </p:cTn>
                        </p:par>
                        <p:par>
                          <p:cTn id="69" fill="hold">
                            <p:stCondLst>
                              <p:cond delay="3250"/>
                            </p:stCondLst>
                            <p:childTnLst>
                              <p:par>
                                <p:cTn id="70" presetID="2" presetClass="entr" presetSubtype="4" fill="hold" grpId="0" nodeType="after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additive="base">
                                        <p:cTn id="72" dur="250" fill="hold"/>
                                        <p:tgtEl>
                                          <p:spTgt spid="32"/>
                                        </p:tgtEl>
                                        <p:attrNameLst>
                                          <p:attrName>ppt_x</p:attrName>
                                        </p:attrNameLst>
                                      </p:cBhvr>
                                      <p:tavLst>
                                        <p:tav tm="0">
                                          <p:val>
                                            <p:strVal val="#ppt_x"/>
                                          </p:val>
                                        </p:tav>
                                        <p:tav tm="100000">
                                          <p:val>
                                            <p:strVal val="#ppt_x"/>
                                          </p:val>
                                        </p:tav>
                                      </p:tavLst>
                                    </p:anim>
                                    <p:anim calcmode="lin" valueType="num">
                                      <p:cBhvr additive="base">
                                        <p:cTn id="73" dur="250" fill="hold"/>
                                        <p:tgtEl>
                                          <p:spTgt spid="32"/>
                                        </p:tgtEl>
                                        <p:attrNameLst>
                                          <p:attrName>ppt_y</p:attrName>
                                        </p:attrNameLst>
                                      </p:cBhvr>
                                      <p:tavLst>
                                        <p:tav tm="0">
                                          <p:val>
                                            <p:strVal val="1+#ppt_h/2"/>
                                          </p:val>
                                        </p:tav>
                                        <p:tav tm="100000">
                                          <p:val>
                                            <p:strVal val="#ppt_y"/>
                                          </p:val>
                                        </p:tav>
                                      </p:tavLst>
                                    </p:anim>
                                  </p:childTnLst>
                                </p:cTn>
                              </p:par>
                            </p:childTnLst>
                          </p:cTn>
                        </p:par>
                        <p:par>
                          <p:cTn id="74" fill="hold">
                            <p:stCondLst>
                              <p:cond delay="3500"/>
                            </p:stCondLst>
                            <p:childTnLst>
                              <p:par>
                                <p:cTn id="75" presetID="2" presetClass="entr" presetSubtype="4" fill="hold" grpId="0" nodeType="after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additive="base">
                                        <p:cTn id="77" dur="250" fill="hold"/>
                                        <p:tgtEl>
                                          <p:spTgt spid="13"/>
                                        </p:tgtEl>
                                        <p:attrNameLst>
                                          <p:attrName>ppt_x</p:attrName>
                                        </p:attrNameLst>
                                      </p:cBhvr>
                                      <p:tavLst>
                                        <p:tav tm="0">
                                          <p:val>
                                            <p:strVal val="#ppt_x"/>
                                          </p:val>
                                        </p:tav>
                                        <p:tav tm="100000">
                                          <p:val>
                                            <p:strVal val="#ppt_x"/>
                                          </p:val>
                                        </p:tav>
                                      </p:tavLst>
                                    </p:anim>
                                    <p:anim calcmode="lin" valueType="num">
                                      <p:cBhvr additive="base">
                                        <p:cTn id="78" dur="250" fill="hold"/>
                                        <p:tgtEl>
                                          <p:spTgt spid="13"/>
                                        </p:tgtEl>
                                        <p:attrNameLst>
                                          <p:attrName>ppt_y</p:attrName>
                                        </p:attrNameLst>
                                      </p:cBhvr>
                                      <p:tavLst>
                                        <p:tav tm="0">
                                          <p:val>
                                            <p:strVal val="1+#ppt_h/2"/>
                                          </p:val>
                                        </p:tav>
                                        <p:tav tm="100000">
                                          <p:val>
                                            <p:strVal val="#ppt_y"/>
                                          </p:val>
                                        </p:tav>
                                      </p:tavLst>
                                    </p:anim>
                                  </p:childTnLst>
                                </p:cTn>
                              </p:par>
                            </p:childTnLst>
                          </p:cTn>
                        </p:par>
                        <p:par>
                          <p:cTn id="79" fill="hold">
                            <p:stCondLst>
                              <p:cond delay="3750"/>
                            </p:stCondLst>
                            <p:childTnLst>
                              <p:par>
                                <p:cTn id="80" presetID="2" presetClass="entr" presetSubtype="4" fill="hold" grpId="0" nodeType="after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additive="base">
                                        <p:cTn id="82" dur="250" fill="hold"/>
                                        <p:tgtEl>
                                          <p:spTgt spid="17"/>
                                        </p:tgtEl>
                                        <p:attrNameLst>
                                          <p:attrName>ppt_x</p:attrName>
                                        </p:attrNameLst>
                                      </p:cBhvr>
                                      <p:tavLst>
                                        <p:tav tm="0">
                                          <p:val>
                                            <p:strVal val="#ppt_x"/>
                                          </p:val>
                                        </p:tav>
                                        <p:tav tm="100000">
                                          <p:val>
                                            <p:strVal val="#ppt_x"/>
                                          </p:val>
                                        </p:tav>
                                      </p:tavLst>
                                    </p:anim>
                                    <p:anim calcmode="lin" valueType="num">
                                      <p:cBhvr additive="base">
                                        <p:cTn id="83" dur="250" fill="hold"/>
                                        <p:tgtEl>
                                          <p:spTgt spid="17"/>
                                        </p:tgtEl>
                                        <p:attrNameLst>
                                          <p:attrName>ppt_y</p:attrName>
                                        </p:attrNameLst>
                                      </p:cBhvr>
                                      <p:tavLst>
                                        <p:tav tm="0">
                                          <p:val>
                                            <p:strVal val="1+#ppt_h/2"/>
                                          </p:val>
                                        </p:tav>
                                        <p:tav tm="100000">
                                          <p:val>
                                            <p:strVal val="#ppt_y"/>
                                          </p:val>
                                        </p:tav>
                                      </p:tavLst>
                                    </p:anim>
                                  </p:childTnLst>
                                </p:cTn>
                              </p:par>
                            </p:childTnLst>
                          </p:cTn>
                        </p:par>
                        <p:par>
                          <p:cTn id="84" fill="hold">
                            <p:stCondLst>
                              <p:cond delay="4000"/>
                            </p:stCondLst>
                            <p:childTnLst>
                              <p:par>
                                <p:cTn id="85" presetID="2" presetClass="entr" presetSubtype="4" fill="hold" nodeType="after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250" fill="hold"/>
                                        <p:tgtEl>
                                          <p:spTgt spid="29"/>
                                        </p:tgtEl>
                                        <p:attrNameLst>
                                          <p:attrName>ppt_x</p:attrName>
                                        </p:attrNameLst>
                                      </p:cBhvr>
                                      <p:tavLst>
                                        <p:tav tm="0">
                                          <p:val>
                                            <p:strVal val="#ppt_x"/>
                                          </p:val>
                                        </p:tav>
                                        <p:tav tm="100000">
                                          <p:val>
                                            <p:strVal val="#ppt_x"/>
                                          </p:val>
                                        </p:tav>
                                      </p:tavLst>
                                    </p:anim>
                                    <p:anim calcmode="lin" valueType="num">
                                      <p:cBhvr additive="base">
                                        <p:cTn id="88" dur="250" fill="hold"/>
                                        <p:tgtEl>
                                          <p:spTgt spid="29"/>
                                        </p:tgtEl>
                                        <p:attrNameLst>
                                          <p:attrName>ppt_y</p:attrName>
                                        </p:attrNameLst>
                                      </p:cBhvr>
                                      <p:tavLst>
                                        <p:tav tm="0">
                                          <p:val>
                                            <p:strVal val="1+#ppt_h/2"/>
                                          </p:val>
                                        </p:tav>
                                        <p:tav tm="100000">
                                          <p:val>
                                            <p:strVal val="#ppt_y"/>
                                          </p:val>
                                        </p:tav>
                                      </p:tavLst>
                                    </p:anim>
                                  </p:childTnLst>
                                </p:cTn>
                              </p:par>
                            </p:childTnLst>
                          </p:cTn>
                        </p:par>
                        <p:par>
                          <p:cTn id="89" fill="hold">
                            <p:stCondLst>
                              <p:cond delay="4250"/>
                            </p:stCondLst>
                            <p:childTnLst>
                              <p:par>
                                <p:cTn id="90" presetID="2" presetClass="entr" presetSubtype="4" fill="hold" grpId="0" nodeType="after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additive="base">
                                        <p:cTn id="92" dur="250" fill="hold"/>
                                        <p:tgtEl>
                                          <p:spTgt spid="12"/>
                                        </p:tgtEl>
                                        <p:attrNameLst>
                                          <p:attrName>ppt_x</p:attrName>
                                        </p:attrNameLst>
                                      </p:cBhvr>
                                      <p:tavLst>
                                        <p:tav tm="0">
                                          <p:val>
                                            <p:strVal val="#ppt_x"/>
                                          </p:val>
                                        </p:tav>
                                        <p:tav tm="100000">
                                          <p:val>
                                            <p:strVal val="#ppt_x"/>
                                          </p:val>
                                        </p:tav>
                                      </p:tavLst>
                                    </p:anim>
                                    <p:anim calcmode="lin" valueType="num">
                                      <p:cBhvr additive="base">
                                        <p:cTn id="93"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animBg="1"/>
      <p:bldP spid="12" grpId="0"/>
      <p:bldP spid="13" grpId="0"/>
      <p:bldP spid="14" grpId="0"/>
      <p:bldP spid="15" grpId="0" animBg="1"/>
      <p:bldP spid="16" grpId="0" animBg="1"/>
      <p:bldP spid="17" grpId="0" animBg="1"/>
      <p:bldP spid="23" grpId="0" animBg="1"/>
      <p:bldP spid="3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6"/>
          <p:cNvSpPr/>
          <p:nvPr/>
        </p:nvSpPr>
        <p:spPr>
          <a:xfrm>
            <a:off x="2924886" y="1857470"/>
            <a:ext cx="1240966" cy="1199492"/>
          </a:xfrm>
          <a:prstGeom prst="roundRect">
            <a:avLst>
              <a:gd name="adj" fmla="val 744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p>
        </p:txBody>
      </p:sp>
      <p:sp>
        <p:nvSpPr>
          <p:cNvPr id="45" name="Rounded Rectangle 7"/>
          <p:cNvSpPr/>
          <p:nvPr/>
        </p:nvSpPr>
        <p:spPr>
          <a:xfrm>
            <a:off x="2946811" y="4341743"/>
            <a:ext cx="1240966" cy="1199492"/>
          </a:xfrm>
          <a:prstGeom prst="roundRect">
            <a:avLst>
              <a:gd name="adj" fmla="val 744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p>
        </p:txBody>
      </p:sp>
      <p:sp>
        <p:nvSpPr>
          <p:cNvPr id="46" name="Rounded Rectangle 8"/>
          <p:cNvSpPr/>
          <p:nvPr/>
        </p:nvSpPr>
        <p:spPr>
          <a:xfrm>
            <a:off x="7924563" y="1857470"/>
            <a:ext cx="1240966" cy="1199492"/>
          </a:xfrm>
          <a:prstGeom prst="roundRect">
            <a:avLst>
              <a:gd name="adj" fmla="val 74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p>
        </p:txBody>
      </p:sp>
      <p:sp>
        <p:nvSpPr>
          <p:cNvPr id="47" name="Rounded Rectangle 9"/>
          <p:cNvSpPr/>
          <p:nvPr/>
        </p:nvSpPr>
        <p:spPr>
          <a:xfrm>
            <a:off x="7924563" y="4341743"/>
            <a:ext cx="1240966" cy="1199492"/>
          </a:xfrm>
          <a:prstGeom prst="roundRect">
            <a:avLst>
              <a:gd name="adj" fmla="val 744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p>
        </p:txBody>
      </p:sp>
      <p:sp>
        <p:nvSpPr>
          <p:cNvPr id="48" name="Rectangle 10"/>
          <p:cNvSpPr/>
          <p:nvPr/>
        </p:nvSpPr>
        <p:spPr>
          <a:xfrm>
            <a:off x="9245193" y="4249113"/>
            <a:ext cx="2438083" cy="1200328"/>
          </a:xfrm>
          <a:prstGeom prst="rect">
            <a:avLst/>
          </a:prstGeom>
        </p:spPr>
        <p:txBody>
          <a:bodyPr wrap="square" lIns="121908" tIns="60954" rIns="121908" bIns="60954">
            <a:spAutoFit/>
          </a:bodyPr>
          <a:lstStyle/>
          <a:p>
            <a:pPr>
              <a:lnSpc>
                <a:spcPct val="150000"/>
              </a:lnSpc>
            </a:pPr>
            <a:r>
              <a:rPr lang="zh-CN" altLang="en-US" sz="1900" b="1" dirty="0">
                <a:solidFill>
                  <a:schemeClr val="accent4"/>
                </a:solidFill>
                <a:latin typeface="+mj-ea"/>
                <a:ea typeface="+mj-ea"/>
                <a:cs typeface="Open Sans" pitchFamily="34" charset="0"/>
              </a:rPr>
              <a:t>单击此处添加标题</a:t>
            </a:r>
          </a:p>
          <a:p>
            <a:pPr>
              <a:lnSpc>
                <a:spcPct val="150000"/>
              </a:lnSpc>
            </a:pPr>
            <a:r>
              <a:rPr lang="zh-CN" altLang="en-US" sz="1400" dirty="0">
                <a:solidFill>
                  <a:schemeClr val="tx1">
                    <a:lumMod val="50000"/>
                    <a:lumOff val="50000"/>
                  </a:schemeClr>
                </a:solidFill>
                <a:latin typeface="+mj-ea"/>
                <a:ea typeface="+mj-ea"/>
                <a:cs typeface="Open Sans" pitchFamily="34" charset="0"/>
              </a:rPr>
              <a:t>此处添加详细文本描述，建议与标题相关整体语言风格</a:t>
            </a:r>
            <a:endParaRPr lang="en-US" altLang="zh-CN" sz="1400" dirty="0">
              <a:solidFill>
                <a:schemeClr val="tx1">
                  <a:lumMod val="50000"/>
                  <a:lumOff val="50000"/>
                </a:schemeClr>
              </a:solidFill>
              <a:latin typeface="+mj-ea"/>
              <a:ea typeface="+mj-ea"/>
              <a:cs typeface="Open Sans" pitchFamily="34" charset="0"/>
            </a:endParaRPr>
          </a:p>
        </p:txBody>
      </p:sp>
      <p:cxnSp>
        <p:nvCxnSpPr>
          <p:cNvPr id="49" name="Straight Connector 12"/>
          <p:cNvCxnSpPr/>
          <p:nvPr/>
        </p:nvCxnSpPr>
        <p:spPr>
          <a:xfrm flipH="1" flipV="1">
            <a:off x="4165853" y="3056963"/>
            <a:ext cx="865725" cy="64118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14"/>
          <p:cNvCxnSpPr/>
          <p:nvPr/>
        </p:nvCxnSpPr>
        <p:spPr>
          <a:xfrm flipH="1">
            <a:off x="4187778" y="3698147"/>
            <a:ext cx="843799" cy="64359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16"/>
          <p:cNvCxnSpPr/>
          <p:nvPr/>
        </p:nvCxnSpPr>
        <p:spPr>
          <a:xfrm flipV="1">
            <a:off x="7058839" y="3056963"/>
            <a:ext cx="865725" cy="64118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18"/>
          <p:cNvCxnSpPr/>
          <p:nvPr/>
        </p:nvCxnSpPr>
        <p:spPr>
          <a:xfrm>
            <a:off x="7058839" y="3698147"/>
            <a:ext cx="865725" cy="64359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3" name="Rectangle 19"/>
          <p:cNvSpPr/>
          <p:nvPr/>
        </p:nvSpPr>
        <p:spPr>
          <a:xfrm>
            <a:off x="9245193" y="1810713"/>
            <a:ext cx="2438083" cy="1200328"/>
          </a:xfrm>
          <a:prstGeom prst="rect">
            <a:avLst/>
          </a:prstGeom>
        </p:spPr>
        <p:txBody>
          <a:bodyPr wrap="square" lIns="121908" tIns="60954" rIns="121908" bIns="60954">
            <a:spAutoFit/>
          </a:bodyPr>
          <a:lstStyle/>
          <a:p>
            <a:pPr>
              <a:lnSpc>
                <a:spcPct val="150000"/>
              </a:lnSpc>
            </a:pPr>
            <a:r>
              <a:rPr lang="zh-CN" altLang="en-US" sz="1900" b="1" dirty="0">
                <a:solidFill>
                  <a:schemeClr val="accent2"/>
                </a:solidFill>
                <a:latin typeface="+mj-ea"/>
                <a:ea typeface="+mj-ea"/>
                <a:cs typeface="Open Sans" pitchFamily="34" charset="0"/>
              </a:rPr>
              <a:t>单击此处添加标题</a:t>
            </a:r>
          </a:p>
          <a:p>
            <a:pPr>
              <a:lnSpc>
                <a:spcPct val="150000"/>
              </a:lnSpc>
            </a:pPr>
            <a:r>
              <a:rPr lang="zh-CN" altLang="en-US" sz="1400" dirty="0">
                <a:solidFill>
                  <a:schemeClr val="tx1">
                    <a:lumMod val="50000"/>
                    <a:lumOff val="50000"/>
                  </a:schemeClr>
                </a:solidFill>
                <a:latin typeface="+mj-ea"/>
                <a:ea typeface="+mj-ea"/>
                <a:cs typeface="Open Sans" pitchFamily="34" charset="0"/>
              </a:rPr>
              <a:t>此处添加详细文本描述，建议与标题相关整体语言风格</a:t>
            </a:r>
            <a:endParaRPr lang="en-US" altLang="zh-CN" sz="1400" dirty="0">
              <a:solidFill>
                <a:schemeClr val="tx1">
                  <a:lumMod val="50000"/>
                  <a:lumOff val="50000"/>
                </a:schemeClr>
              </a:solidFill>
              <a:latin typeface="+mj-ea"/>
              <a:ea typeface="+mj-ea"/>
              <a:cs typeface="Open Sans" pitchFamily="34" charset="0"/>
            </a:endParaRPr>
          </a:p>
        </p:txBody>
      </p:sp>
      <p:sp>
        <p:nvSpPr>
          <p:cNvPr id="54" name="Rectangle 20"/>
          <p:cNvSpPr/>
          <p:nvPr/>
        </p:nvSpPr>
        <p:spPr>
          <a:xfrm>
            <a:off x="407142" y="4249113"/>
            <a:ext cx="2438083" cy="1200328"/>
          </a:xfrm>
          <a:prstGeom prst="rect">
            <a:avLst/>
          </a:prstGeom>
        </p:spPr>
        <p:txBody>
          <a:bodyPr wrap="square" lIns="121908" tIns="60954" rIns="121908" bIns="60954">
            <a:spAutoFit/>
          </a:bodyPr>
          <a:lstStyle/>
          <a:p>
            <a:pPr algn="r">
              <a:lnSpc>
                <a:spcPct val="150000"/>
              </a:lnSpc>
            </a:pPr>
            <a:r>
              <a:rPr lang="zh-CN" altLang="en-US" sz="1900" b="1" dirty="0">
                <a:solidFill>
                  <a:schemeClr val="accent3"/>
                </a:solidFill>
                <a:latin typeface="+mj-ea"/>
                <a:ea typeface="+mj-ea"/>
                <a:cs typeface="Open Sans" pitchFamily="34" charset="0"/>
              </a:rPr>
              <a:t>单击此处添加标题</a:t>
            </a:r>
          </a:p>
          <a:p>
            <a:pPr algn="r">
              <a:lnSpc>
                <a:spcPct val="150000"/>
              </a:lnSpc>
            </a:pPr>
            <a:r>
              <a:rPr lang="zh-CN" altLang="en-US" sz="1400" dirty="0">
                <a:solidFill>
                  <a:schemeClr val="tx1">
                    <a:lumMod val="50000"/>
                    <a:lumOff val="50000"/>
                  </a:schemeClr>
                </a:solidFill>
                <a:latin typeface="+mj-ea"/>
                <a:ea typeface="+mj-ea"/>
                <a:cs typeface="Open Sans" pitchFamily="34" charset="0"/>
              </a:rPr>
              <a:t>此处添加详细文本描述，建议与标题相关整体语言风格</a:t>
            </a:r>
            <a:endParaRPr lang="en-US" altLang="zh-CN" sz="1400" dirty="0">
              <a:solidFill>
                <a:schemeClr val="tx1">
                  <a:lumMod val="50000"/>
                  <a:lumOff val="50000"/>
                </a:schemeClr>
              </a:solidFill>
              <a:latin typeface="+mj-ea"/>
              <a:ea typeface="+mj-ea"/>
              <a:cs typeface="Open Sans" pitchFamily="34" charset="0"/>
            </a:endParaRPr>
          </a:p>
        </p:txBody>
      </p:sp>
      <p:sp>
        <p:nvSpPr>
          <p:cNvPr id="55" name="Rectangle 21"/>
          <p:cNvSpPr/>
          <p:nvPr/>
        </p:nvSpPr>
        <p:spPr>
          <a:xfrm>
            <a:off x="407142" y="1810713"/>
            <a:ext cx="2438083" cy="1200328"/>
          </a:xfrm>
          <a:prstGeom prst="rect">
            <a:avLst/>
          </a:prstGeom>
        </p:spPr>
        <p:txBody>
          <a:bodyPr wrap="square" lIns="121908" tIns="60954" rIns="121908" bIns="60954">
            <a:spAutoFit/>
          </a:bodyPr>
          <a:lstStyle/>
          <a:p>
            <a:pPr algn="r">
              <a:lnSpc>
                <a:spcPct val="150000"/>
              </a:lnSpc>
            </a:pPr>
            <a:r>
              <a:rPr lang="zh-CN" altLang="en-US" sz="1900" b="1" dirty="0">
                <a:solidFill>
                  <a:schemeClr val="accent1"/>
                </a:solidFill>
                <a:latin typeface="+mj-ea"/>
                <a:ea typeface="+mj-ea"/>
                <a:cs typeface="Open Sans" pitchFamily="34" charset="0"/>
              </a:rPr>
              <a:t>单击此处添加标题</a:t>
            </a:r>
          </a:p>
          <a:p>
            <a:pPr algn="r">
              <a:lnSpc>
                <a:spcPct val="150000"/>
              </a:lnSpc>
            </a:pPr>
            <a:r>
              <a:rPr lang="zh-CN" altLang="en-US" sz="1400" dirty="0">
                <a:solidFill>
                  <a:schemeClr val="tx1">
                    <a:lumMod val="50000"/>
                    <a:lumOff val="50000"/>
                  </a:schemeClr>
                </a:solidFill>
                <a:latin typeface="+mj-ea"/>
                <a:ea typeface="+mj-ea"/>
                <a:cs typeface="Open Sans" pitchFamily="34" charset="0"/>
              </a:rPr>
              <a:t>此处添加详细文本描述，建议与标题相关整体语言风格</a:t>
            </a:r>
            <a:endParaRPr lang="en-US" altLang="zh-CN" sz="1400" dirty="0">
              <a:solidFill>
                <a:schemeClr val="tx1">
                  <a:lumMod val="50000"/>
                  <a:lumOff val="50000"/>
                </a:schemeClr>
              </a:solidFill>
              <a:latin typeface="+mj-ea"/>
              <a:ea typeface="+mj-ea"/>
              <a:cs typeface="Open Sans" pitchFamily="34" charset="0"/>
            </a:endParaRPr>
          </a:p>
        </p:txBody>
      </p:sp>
      <p:grpSp>
        <p:nvGrpSpPr>
          <p:cNvPr id="56" name="Group 23"/>
          <p:cNvGrpSpPr/>
          <p:nvPr/>
        </p:nvGrpSpPr>
        <p:grpSpPr>
          <a:xfrm>
            <a:off x="8096929" y="2201998"/>
            <a:ext cx="936946" cy="510436"/>
            <a:chOff x="6750050" y="3321051"/>
            <a:chExt cx="195263" cy="106363"/>
          </a:xfrm>
          <a:solidFill>
            <a:schemeClr val="bg1"/>
          </a:solidFill>
        </p:grpSpPr>
        <p:sp>
          <p:nvSpPr>
            <p:cNvPr id="57" name="Freeform 30"/>
            <p:cNvSpPr>
              <a:spLocks noEditPoints="1"/>
            </p:cNvSpPr>
            <p:nvPr/>
          </p:nvSpPr>
          <p:spPr bwMode="auto">
            <a:xfrm>
              <a:off x="6750050" y="3321051"/>
              <a:ext cx="141288" cy="106363"/>
            </a:xfrm>
            <a:custGeom>
              <a:avLst/>
              <a:gdLst>
                <a:gd name="T0" fmla="*/ 26 w 87"/>
                <a:gd name="T1" fmla="*/ 23 h 65"/>
                <a:gd name="T2" fmla="*/ 26 w 87"/>
                <a:gd name="T3" fmla="*/ 33 h 65"/>
                <a:gd name="T4" fmla="*/ 8 w 87"/>
                <a:gd name="T5" fmla="*/ 17 h 65"/>
                <a:gd name="T6" fmla="*/ 8 w 87"/>
                <a:gd name="T7" fmla="*/ 0 h 65"/>
                <a:gd name="T8" fmla="*/ 0 w 87"/>
                <a:gd name="T9" fmla="*/ 0 h 65"/>
                <a:gd name="T10" fmla="*/ 0 w 87"/>
                <a:gd name="T11" fmla="*/ 17 h 65"/>
                <a:gd name="T12" fmla="*/ 26 w 87"/>
                <a:gd name="T13" fmla="*/ 42 h 65"/>
                <a:gd name="T14" fmla="*/ 26 w 87"/>
                <a:gd name="T15" fmla="*/ 42 h 65"/>
                <a:gd name="T16" fmla="*/ 26 w 87"/>
                <a:gd name="T17" fmla="*/ 49 h 65"/>
                <a:gd name="T18" fmla="*/ 41 w 87"/>
                <a:gd name="T19" fmla="*/ 65 h 65"/>
                <a:gd name="T20" fmla="*/ 87 w 87"/>
                <a:gd name="T21" fmla="*/ 65 h 65"/>
                <a:gd name="T22" fmla="*/ 87 w 87"/>
                <a:gd name="T23" fmla="*/ 9 h 65"/>
                <a:gd name="T24" fmla="*/ 41 w 87"/>
                <a:gd name="T25" fmla="*/ 9 h 65"/>
                <a:gd name="T26" fmla="*/ 26 w 87"/>
                <a:gd name="T27" fmla="*/ 23 h 65"/>
                <a:gd name="T28" fmla="*/ 73 w 87"/>
                <a:gd name="T29" fmla="*/ 19 h 65"/>
                <a:gd name="T30" fmla="*/ 80 w 87"/>
                <a:gd name="T31" fmla="*/ 19 h 65"/>
                <a:gd name="T32" fmla="*/ 80 w 87"/>
                <a:gd name="T33" fmla="*/ 56 h 65"/>
                <a:gd name="T34" fmla="*/ 73 w 87"/>
                <a:gd name="T35" fmla="*/ 56 h 65"/>
                <a:gd name="T36" fmla="*/ 73 w 87"/>
                <a:gd name="T37" fmla="*/ 1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65">
                  <a:moveTo>
                    <a:pt x="26" y="23"/>
                  </a:moveTo>
                  <a:cubicBezTo>
                    <a:pt x="26" y="33"/>
                    <a:pt x="26" y="33"/>
                    <a:pt x="26" y="33"/>
                  </a:cubicBezTo>
                  <a:cubicBezTo>
                    <a:pt x="7" y="33"/>
                    <a:pt x="8" y="17"/>
                    <a:pt x="8" y="17"/>
                  </a:cubicBezTo>
                  <a:cubicBezTo>
                    <a:pt x="8" y="0"/>
                    <a:pt x="8" y="0"/>
                    <a:pt x="8" y="0"/>
                  </a:cubicBezTo>
                  <a:cubicBezTo>
                    <a:pt x="0" y="0"/>
                    <a:pt x="0" y="0"/>
                    <a:pt x="0" y="0"/>
                  </a:cubicBezTo>
                  <a:cubicBezTo>
                    <a:pt x="0" y="17"/>
                    <a:pt x="0" y="17"/>
                    <a:pt x="0" y="17"/>
                  </a:cubicBezTo>
                  <a:cubicBezTo>
                    <a:pt x="0" y="43"/>
                    <a:pt x="26" y="42"/>
                    <a:pt x="26" y="42"/>
                  </a:cubicBezTo>
                  <a:cubicBezTo>
                    <a:pt x="26" y="42"/>
                    <a:pt x="26" y="42"/>
                    <a:pt x="26" y="42"/>
                  </a:cubicBezTo>
                  <a:cubicBezTo>
                    <a:pt x="26" y="49"/>
                    <a:pt x="26" y="49"/>
                    <a:pt x="26" y="49"/>
                  </a:cubicBezTo>
                  <a:cubicBezTo>
                    <a:pt x="26" y="49"/>
                    <a:pt x="25" y="65"/>
                    <a:pt x="41" y="65"/>
                  </a:cubicBezTo>
                  <a:cubicBezTo>
                    <a:pt x="61" y="65"/>
                    <a:pt x="87" y="65"/>
                    <a:pt x="87" y="65"/>
                  </a:cubicBezTo>
                  <a:cubicBezTo>
                    <a:pt x="87" y="9"/>
                    <a:pt x="87" y="9"/>
                    <a:pt x="87" y="9"/>
                  </a:cubicBezTo>
                  <a:cubicBezTo>
                    <a:pt x="87" y="9"/>
                    <a:pt x="60" y="9"/>
                    <a:pt x="41" y="9"/>
                  </a:cubicBezTo>
                  <a:cubicBezTo>
                    <a:pt x="26" y="9"/>
                    <a:pt x="26" y="23"/>
                    <a:pt x="26" y="23"/>
                  </a:cubicBezTo>
                  <a:close/>
                  <a:moveTo>
                    <a:pt x="73" y="19"/>
                  </a:moveTo>
                  <a:cubicBezTo>
                    <a:pt x="80" y="19"/>
                    <a:pt x="80" y="19"/>
                    <a:pt x="80" y="19"/>
                  </a:cubicBezTo>
                  <a:cubicBezTo>
                    <a:pt x="80" y="56"/>
                    <a:pt x="80" y="56"/>
                    <a:pt x="80" y="56"/>
                  </a:cubicBezTo>
                  <a:cubicBezTo>
                    <a:pt x="73" y="56"/>
                    <a:pt x="73" y="56"/>
                    <a:pt x="73" y="56"/>
                  </a:cubicBezTo>
                  <a:lnTo>
                    <a:pt x="73" y="19"/>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31"/>
            <p:cNvSpPr>
              <a:spLocks noEditPoints="1"/>
            </p:cNvSpPr>
            <p:nvPr/>
          </p:nvSpPr>
          <p:spPr bwMode="auto">
            <a:xfrm>
              <a:off x="6897688" y="3397251"/>
              <a:ext cx="47625" cy="17463"/>
            </a:xfrm>
            <a:custGeom>
              <a:avLst/>
              <a:gdLst>
                <a:gd name="T0" fmla="*/ 0 w 29"/>
                <a:gd name="T1" fmla="*/ 10 h 10"/>
                <a:gd name="T2" fmla="*/ 29 w 29"/>
                <a:gd name="T3" fmla="*/ 10 h 10"/>
                <a:gd name="T4" fmla="*/ 29 w 29"/>
                <a:gd name="T5" fmla="*/ 0 h 10"/>
                <a:gd name="T6" fmla="*/ 0 w 29"/>
                <a:gd name="T7" fmla="*/ 0 h 10"/>
                <a:gd name="T8" fmla="*/ 0 w 29"/>
                <a:gd name="T9" fmla="*/ 10 h 10"/>
                <a:gd name="T10" fmla="*/ 24 w 29"/>
                <a:gd name="T11" fmla="*/ 2 h 10"/>
                <a:gd name="T12" fmla="*/ 27 w 29"/>
                <a:gd name="T13" fmla="*/ 5 h 10"/>
                <a:gd name="T14" fmla="*/ 24 w 29"/>
                <a:gd name="T15" fmla="*/ 8 h 10"/>
                <a:gd name="T16" fmla="*/ 21 w 29"/>
                <a:gd name="T17" fmla="*/ 5 h 10"/>
                <a:gd name="T18" fmla="*/ 24 w 29"/>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0">
                  <a:moveTo>
                    <a:pt x="0" y="10"/>
                  </a:moveTo>
                  <a:cubicBezTo>
                    <a:pt x="29" y="10"/>
                    <a:pt x="29" y="10"/>
                    <a:pt x="29" y="10"/>
                  </a:cubicBezTo>
                  <a:cubicBezTo>
                    <a:pt x="29" y="0"/>
                    <a:pt x="29" y="0"/>
                    <a:pt x="29" y="0"/>
                  </a:cubicBezTo>
                  <a:cubicBezTo>
                    <a:pt x="0" y="0"/>
                    <a:pt x="0" y="0"/>
                    <a:pt x="0" y="0"/>
                  </a:cubicBezTo>
                  <a:lnTo>
                    <a:pt x="0" y="10"/>
                  </a:lnTo>
                  <a:close/>
                  <a:moveTo>
                    <a:pt x="24" y="2"/>
                  </a:moveTo>
                  <a:cubicBezTo>
                    <a:pt x="26" y="2"/>
                    <a:pt x="27" y="4"/>
                    <a:pt x="27" y="5"/>
                  </a:cubicBezTo>
                  <a:cubicBezTo>
                    <a:pt x="27" y="7"/>
                    <a:pt x="26" y="8"/>
                    <a:pt x="24" y="8"/>
                  </a:cubicBezTo>
                  <a:cubicBezTo>
                    <a:pt x="23" y="8"/>
                    <a:pt x="21" y="7"/>
                    <a:pt x="21" y="5"/>
                  </a:cubicBezTo>
                  <a:cubicBezTo>
                    <a:pt x="21" y="4"/>
                    <a:pt x="23" y="2"/>
                    <a:pt x="24"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32"/>
            <p:cNvSpPr>
              <a:spLocks noEditPoints="1"/>
            </p:cNvSpPr>
            <p:nvPr/>
          </p:nvSpPr>
          <p:spPr bwMode="auto">
            <a:xfrm>
              <a:off x="6897688" y="3352801"/>
              <a:ext cx="47625" cy="15875"/>
            </a:xfrm>
            <a:custGeom>
              <a:avLst/>
              <a:gdLst>
                <a:gd name="T0" fmla="*/ 0 w 29"/>
                <a:gd name="T1" fmla="*/ 0 h 10"/>
                <a:gd name="T2" fmla="*/ 0 w 29"/>
                <a:gd name="T3" fmla="*/ 10 h 10"/>
                <a:gd name="T4" fmla="*/ 29 w 29"/>
                <a:gd name="T5" fmla="*/ 10 h 10"/>
                <a:gd name="T6" fmla="*/ 29 w 29"/>
                <a:gd name="T7" fmla="*/ 0 h 10"/>
                <a:gd name="T8" fmla="*/ 0 w 29"/>
                <a:gd name="T9" fmla="*/ 0 h 10"/>
                <a:gd name="T10" fmla="*/ 24 w 29"/>
                <a:gd name="T11" fmla="*/ 8 h 10"/>
                <a:gd name="T12" fmla="*/ 21 w 29"/>
                <a:gd name="T13" fmla="*/ 5 h 10"/>
                <a:gd name="T14" fmla="*/ 24 w 29"/>
                <a:gd name="T15" fmla="*/ 2 h 10"/>
                <a:gd name="T16" fmla="*/ 27 w 29"/>
                <a:gd name="T17" fmla="*/ 5 h 10"/>
                <a:gd name="T18" fmla="*/ 24 w 29"/>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0">
                  <a:moveTo>
                    <a:pt x="0" y="0"/>
                  </a:moveTo>
                  <a:cubicBezTo>
                    <a:pt x="0" y="10"/>
                    <a:pt x="0" y="10"/>
                    <a:pt x="0" y="10"/>
                  </a:cubicBezTo>
                  <a:cubicBezTo>
                    <a:pt x="29" y="10"/>
                    <a:pt x="29" y="10"/>
                    <a:pt x="29" y="10"/>
                  </a:cubicBezTo>
                  <a:cubicBezTo>
                    <a:pt x="29" y="0"/>
                    <a:pt x="29" y="0"/>
                    <a:pt x="29" y="0"/>
                  </a:cubicBezTo>
                  <a:lnTo>
                    <a:pt x="0" y="0"/>
                  </a:lnTo>
                  <a:close/>
                  <a:moveTo>
                    <a:pt x="24" y="8"/>
                  </a:moveTo>
                  <a:cubicBezTo>
                    <a:pt x="23" y="8"/>
                    <a:pt x="21" y="7"/>
                    <a:pt x="21" y="5"/>
                  </a:cubicBezTo>
                  <a:cubicBezTo>
                    <a:pt x="21" y="4"/>
                    <a:pt x="23" y="2"/>
                    <a:pt x="24" y="2"/>
                  </a:cubicBezTo>
                  <a:cubicBezTo>
                    <a:pt x="26" y="2"/>
                    <a:pt x="27" y="4"/>
                    <a:pt x="27" y="5"/>
                  </a:cubicBezTo>
                  <a:cubicBezTo>
                    <a:pt x="27" y="7"/>
                    <a:pt x="26" y="8"/>
                    <a:pt x="24"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60" name="Group 27"/>
          <p:cNvGrpSpPr/>
          <p:nvPr/>
        </p:nvGrpSpPr>
        <p:grpSpPr>
          <a:xfrm>
            <a:off x="3221007" y="2113089"/>
            <a:ext cx="692574" cy="688253"/>
            <a:chOff x="744538" y="3198813"/>
            <a:chExt cx="249237" cy="247650"/>
          </a:xfrm>
          <a:solidFill>
            <a:schemeClr val="bg1"/>
          </a:solidFill>
        </p:grpSpPr>
        <p:sp>
          <p:nvSpPr>
            <p:cNvPr id="61" name="Freeform 8"/>
            <p:cNvSpPr>
              <a:spLocks/>
            </p:cNvSpPr>
            <p:nvPr/>
          </p:nvSpPr>
          <p:spPr bwMode="auto">
            <a:xfrm>
              <a:off x="744538" y="3379788"/>
              <a:ext cx="66675" cy="66675"/>
            </a:xfrm>
            <a:custGeom>
              <a:avLst/>
              <a:gdLst>
                <a:gd name="T0" fmla="*/ 19 w 42"/>
                <a:gd name="T1" fmla="*/ 1 h 42"/>
                <a:gd name="T2" fmla="*/ 0 w 42"/>
                <a:gd name="T3" fmla="*/ 42 h 42"/>
                <a:gd name="T4" fmla="*/ 42 w 42"/>
                <a:gd name="T5" fmla="*/ 24 h 42"/>
                <a:gd name="T6" fmla="*/ 42 w 42"/>
                <a:gd name="T7" fmla="*/ 24 h 42"/>
                <a:gd name="T8" fmla="*/ 19 w 42"/>
                <a:gd name="T9" fmla="*/ 0 h 42"/>
                <a:gd name="T10" fmla="*/ 19 w 42"/>
                <a:gd name="T11" fmla="*/ 1 h 42"/>
              </a:gdLst>
              <a:ahLst/>
              <a:cxnLst>
                <a:cxn ang="0">
                  <a:pos x="T0" y="T1"/>
                </a:cxn>
                <a:cxn ang="0">
                  <a:pos x="T2" y="T3"/>
                </a:cxn>
                <a:cxn ang="0">
                  <a:pos x="T4" y="T5"/>
                </a:cxn>
                <a:cxn ang="0">
                  <a:pos x="T6" y="T7"/>
                </a:cxn>
                <a:cxn ang="0">
                  <a:pos x="T8" y="T9"/>
                </a:cxn>
                <a:cxn ang="0">
                  <a:pos x="T10" y="T11"/>
                </a:cxn>
              </a:cxnLst>
              <a:rect l="0" t="0" r="r" b="b"/>
              <a:pathLst>
                <a:path w="42" h="42">
                  <a:moveTo>
                    <a:pt x="19" y="1"/>
                  </a:moveTo>
                  <a:lnTo>
                    <a:pt x="0" y="42"/>
                  </a:lnTo>
                  <a:lnTo>
                    <a:pt x="42" y="24"/>
                  </a:lnTo>
                  <a:lnTo>
                    <a:pt x="42" y="24"/>
                  </a:lnTo>
                  <a:lnTo>
                    <a:pt x="19" y="0"/>
                  </a:lnTo>
                  <a:lnTo>
                    <a:pt x="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9"/>
            <p:cNvSpPr>
              <a:spLocks/>
            </p:cNvSpPr>
            <p:nvPr/>
          </p:nvSpPr>
          <p:spPr bwMode="auto">
            <a:xfrm>
              <a:off x="782638" y="3219451"/>
              <a:ext cx="165100" cy="168275"/>
            </a:xfrm>
            <a:custGeom>
              <a:avLst/>
              <a:gdLst>
                <a:gd name="T0" fmla="*/ 94 w 104"/>
                <a:gd name="T1" fmla="*/ 0 h 106"/>
                <a:gd name="T2" fmla="*/ 0 w 104"/>
                <a:gd name="T3" fmla="*/ 96 h 106"/>
                <a:gd name="T4" fmla="*/ 9 w 104"/>
                <a:gd name="T5" fmla="*/ 106 h 106"/>
                <a:gd name="T6" fmla="*/ 104 w 104"/>
                <a:gd name="T7" fmla="*/ 10 h 106"/>
                <a:gd name="T8" fmla="*/ 94 w 104"/>
                <a:gd name="T9" fmla="*/ 0 h 106"/>
              </a:gdLst>
              <a:ahLst/>
              <a:cxnLst>
                <a:cxn ang="0">
                  <a:pos x="T0" y="T1"/>
                </a:cxn>
                <a:cxn ang="0">
                  <a:pos x="T2" y="T3"/>
                </a:cxn>
                <a:cxn ang="0">
                  <a:pos x="T4" y="T5"/>
                </a:cxn>
                <a:cxn ang="0">
                  <a:pos x="T6" y="T7"/>
                </a:cxn>
                <a:cxn ang="0">
                  <a:pos x="T8" y="T9"/>
                </a:cxn>
              </a:cxnLst>
              <a:rect l="0" t="0" r="r" b="b"/>
              <a:pathLst>
                <a:path w="104" h="106">
                  <a:moveTo>
                    <a:pt x="94" y="0"/>
                  </a:moveTo>
                  <a:lnTo>
                    <a:pt x="0" y="96"/>
                  </a:lnTo>
                  <a:lnTo>
                    <a:pt x="9" y="106"/>
                  </a:lnTo>
                  <a:lnTo>
                    <a:pt x="104" y="10"/>
                  </a:ln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0"/>
            <p:cNvSpPr>
              <a:spLocks/>
            </p:cNvSpPr>
            <p:nvPr/>
          </p:nvSpPr>
          <p:spPr bwMode="auto">
            <a:xfrm>
              <a:off x="804863" y="3244851"/>
              <a:ext cx="165100" cy="165100"/>
            </a:xfrm>
            <a:custGeom>
              <a:avLst/>
              <a:gdLst>
                <a:gd name="T0" fmla="*/ 95 w 104"/>
                <a:gd name="T1" fmla="*/ 0 h 104"/>
                <a:gd name="T2" fmla="*/ 0 w 104"/>
                <a:gd name="T3" fmla="*/ 94 h 104"/>
                <a:gd name="T4" fmla="*/ 10 w 104"/>
                <a:gd name="T5" fmla="*/ 104 h 104"/>
                <a:gd name="T6" fmla="*/ 104 w 104"/>
                <a:gd name="T7" fmla="*/ 9 h 104"/>
                <a:gd name="T8" fmla="*/ 95 w 104"/>
                <a:gd name="T9" fmla="*/ 0 h 104"/>
              </a:gdLst>
              <a:ahLst/>
              <a:cxnLst>
                <a:cxn ang="0">
                  <a:pos x="T0" y="T1"/>
                </a:cxn>
                <a:cxn ang="0">
                  <a:pos x="T2" y="T3"/>
                </a:cxn>
                <a:cxn ang="0">
                  <a:pos x="T4" y="T5"/>
                </a:cxn>
                <a:cxn ang="0">
                  <a:pos x="T6" y="T7"/>
                </a:cxn>
                <a:cxn ang="0">
                  <a:pos x="T8" y="T9"/>
                </a:cxn>
              </a:cxnLst>
              <a:rect l="0" t="0" r="r" b="b"/>
              <a:pathLst>
                <a:path w="104" h="104">
                  <a:moveTo>
                    <a:pt x="95" y="0"/>
                  </a:moveTo>
                  <a:lnTo>
                    <a:pt x="0" y="94"/>
                  </a:lnTo>
                  <a:lnTo>
                    <a:pt x="10" y="104"/>
                  </a:lnTo>
                  <a:lnTo>
                    <a:pt x="104" y="9"/>
                  </a:ln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1"/>
            <p:cNvSpPr>
              <a:spLocks/>
            </p:cNvSpPr>
            <p:nvPr/>
          </p:nvSpPr>
          <p:spPr bwMode="auto">
            <a:xfrm>
              <a:off x="942975" y="3198813"/>
              <a:ext cx="50800" cy="49213"/>
            </a:xfrm>
            <a:custGeom>
              <a:avLst/>
              <a:gdLst>
                <a:gd name="T0" fmla="*/ 17 w 26"/>
                <a:gd name="T1" fmla="*/ 8 h 26"/>
                <a:gd name="T2" fmla="*/ 0 w 26"/>
                <a:gd name="T3" fmla="*/ 7 h 26"/>
                <a:gd name="T4" fmla="*/ 19 w 26"/>
                <a:gd name="T5" fmla="*/ 26 h 26"/>
                <a:gd name="T6" fmla="*/ 17 w 26"/>
                <a:gd name="T7" fmla="*/ 8 h 26"/>
              </a:gdLst>
              <a:ahLst/>
              <a:cxnLst>
                <a:cxn ang="0">
                  <a:pos x="T0" y="T1"/>
                </a:cxn>
                <a:cxn ang="0">
                  <a:pos x="T2" y="T3"/>
                </a:cxn>
                <a:cxn ang="0">
                  <a:pos x="T4" y="T5"/>
                </a:cxn>
                <a:cxn ang="0">
                  <a:pos x="T6" y="T7"/>
                </a:cxn>
              </a:cxnLst>
              <a:rect l="0" t="0" r="r" b="b"/>
              <a:pathLst>
                <a:path w="26" h="26">
                  <a:moveTo>
                    <a:pt x="17" y="8"/>
                  </a:moveTo>
                  <a:cubicBezTo>
                    <a:pt x="9" y="0"/>
                    <a:pt x="0" y="7"/>
                    <a:pt x="0" y="7"/>
                  </a:cubicBezTo>
                  <a:cubicBezTo>
                    <a:pt x="19" y="26"/>
                    <a:pt x="19" y="26"/>
                    <a:pt x="19" y="26"/>
                  </a:cubicBezTo>
                  <a:cubicBezTo>
                    <a:pt x="19" y="26"/>
                    <a:pt x="26" y="17"/>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5" name="Group 32"/>
          <p:cNvGrpSpPr/>
          <p:nvPr/>
        </p:nvGrpSpPr>
        <p:grpSpPr>
          <a:xfrm>
            <a:off x="3227260" y="4600635"/>
            <a:ext cx="686321" cy="681711"/>
            <a:chOff x="1979613" y="3067051"/>
            <a:chExt cx="231775" cy="230188"/>
          </a:xfrm>
          <a:solidFill>
            <a:schemeClr val="bg1"/>
          </a:solidFill>
        </p:grpSpPr>
        <p:sp>
          <p:nvSpPr>
            <p:cNvPr id="66" name="Freeform 38"/>
            <p:cNvSpPr>
              <a:spLocks noEditPoints="1"/>
            </p:cNvSpPr>
            <p:nvPr/>
          </p:nvSpPr>
          <p:spPr bwMode="auto">
            <a:xfrm>
              <a:off x="1979613" y="3067051"/>
              <a:ext cx="231775" cy="230188"/>
            </a:xfrm>
            <a:custGeom>
              <a:avLst/>
              <a:gdLst>
                <a:gd name="T0" fmla="*/ 61 w 122"/>
                <a:gd name="T1" fmla="*/ 0 h 122"/>
                <a:gd name="T2" fmla="*/ 0 w 122"/>
                <a:gd name="T3" fmla="*/ 61 h 122"/>
                <a:gd name="T4" fmla="*/ 61 w 122"/>
                <a:gd name="T5" fmla="*/ 122 h 122"/>
                <a:gd name="T6" fmla="*/ 122 w 122"/>
                <a:gd name="T7" fmla="*/ 61 h 122"/>
                <a:gd name="T8" fmla="*/ 61 w 122"/>
                <a:gd name="T9" fmla="*/ 0 h 122"/>
                <a:gd name="T10" fmla="*/ 64 w 122"/>
                <a:gd name="T11" fmla="*/ 109 h 122"/>
                <a:gd name="T12" fmla="*/ 64 w 122"/>
                <a:gd name="T13" fmla="*/ 102 h 122"/>
                <a:gd name="T14" fmla="*/ 57 w 122"/>
                <a:gd name="T15" fmla="*/ 102 h 122"/>
                <a:gd name="T16" fmla="*/ 57 w 122"/>
                <a:gd name="T17" fmla="*/ 109 h 122"/>
                <a:gd name="T18" fmla="*/ 29 w 122"/>
                <a:gd name="T19" fmla="*/ 97 h 122"/>
                <a:gd name="T20" fmla="*/ 28 w 122"/>
                <a:gd name="T21" fmla="*/ 97 h 122"/>
                <a:gd name="T22" fmla="*/ 27 w 122"/>
                <a:gd name="T23" fmla="*/ 95 h 122"/>
                <a:gd name="T24" fmla="*/ 25 w 122"/>
                <a:gd name="T25" fmla="*/ 93 h 122"/>
                <a:gd name="T26" fmla="*/ 24 w 122"/>
                <a:gd name="T27" fmla="*/ 93 h 122"/>
                <a:gd name="T28" fmla="*/ 13 w 122"/>
                <a:gd name="T29" fmla="*/ 65 h 122"/>
                <a:gd name="T30" fmla="*/ 20 w 122"/>
                <a:gd name="T31" fmla="*/ 65 h 122"/>
                <a:gd name="T32" fmla="*/ 20 w 122"/>
                <a:gd name="T33" fmla="*/ 58 h 122"/>
                <a:gd name="T34" fmla="*/ 13 w 122"/>
                <a:gd name="T35" fmla="*/ 58 h 122"/>
                <a:gd name="T36" fmla="*/ 57 w 122"/>
                <a:gd name="T37" fmla="*/ 13 h 122"/>
                <a:gd name="T38" fmla="*/ 57 w 122"/>
                <a:gd name="T39" fmla="*/ 20 h 122"/>
                <a:gd name="T40" fmla="*/ 64 w 122"/>
                <a:gd name="T41" fmla="*/ 20 h 122"/>
                <a:gd name="T42" fmla="*/ 64 w 122"/>
                <a:gd name="T43" fmla="*/ 13 h 122"/>
                <a:gd name="T44" fmla="*/ 83 w 122"/>
                <a:gd name="T45" fmla="*/ 18 h 122"/>
                <a:gd name="T46" fmla="*/ 83 w 122"/>
                <a:gd name="T47" fmla="*/ 19 h 122"/>
                <a:gd name="T48" fmla="*/ 86 w 122"/>
                <a:gd name="T49" fmla="*/ 21 h 122"/>
                <a:gd name="T50" fmla="*/ 87 w 122"/>
                <a:gd name="T51" fmla="*/ 21 h 122"/>
                <a:gd name="T52" fmla="*/ 90 w 122"/>
                <a:gd name="T53" fmla="*/ 23 h 122"/>
                <a:gd name="T54" fmla="*/ 91 w 122"/>
                <a:gd name="T55" fmla="*/ 24 h 122"/>
                <a:gd name="T56" fmla="*/ 93 w 122"/>
                <a:gd name="T57" fmla="*/ 26 h 122"/>
                <a:gd name="T58" fmla="*/ 94 w 122"/>
                <a:gd name="T59" fmla="*/ 27 h 122"/>
                <a:gd name="T60" fmla="*/ 96 w 122"/>
                <a:gd name="T61" fmla="*/ 29 h 122"/>
                <a:gd name="T62" fmla="*/ 98 w 122"/>
                <a:gd name="T63" fmla="*/ 31 h 122"/>
                <a:gd name="T64" fmla="*/ 99 w 122"/>
                <a:gd name="T65" fmla="*/ 32 h 122"/>
                <a:gd name="T66" fmla="*/ 101 w 122"/>
                <a:gd name="T67" fmla="*/ 35 h 122"/>
                <a:gd name="T68" fmla="*/ 101 w 122"/>
                <a:gd name="T69" fmla="*/ 36 h 122"/>
                <a:gd name="T70" fmla="*/ 103 w 122"/>
                <a:gd name="T71" fmla="*/ 39 h 122"/>
                <a:gd name="T72" fmla="*/ 103 w 122"/>
                <a:gd name="T73" fmla="*/ 39 h 122"/>
                <a:gd name="T74" fmla="*/ 108 w 122"/>
                <a:gd name="T75" fmla="*/ 58 h 122"/>
                <a:gd name="T76" fmla="*/ 102 w 122"/>
                <a:gd name="T77" fmla="*/ 58 h 122"/>
                <a:gd name="T78" fmla="*/ 102 w 122"/>
                <a:gd name="T79" fmla="*/ 65 h 122"/>
                <a:gd name="T80" fmla="*/ 108 w 122"/>
                <a:gd name="T81" fmla="*/ 65 h 122"/>
                <a:gd name="T82" fmla="*/ 64 w 122"/>
                <a:gd name="T83"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5"/>
                    <a:pt x="27" y="122"/>
                    <a:pt x="61" y="122"/>
                  </a:cubicBezTo>
                  <a:cubicBezTo>
                    <a:pt x="94" y="122"/>
                    <a:pt x="122" y="95"/>
                    <a:pt x="122" y="61"/>
                  </a:cubicBezTo>
                  <a:cubicBezTo>
                    <a:pt x="122" y="27"/>
                    <a:pt x="94" y="0"/>
                    <a:pt x="61" y="0"/>
                  </a:cubicBezTo>
                  <a:close/>
                  <a:moveTo>
                    <a:pt x="64" y="109"/>
                  </a:moveTo>
                  <a:cubicBezTo>
                    <a:pt x="64" y="102"/>
                    <a:pt x="64" y="102"/>
                    <a:pt x="64" y="102"/>
                  </a:cubicBezTo>
                  <a:cubicBezTo>
                    <a:pt x="57" y="102"/>
                    <a:pt x="57" y="102"/>
                    <a:pt x="57" y="102"/>
                  </a:cubicBezTo>
                  <a:cubicBezTo>
                    <a:pt x="57" y="109"/>
                    <a:pt x="57" y="109"/>
                    <a:pt x="57" y="109"/>
                  </a:cubicBezTo>
                  <a:cubicBezTo>
                    <a:pt x="46" y="108"/>
                    <a:pt x="37" y="104"/>
                    <a:pt x="29" y="97"/>
                  </a:cubicBezTo>
                  <a:cubicBezTo>
                    <a:pt x="29" y="97"/>
                    <a:pt x="29" y="97"/>
                    <a:pt x="28" y="97"/>
                  </a:cubicBezTo>
                  <a:cubicBezTo>
                    <a:pt x="28" y="96"/>
                    <a:pt x="27" y="96"/>
                    <a:pt x="27" y="95"/>
                  </a:cubicBezTo>
                  <a:cubicBezTo>
                    <a:pt x="26" y="95"/>
                    <a:pt x="25" y="94"/>
                    <a:pt x="25" y="93"/>
                  </a:cubicBezTo>
                  <a:cubicBezTo>
                    <a:pt x="25" y="93"/>
                    <a:pt x="25" y="93"/>
                    <a:pt x="24" y="93"/>
                  </a:cubicBezTo>
                  <a:cubicBezTo>
                    <a:pt x="18" y="85"/>
                    <a:pt x="13" y="75"/>
                    <a:pt x="13" y="65"/>
                  </a:cubicBezTo>
                  <a:cubicBezTo>
                    <a:pt x="20" y="65"/>
                    <a:pt x="20" y="65"/>
                    <a:pt x="20" y="65"/>
                  </a:cubicBezTo>
                  <a:cubicBezTo>
                    <a:pt x="20" y="58"/>
                    <a:pt x="20" y="58"/>
                    <a:pt x="20" y="58"/>
                  </a:cubicBezTo>
                  <a:cubicBezTo>
                    <a:pt x="13" y="58"/>
                    <a:pt x="13" y="58"/>
                    <a:pt x="13" y="58"/>
                  </a:cubicBezTo>
                  <a:cubicBezTo>
                    <a:pt x="15" y="34"/>
                    <a:pt x="33" y="15"/>
                    <a:pt x="57" y="13"/>
                  </a:cubicBezTo>
                  <a:cubicBezTo>
                    <a:pt x="57" y="20"/>
                    <a:pt x="57" y="20"/>
                    <a:pt x="57" y="20"/>
                  </a:cubicBezTo>
                  <a:cubicBezTo>
                    <a:pt x="64" y="20"/>
                    <a:pt x="64" y="20"/>
                    <a:pt x="64" y="20"/>
                  </a:cubicBezTo>
                  <a:cubicBezTo>
                    <a:pt x="64" y="13"/>
                    <a:pt x="64" y="13"/>
                    <a:pt x="64" y="13"/>
                  </a:cubicBezTo>
                  <a:cubicBezTo>
                    <a:pt x="71" y="14"/>
                    <a:pt x="77" y="16"/>
                    <a:pt x="83" y="18"/>
                  </a:cubicBezTo>
                  <a:cubicBezTo>
                    <a:pt x="83" y="19"/>
                    <a:pt x="83" y="19"/>
                    <a:pt x="83" y="19"/>
                  </a:cubicBezTo>
                  <a:cubicBezTo>
                    <a:pt x="84" y="19"/>
                    <a:pt x="85" y="20"/>
                    <a:pt x="86" y="21"/>
                  </a:cubicBezTo>
                  <a:cubicBezTo>
                    <a:pt x="87" y="21"/>
                    <a:pt x="87" y="21"/>
                    <a:pt x="87" y="21"/>
                  </a:cubicBezTo>
                  <a:cubicBezTo>
                    <a:pt x="88" y="22"/>
                    <a:pt x="89" y="22"/>
                    <a:pt x="90" y="23"/>
                  </a:cubicBezTo>
                  <a:cubicBezTo>
                    <a:pt x="90" y="23"/>
                    <a:pt x="91" y="24"/>
                    <a:pt x="91" y="24"/>
                  </a:cubicBezTo>
                  <a:cubicBezTo>
                    <a:pt x="92" y="25"/>
                    <a:pt x="92" y="25"/>
                    <a:pt x="93" y="26"/>
                  </a:cubicBezTo>
                  <a:cubicBezTo>
                    <a:pt x="94" y="26"/>
                    <a:pt x="94" y="27"/>
                    <a:pt x="94" y="27"/>
                  </a:cubicBezTo>
                  <a:cubicBezTo>
                    <a:pt x="95" y="28"/>
                    <a:pt x="96" y="28"/>
                    <a:pt x="96" y="29"/>
                  </a:cubicBezTo>
                  <a:cubicBezTo>
                    <a:pt x="97" y="29"/>
                    <a:pt x="97" y="30"/>
                    <a:pt x="98" y="31"/>
                  </a:cubicBezTo>
                  <a:cubicBezTo>
                    <a:pt x="98" y="31"/>
                    <a:pt x="98" y="32"/>
                    <a:pt x="99" y="32"/>
                  </a:cubicBezTo>
                  <a:cubicBezTo>
                    <a:pt x="99" y="33"/>
                    <a:pt x="100" y="34"/>
                    <a:pt x="101" y="35"/>
                  </a:cubicBezTo>
                  <a:cubicBezTo>
                    <a:pt x="101" y="35"/>
                    <a:pt x="101" y="35"/>
                    <a:pt x="101" y="36"/>
                  </a:cubicBezTo>
                  <a:cubicBezTo>
                    <a:pt x="102" y="37"/>
                    <a:pt x="103" y="38"/>
                    <a:pt x="103" y="39"/>
                  </a:cubicBezTo>
                  <a:cubicBezTo>
                    <a:pt x="103" y="39"/>
                    <a:pt x="103" y="39"/>
                    <a:pt x="103" y="39"/>
                  </a:cubicBezTo>
                  <a:cubicBezTo>
                    <a:pt x="106" y="45"/>
                    <a:pt x="108" y="51"/>
                    <a:pt x="108" y="58"/>
                  </a:cubicBezTo>
                  <a:cubicBezTo>
                    <a:pt x="102" y="58"/>
                    <a:pt x="102" y="58"/>
                    <a:pt x="102" y="58"/>
                  </a:cubicBezTo>
                  <a:cubicBezTo>
                    <a:pt x="102" y="65"/>
                    <a:pt x="102" y="65"/>
                    <a:pt x="102" y="65"/>
                  </a:cubicBezTo>
                  <a:cubicBezTo>
                    <a:pt x="108" y="65"/>
                    <a:pt x="108" y="65"/>
                    <a:pt x="108" y="65"/>
                  </a:cubicBezTo>
                  <a:cubicBezTo>
                    <a:pt x="107" y="88"/>
                    <a:pt x="88" y="107"/>
                    <a:pt x="64"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39"/>
            <p:cNvSpPr>
              <a:spLocks noEditPoints="1"/>
            </p:cNvSpPr>
            <p:nvPr/>
          </p:nvSpPr>
          <p:spPr bwMode="auto">
            <a:xfrm>
              <a:off x="2063750" y="3125788"/>
              <a:ext cx="69850" cy="98425"/>
            </a:xfrm>
            <a:custGeom>
              <a:avLst/>
              <a:gdLst>
                <a:gd name="T0" fmla="*/ 9 w 36"/>
                <a:gd name="T1" fmla="*/ 29 h 52"/>
                <a:gd name="T2" fmla="*/ 9 w 36"/>
                <a:gd name="T3" fmla="*/ 29 h 52"/>
                <a:gd name="T4" fmla="*/ 0 w 36"/>
                <a:gd name="T5" fmla="*/ 52 h 52"/>
                <a:gd name="T6" fmla="*/ 20 w 36"/>
                <a:gd name="T7" fmla="*/ 36 h 52"/>
                <a:gd name="T8" fmla="*/ 20 w 36"/>
                <a:gd name="T9" fmla="*/ 36 h 52"/>
                <a:gd name="T10" fmla="*/ 22 w 36"/>
                <a:gd name="T11" fmla="*/ 32 h 52"/>
                <a:gd name="T12" fmla="*/ 36 w 36"/>
                <a:gd name="T13" fmla="*/ 0 h 52"/>
                <a:gd name="T14" fmla="*/ 11 w 36"/>
                <a:gd name="T15" fmla="*/ 25 h 52"/>
                <a:gd name="T16" fmla="*/ 9 w 36"/>
                <a:gd name="T17" fmla="*/ 29 h 52"/>
                <a:gd name="T18" fmla="*/ 16 w 36"/>
                <a:gd name="T19" fmla="*/ 27 h 52"/>
                <a:gd name="T20" fmla="*/ 19 w 36"/>
                <a:gd name="T21" fmla="*/ 30 h 52"/>
                <a:gd name="T22" fmla="*/ 16 w 36"/>
                <a:gd name="T23" fmla="*/ 33 h 52"/>
                <a:gd name="T24" fmla="*/ 13 w 36"/>
                <a:gd name="T25" fmla="*/ 30 h 52"/>
                <a:gd name="T26" fmla="*/ 16 w 36"/>
                <a:gd name="T27"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2">
                  <a:moveTo>
                    <a:pt x="9" y="29"/>
                  </a:moveTo>
                  <a:cubicBezTo>
                    <a:pt x="9" y="29"/>
                    <a:pt x="9" y="29"/>
                    <a:pt x="9" y="29"/>
                  </a:cubicBezTo>
                  <a:cubicBezTo>
                    <a:pt x="0" y="52"/>
                    <a:pt x="0" y="52"/>
                    <a:pt x="0" y="52"/>
                  </a:cubicBezTo>
                  <a:cubicBezTo>
                    <a:pt x="20" y="36"/>
                    <a:pt x="20" y="36"/>
                    <a:pt x="20" y="36"/>
                  </a:cubicBezTo>
                  <a:cubicBezTo>
                    <a:pt x="20" y="36"/>
                    <a:pt x="20" y="36"/>
                    <a:pt x="20" y="36"/>
                  </a:cubicBezTo>
                  <a:cubicBezTo>
                    <a:pt x="22" y="35"/>
                    <a:pt x="22" y="33"/>
                    <a:pt x="22" y="32"/>
                  </a:cubicBezTo>
                  <a:cubicBezTo>
                    <a:pt x="36" y="0"/>
                    <a:pt x="36" y="0"/>
                    <a:pt x="36" y="0"/>
                  </a:cubicBezTo>
                  <a:cubicBezTo>
                    <a:pt x="11" y="25"/>
                    <a:pt x="11" y="25"/>
                    <a:pt x="11" y="25"/>
                  </a:cubicBezTo>
                  <a:cubicBezTo>
                    <a:pt x="10" y="26"/>
                    <a:pt x="9" y="27"/>
                    <a:pt x="9" y="29"/>
                  </a:cubicBezTo>
                  <a:close/>
                  <a:moveTo>
                    <a:pt x="16" y="27"/>
                  </a:moveTo>
                  <a:cubicBezTo>
                    <a:pt x="17" y="27"/>
                    <a:pt x="19" y="28"/>
                    <a:pt x="19" y="30"/>
                  </a:cubicBezTo>
                  <a:cubicBezTo>
                    <a:pt x="19" y="32"/>
                    <a:pt x="17" y="33"/>
                    <a:pt x="16" y="33"/>
                  </a:cubicBezTo>
                  <a:cubicBezTo>
                    <a:pt x="14" y="33"/>
                    <a:pt x="13" y="32"/>
                    <a:pt x="13" y="30"/>
                  </a:cubicBezTo>
                  <a:cubicBezTo>
                    <a:pt x="13" y="28"/>
                    <a:pt x="14" y="27"/>
                    <a:pt x="1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40"/>
            <p:cNvSpPr>
              <a:spLocks noChangeArrowheads="1"/>
            </p:cNvSpPr>
            <p:nvPr/>
          </p:nvSpPr>
          <p:spPr bwMode="auto">
            <a:xfrm>
              <a:off x="2090738" y="3179763"/>
              <a:ext cx="6350" cy="63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9" name="Group 36"/>
          <p:cNvGrpSpPr/>
          <p:nvPr/>
        </p:nvGrpSpPr>
        <p:grpSpPr>
          <a:xfrm>
            <a:off x="8203264" y="4565072"/>
            <a:ext cx="741914" cy="752835"/>
            <a:chOff x="2360613" y="2686051"/>
            <a:chExt cx="217488" cy="220662"/>
          </a:xfrm>
          <a:solidFill>
            <a:schemeClr val="bg1"/>
          </a:solidFill>
        </p:grpSpPr>
        <p:sp>
          <p:nvSpPr>
            <p:cNvPr id="70" name="Freeform 34"/>
            <p:cNvSpPr>
              <a:spLocks noEditPoints="1"/>
            </p:cNvSpPr>
            <p:nvPr/>
          </p:nvSpPr>
          <p:spPr bwMode="auto">
            <a:xfrm>
              <a:off x="2427288" y="2686051"/>
              <a:ext cx="150813" cy="150813"/>
            </a:xfrm>
            <a:custGeom>
              <a:avLst/>
              <a:gdLst>
                <a:gd name="T0" fmla="*/ 65 w 79"/>
                <a:gd name="T1" fmla="*/ 14 h 79"/>
                <a:gd name="T2" fmla="*/ 14 w 79"/>
                <a:gd name="T3" fmla="*/ 14 h 79"/>
                <a:gd name="T4" fmla="*/ 12 w 79"/>
                <a:gd name="T5" fmla="*/ 63 h 79"/>
                <a:gd name="T6" fmla="*/ 12 w 79"/>
                <a:gd name="T7" fmla="*/ 63 h 79"/>
                <a:gd name="T8" fmla="*/ 17 w 79"/>
                <a:gd name="T9" fmla="*/ 68 h 79"/>
                <a:gd name="T10" fmla="*/ 65 w 79"/>
                <a:gd name="T11" fmla="*/ 65 h 79"/>
                <a:gd name="T12" fmla="*/ 65 w 79"/>
                <a:gd name="T13" fmla="*/ 14 h 79"/>
                <a:gd name="T14" fmla="*/ 58 w 79"/>
                <a:gd name="T15" fmla="*/ 59 h 79"/>
                <a:gd name="T16" fmla="*/ 20 w 79"/>
                <a:gd name="T17" fmla="*/ 59 h 79"/>
                <a:gd name="T18" fmla="*/ 20 w 79"/>
                <a:gd name="T19" fmla="*/ 21 h 79"/>
                <a:gd name="T20" fmla="*/ 59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1" y="27"/>
                    <a:pt x="0" y="48"/>
                    <a:pt x="12" y="63"/>
                  </a:cubicBezTo>
                  <a:cubicBezTo>
                    <a:pt x="12" y="63"/>
                    <a:pt x="12" y="63"/>
                    <a:pt x="12" y="63"/>
                  </a:cubicBezTo>
                  <a:cubicBezTo>
                    <a:pt x="14" y="65"/>
                    <a:pt x="15" y="66"/>
                    <a:pt x="17" y="68"/>
                  </a:cubicBezTo>
                  <a:cubicBezTo>
                    <a:pt x="31" y="79"/>
                    <a:pt x="52" y="78"/>
                    <a:pt x="65" y="65"/>
                  </a:cubicBezTo>
                  <a:cubicBezTo>
                    <a:pt x="79" y="51"/>
                    <a:pt x="79" y="28"/>
                    <a:pt x="65" y="14"/>
                  </a:cubicBezTo>
                  <a:close/>
                  <a:moveTo>
                    <a:pt x="58" y="59"/>
                  </a:moveTo>
                  <a:cubicBezTo>
                    <a:pt x="48" y="69"/>
                    <a:pt x="31" y="69"/>
                    <a:pt x="20" y="59"/>
                  </a:cubicBezTo>
                  <a:cubicBezTo>
                    <a:pt x="10" y="48"/>
                    <a:pt x="10" y="31"/>
                    <a:pt x="20" y="21"/>
                  </a:cubicBezTo>
                  <a:cubicBezTo>
                    <a:pt x="31" y="10"/>
                    <a:pt x="48" y="10"/>
                    <a:pt x="59" y="21"/>
                  </a:cubicBezTo>
                  <a:cubicBezTo>
                    <a:pt x="69" y="31"/>
                    <a:pt x="69" y="48"/>
                    <a:pt x="5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35"/>
            <p:cNvSpPr>
              <a:spLocks/>
            </p:cNvSpPr>
            <p:nvPr/>
          </p:nvSpPr>
          <p:spPr bwMode="auto">
            <a:xfrm>
              <a:off x="2360613" y="2814638"/>
              <a:ext cx="92075" cy="92075"/>
            </a:xfrm>
            <a:custGeom>
              <a:avLst/>
              <a:gdLst>
                <a:gd name="T0" fmla="*/ 0 w 58"/>
                <a:gd name="T1" fmla="*/ 46 h 58"/>
                <a:gd name="T2" fmla="*/ 11 w 58"/>
                <a:gd name="T3" fmla="*/ 58 h 58"/>
                <a:gd name="T4" fmla="*/ 58 w 58"/>
                <a:gd name="T5" fmla="*/ 7 h 58"/>
                <a:gd name="T6" fmla="*/ 50 w 58"/>
                <a:gd name="T7" fmla="*/ 0 h 58"/>
                <a:gd name="T8" fmla="*/ 0 w 58"/>
                <a:gd name="T9" fmla="*/ 46 h 58"/>
              </a:gdLst>
              <a:ahLst/>
              <a:cxnLst>
                <a:cxn ang="0">
                  <a:pos x="T0" y="T1"/>
                </a:cxn>
                <a:cxn ang="0">
                  <a:pos x="T2" y="T3"/>
                </a:cxn>
                <a:cxn ang="0">
                  <a:pos x="T4" y="T5"/>
                </a:cxn>
                <a:cxn ang="0">
                  <a:pos x="T6" y="T7"/>
                </a:cxn>
                <a:cxn ang="0">
                  <a:pos x="T8" y="T9"/>
                </a:cxn>
              </a:cxnLst>
              <a:rect l="0" t="0" r="r" b="b"/>
              <a:pathLst>
                <a:path w="58" h="58">
                  <a:moveTo>
                    <a:pt x="0" y="46"/>
                  </a:moveTo>
                  <a:lnTo>
                    <a:pt x="11" y="58"/>
                  </a:lnTo>
                  <a:lnTo>
                    <a:pt x="58" y="7"/>
                  </a:lnTo>
                  <a:lnTo>
                    <a:pt x="50" y="0"/>
                  </a:ln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36"/>
            <p:cNvSpPr>
              <a:spLocks/>
            </p:cNvSpPr>
            <p:nvPr/>
          </p:nvSpPr>
          <p:spPr bwMode="auto">
            <a:xfrm>
              <a:off x="2505075" y="2736851"/>
              <a:ext cx="57150" cy="68263"/>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1" y="26"/>
                    <a:pt x="0" y="34"/>
                    <a:pt x="0" y="34"/>
                  </a:cubicBezTo>
                  <a:cubicBezTo>
                    <a:pt x="6" y="36"/>
                    <a:pt x="6" y="36"/>
                    <a:pt x="6" y="36"/>
                  </a:cubicBezTo>
                  <a:cubicBezTo>
                    <a:pt x="30" y="21"/>
                    <a:pt x="16"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3" name="Rounded Rectangle 3"/>
          <p:cNvSpPr/>
          <p:nvPr/>
        </p:nvSpPr>
        <p:spPr>
          <a:xfrm>
            <a:off x="4865254" y="2558925"/>
            <a:ext cx="2365132" cy="2286085"/>
          </a:xfrm>
          <a:prstGeom prst="roundRect">
            <a:avLst>
              <a:gd name="adj" fmla="val 744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j-ea"/>
              <a:ea typeface="+mj-ea"/>
            </a:endParaRPr>
          </a:p>
        </p:txBody>
      </p:sp>
      <p:sp>
        <p:nvSpPr>
          <p:cNvPr id="74" name="Freeform 10"/>
          <p:cNvSpPr>
            <a:spLocks noEditPoints="1"/>
          </p:cNvSpPr>
          <p:nvPr/>
        </p:nvSpPr>
        <p:spPr bwMode="auto">
          <a:xfrm>
            <a:off x="5490071" y="2823386"/>
            <a:ext cx="1115501" cy="1101403"/>
          </a:xfrm>
          <a:custGeom>
            <a:avLst/>
            <a:gdLst>
              <a:gd name="T0" fmla="*/ 14 w 113"/>
              <a:gd name="T1" fmla="*/ 13 h 112"/>
              <a:gd name="T2" fmla="*/ 14 w 113"/>
              <a:gd name="T3" fmla="*/ 62 h 112"/>
              <a:gd name="T4" fmla="*/ 49 w 113"/>
              <a:gd name="T5" fmla="*/ 71 h 112"/>
              <a:gd name="T6" fmla="*/ 60 w 113"/>
              <a:gd name="T7" fmla="*/ 82 h 112"/>
              <a:gd name="T8" fmla="*/ 75 w 113"/>
              <a:gd name="T9" fmla="*/ 79 h 112"/>
              <a:gd name="T10" fmla="*/ 75 w 113"/>
              <a:gd name="T11" fmla="*/ 93 h 112"/>
              <a:gd name="T12" fmla="*/ 79 w 113"/>
              <a:gd name="T13" fmla="*/ 97 h 112"/>
              <a:gd name="T14" fmla="*/ 92 w 113"/>
              <a:gd name="T15" fmla="*/ 97 h 112"/>
              <a:gd name="T16" fmla="*/ 92 w 113"/>
              <a:gd name="T17" fmla="*/ 112 h 112"/>
              <a:gd name="T18" fmla="*/ 113 w 113"/>
              <a:gd name="T19" fmla="*/ 112 h 112"/>
              <a:gd name="T20" fmla="*/ 113 w 113"/>
              <a:gd name="T21" fmla="*/ 91 h 112"/>
              <a:gd name="T22" fmla="*/ 71 w 113"/>
              <a:gd name="T23" fmla="*/ 49 h 112"/>
              <a:gd name="T24" fmla="*/ 63 w 113"/>
              <a:gd name="T25" fmla="*/ 13 h 112"/>
              <a:gd name="T26" fmla="*/ 14 w 113"/>
              <a:gd name="T27" fmla="*/ 13 h 112"/>
              <a:gd name="T28" fmla="*/ 17 w 113"/>
              <a:gd name="T29" fmla="*/ 53 h 112"/>
              <a:gd name="T30" fmla="*/ 21 w 113"/>
              <a:gd name="T31" fmla="*/ 20 h 112"/>
              <a:gd name="T32" fmla="*/ 53 w 113"/>
              <a:gd name="T33" fmla="*/ 17 h 112"/>
              <a:gd name="T34" fmla="*/ 17 w 113"/>
              <a:gd name="T35" fmla="*/ 5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112">
                <a:moveTo>
                  <a:pt x="14" y="13"/>
                </a:moveTo>
                <a:cubicBezTo>
                  <a:pt x="0" y="27"/>
                  <a:pt x="0" y="49"/>
                  <a:pt x="14" y="62"/>
                </a:cubicBezTo>
                <a:cubicBezTo>
                  <a:pt x="23" y="72"/>
                  <a:pt x="37" y="75"/>
                  <a:pt x="49" y="71"/>
                </a:cubicBezTo>
                <a:cubicBezTo>
                  <a:pt x="60" y="82"/>
                  <a:pt x="60" y="82"/>
                  <a:pt x="60" y="82"/>
                </a:cubicBezTo>
                <a:cubicBezTo>
                  <a:pt x="60" y="82"/>
                  <a:pt x="70" y="74"/>
                  <a:pt x="75" y="79"/>
                </a:cubicBezTo>
                <a:cubicBezTo>
                  <a:pt x="79" y="83"/>
                  <a:pt x="76" y="89"/>
                  <a:pt x="75" y="93"/>
                </a:cubicBezTo>
                <a:cubicBezTo>
                  <a:pt x="74" y="95"/>
                  <a:pt x="73" y="99"/>
                  <a:pt x="79" y="97"/>
                </a:cubicBezTo>
                <a:cubicBezTo>
                  <a:pt x="81" y="96"/>
                  <a:pt x="88" y="92"/>
                  <a:pt x="92" y="97"/>
                </a:cubicBezTo>
                <a:cubicBezTo>
                  <a:pt x="97" y="102"/>
                  <a:pt x="92" y="112"/>
                  <a:pt x="92" y="112"/>
                </a:cubicBezTo>
                <a:cubicBezTo>
                  <a:pt x="113" y="112"/>
                  <a:pt x="113" y="112"/>
                  <a:pt x="113" y="112"/>
                </a:cubicBezTo>
                <a:cubicBezTo>
                  <a:pt x="113" y="91"/>
                  <a:pt x="113" y="91"/>
                  <a:pt x="113" y="91"/>
                </a:cubicBezTo>
                <a:cubicBezTo>
                  <a:pt x="71" y="49"/>
                  <a:pt x="71" y="49"/>
                  <a:pt x="71" y="49"/>
                </a:cubicBezTo>
                <a:cubicBezTo>
                  <a:pt x="75" y="37"/>
                  <a:pt x="72" y="23"/>
                  <a:pt x="63" y="13"/>
                </a:cubicBezTo>
                <a:cubicBezTo>
                  <a:pt x="49" y="0"/>
                  <a:pt x="27" y="0"/>
                  <a:pt x="14" y="13"/>
                </a:cubicBezTo>
                <a:close/>
                <a:moveTo>
                  <a:pt x="17" y="53"/>
                </a:moveTo>
                <a:cubicBezTo>
                  <a:pt x="11" y="43"/>
                  <a:pt x="12" y="29"/>
                  <a:pt x="21" y="20"/>
                </a:cubicBezTo>
                <a:cubicBezTo>
                  <a:pt x="29" y="11"/>
                  <a:pt x="43" y="10"/>
                  <a:pt x="53" y="17"/>
                </a:cubicBezTo>
                <a:lnTo>
                  <a:pt x="17" y="53"/>
                </a:lnTo>
                <a:close/>
              </a:path>
            </a:pathLst>
          </a:custGeom>
          <a:solidFill>
            <a:schemeClr val="bg1"/>
          </a:solidFill>
          <a:ln>
            <a:noFill/>
          </a:ln>
        </p:spPr>
        <p:txBody>
          <a:bodyPr vert="horz" wrap="square" lIns="121908" tIns="60954" rIns="121908" bIns="60954" numCol="1" anchor="t" anchorCtr="0" compatLnSpc="1">
            <a:prstTxWarp prst="textNoShape">
              <a:avLst/>
            </a:prstTxWarp>
          </a:bodyPr>
          <a:lstStyle/>
          <a:p>
            <a:endParaRPr lang="en-US">
              <a:latin typeface="+mj-ea"/>
              <a:ea typeface="+mj-ea"/>
            </a:endParaRPr>
          </a:p>
        </p:txBody>
      </p:sp>
      <p:sp>
        <p:nvSpPr>
          <p:cNvPr id="75" name="Rectangle 43"/>
          <p:cNvSpPr/>
          <p:nvPr/>
        </p:nvSpPr>
        <p:spPr>
          <a:xfrm>
            <a:off x="5208454" y="4134469"/>
            <a:ext cx="1678735" cy="533480"/>
          </a:xfrm>
          <a:prstGeom prst="rect">
            <a:avLst/>
          </a:prstGeom>
        </p:spPr>
        <p:txBody>
          <a:bodyPr wrap="square" lIns="121908" tIns="60954" rIns="121908" bIns="60954">
            <a:spAutoFit/>
          </a:bodyPr>
          <a:lstStyle/>
          <a:p>
            <a:pPr algn="ctr"/>
            <a:r>
              <a:rPr lang="zh-CN" altLang="en-US" sz="2700" b="1" dirty="0">
                <a:solidFill>
                  <a:schemeClr val="bg1"/>
                </a:solidFill>
                <a:latin typeface="+mj-ea"/>
                <a:ea typeface="+mj-ea"/>
                <a:cs typeface="Open Sans" pitchFamily="34" charset="0"/>
              </a:rPr>
              <a:t>解决方案</a:t>
            </a:r>
          </a:p>
        </p:txBody>
      </p:sp>
      <p:sp>
        <p:nvSpPr>
          <p:cNvPr id="3" name="标题 2"/>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368654003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250" fill="hold"/>
                                        <p:tgtEl>
                                          <p:spTgt spid="73"/>
                                        </p:tgtEl>
                                        <p:attrNameLst>
                                          <p:attrName>ppt_x</p:attrName>
                                        </p:attrNameLst>
                                      </p:cBhvr>
                                      <p:tavLst>
                                        <p:tav tm="0">
                                          <p:val>
                                            <p:strVal val="#ppt_x"/>
                                          </p:val>
                                        </p:tav>
                                        <p:tav tm="100000">
                                          <p:val>
                                            <p:strVal val="#ppt_x"/>
                                          </p:val>
                                        </p:tav>
                                      </p:tavLst>
                                    </p:anim>
                                    <p:anim calcmode="lin" valueType="num">
                                      <p:cBhvr additive="base">
                                        <p:cTn id="8" dur="250" fill="hold"/>
                                        <p:tgtEl>
                                          <p:spTgt spid="73"/>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additive="base">
                                        <p:cTn id="12" dur="250" fill="hold"/>
                                        <p:tgtEl>
                                          <p:spTgt spid="74"/>
                                        </p:tgtEl>
                                        <p:attrNameLst>
                                          <p:attrName>ppt_x</p:attrName>
                                        </p:attrNameLst>
                                      </p:cBhvr>
                                      <p:tavLst>
                                        <p:tav tm="0">
                                          <p:val>
                                            <p:strVal val="#ppt_x"/>
                                          </p:val>
                                        </p:tav>
                                        <p:tav tm="100000">
                                          <p:val>
                                            <p:strVal val="#ppt_x"/>
                                          </p:val>
                                        </p:tav>
                                      </p:tavLst>
                                    </p:anim>
                                    <p:anim calcmode="lin" valueType="num">
                                      <p:cBhvr additive="base">
                                        <p:cTn id="13" dur="250" fill="hold"/>
                                        <p:tgtEl>
                                          <p:spTgt spid="7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75"/>
                                        </p:tgtEl>
                                        <p:attrNameLst>
                                          <p:attrName>style.visibility</p:attrName>
                                        </p:attrNameLst>
                                      </p:cBhvr>
                                      <p:to>
                                        <p:strVal val="visible"/>
                                      </p:to>
                                    </p:set>
                                    <p:anim calcmode="lin" valueType="num">
                                      <p:cBhvr additive="base">
                                        <p:cTn id="17" dur="250" fill="hold"/>
                                        <p:tgtEl>
                                          <p:spTgt spid="75"/>
                                        </p:tgtEl>
                                        <p:attrNameLst>
                                          <p:attrName>ppt_x</p:attrName>
                                        </p:attrNameLst>
                                      </p:cBhvr>
                                      <p:tavLst>
                                        <p:tav tm="0">
                                          <p:val>
                                            <p:strVal val="#ppt_x"/>
                                          </p:val>
                                        </p:tav>
                                        <p:tav tm="100000">
                                          <p:val>
                                            <p:strVal val="#ppt_x"/>
                                          </p:val>
                                        </p:tav>
                                      </p:tavLst>
                                    </p:anim>
                                    <p:anim calcmode="lin" valueType="num">
                                      <p:cBhvr additive="base">
                                        <p:cTn id="18" dur="250" fill="hold"/>
                                        <p:tgtEl>
                                          <p:spTgt spid="75"/>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250" fill="hold"/>
                                        <p:tgtEl>
                                          <p:spTgt spid="49"/>
                                        </p:tgtEl>
                                        <p:attrNameLst>
                                          <p:attrName>ppt_x</p:attrName>
                                        </p:attrNameLst>
                                      </p:cBhvr>
                                      <p:tavLst>
                                        <p:tav tm="0">
                                          <p:val>
                                            <p:strVal val="#ppt_x"/>
                                          </p:val>
                                        </p:tav>
                                        <p:tav tm="100000">
                                          <p:val>
                                            <p:strVal val="#ppt_x"/>
                                          </p:val>
                                        </p:tav>
                                      </p:tavLst>
                                    </p:anim>
                                    <p:anim calcmode="lin" valueType="num">
                                      <p:cBhvr additive="base">
                                        <p:cTn id="23" dur="250" fill="hold"/>
                                        <p:tgtEl>
                                          <p:spTgt spid="49"/>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250" fill="hold"/>
                                        <p:tgtEl>
                                          <p:spTgt spid="44"/>
                                        </p:tgtEl>
                                        <p:attrNameLst>
                                          <p:attrName>ppt_x</p:attrName>
                                        </p:attrNameLst>
                                      </p:cBhvr>
                                      <p:tavLst>
                                        <p:tav tm="0">
                                          <p:val>
                                            <p:strVal val="#ppt_x"/>
                                          </p:val>
                                        </p:tav>
                                        <p:tav tm="100000">
                                          <p:val>
                                            <p:strVal val="#ppt_x"/>
                                          </p:val>
                                        </p:tav>
                                      </p:tavLst>
                                    </p:anim>
                                    <p:anim calcmode="lin" valueType="num">
                                      <p:cBhvr additive="base">
                                        <p:cTn id="28" dur="250" fill="hold"/>
                                        <p:tgtEl>
                                          <p:spTgt spid="44"/>
                                        </p:tgtEl>
                                        <p:attrNameLst>
                                          <p:attrName>ppt_y</p:attrName>
                                        </p:attrNameLst>
                                      </p:cBhvr>
                                      <p:tavLst>
                                        <p:tav tm="0">
                                          <p:val>
                                            <p:strVal val="1+#ppt_h/2"/>
                                          </p:val>
                                        </p:tav>
                                        <p:tav tm="100000">
                                          <p:val>
                                            <p:strVal val="#ppt_y"/>
                                          </p:val>
                                        </p:tav>
                                      </p:tavLst>
                                    </p:anim>
                                  </p:childTnLst>
                                </p:cTn>
                              </p:par>
                            </p:childTnLst>
                          </p:cTn>
                        </p:par>
                        <p:par>
                          <p:cTn id="29" fill="hold">
                            <p:stCondLst>
                              <p:cond delay="1250"/>
                            </p:stCondLst>
                            <p:childTnLst>
                              <p:par>
                                <p:cTn id="30" presetID="2" presetClass="entr" presetSubtype="4"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additive="base">
                                        <p:cTn id="32" dur="250" fill="hold"/>
                                        <p:tgtEl>
                                          <p:spTgt spid="60"/>
                                        </p:tgtEl>
                                        <p:attrNameLst>
                                          <p:attrName>ppt_x</p:attrName>
                                        </p:attrNameLst>
                                      </p:cBhvr>
                                      <p:tavLst>
                                        <p:tav tm="0">
                                          <p:val>
                                            <p:strVal val="#ppt_x"/>
                                          </p:val>
                                        </p:tav>
                                        <p:tav tm="100000">
                                          <p:val>
                                            <p:strVal val="#ppt_x"/>
                                          </p:val>
                                        </p:tav>
                                      </p:tavLst>
                                    </p:anim>
                                    <p:anim calcmode="lin" valueType="num">
                                      <p:cBhvr additive="base">
                                        <p:cTn id="33" dur="250" fill="hold"/>
                                        <p:tgtEl>
                                          <p:spTgt spid="60"/>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additive="base">
                                        <p:cTn id="37" dur="250" fill="hold"/>
                                        <p:tgtEl>
                                          <p:spTgt spid="55"/>
                                        </p:tgtEl>
                                        <p:attrNameLst>
                                          <p:attrName>ppt_x</p:attrName>
                                        </p:attrNameLst>
                                      </p:cBhvr>
                                      <p:tavLst>
                                        <p:tav tm="0">
                                          <p:val>
                                            <p:strVal val="#ppt_x"/>
                                          </p:val>
                                        </p:tav>
                                        <p:tav tm="100000">
                                          <p:val>
                                            <p:strVal val="#ppt_x"/>
                                          </p:val>
                                        </p:tav>
                                      </p:tavLst>
                                    </p:anim>
                                    <p:anim calcmode="lin" valueType="num">
                                      <p:cBhvr additive="base">
                                        <p:cTn id="38" dur="250" fill="hold"/>
                                        <p:tgtEl>
                                          <p:spTgt spid="55"/>
                                        </p:tgtEl>
                                        <p:attrNameLst>
                                          <p:attrName>ppt_y</p:attrName>
                                        </p:attrNameLst>
                                      </p:cBhvr>
                                      <p:tavLst>
                                        <p:tav tm="0">
                                          <p:val>
                                            <p:strVal val="1+#ppt_h/2"/>
                                          </p:val>
                                        </p:tav>
                                        <p:tav tm="100000">
                                          <p:val>
                                            <p:strVal val="#ppt_y"/>
                                          </p:val>
                                        </p:tav>
                                      </p:tavLst>
                                    </p:anim>
                                  </p:childTnLst>
                                </p:cTn>
                              </p:par>
                            </p:childTnLst>
                          </p:cTn>
                        </p:par>
                        <p:par>
                          <p:cTn id="39" fill="hold">
                            <p:stCondLst>
                              <p:cond delay="1750"/>
                            </p:stCondLst>
                            <p:childTnLst>
                              <p:par>
                                <p:cTn id="40" presetID="2" presetClass="entr" presetSubtype="4" fill="hold" nodeType="after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250" fill="hold"/>
                                        <p:tgtEl>
                                          <p:spTgt spid="50"/>
                                        </p:tgtEl>
                                        <p:attrNameLst>
                                          <p:attrName>ppt_x</p:attrName>
                                        </p:attrNameLst>
                                      </p:cBhvr>
                                      <p:tavLst>
                                        <p:tav tm="0">
                                          <p:val>
                                            <p:strVal val="#ppt_x"/>
                                          </p:val>
                                        </p:tav>
                                        <p:tav tm="100000">
                                          <p:val>
                                            <p:strVal val="#ppt_x"/>
                                          </p:val>
                                        </p:tav>
                                      </p:tavLst>
                                    </p:anim>
                                    <p:anim calcmode="lin" valueType="num">
                                      <p:cBhvr additive="base">
                                        <p:cTn id="43" dur="250" fill="hold"/>
                                        <p:tgtEl>
                                          <p:spTgt spid="50"/>
                                        </p:tgtEl>
                                        <p:attrNameLst>
                                          <p:attrName>ppt_y</p:attrName>
                                        </p:attrNameLst>
                                      </p:cBhvr>
                                      <p:tavLst>
                                        <p:tav tm="0">
                                          <p:val>
                                            <p:strVal val="1+#ppt_h/2"/>
                                          </p:val>
                                        </p:tav>
                                        <p:tav tm="100000">
                                          <p:val>
                                            <p:strVal val="#ppt_y"/>
                                          </p:val>
                                        </p:tav>
                                      </p:tavLst>
                                    </p:anim>
                                  </p:childTnLst>
                                </p:cTn>
                              </p:par>
                            </p:childTnLst>
                          </p:cTn>
                        </p:par>
                        <p:par>
                          <p:cTn id="44" fill="hold">
                            <p:stCondLst>
                              <p:cond delay="2000"/>
                            </p:stCondLst>
                            <p:childTnLst>
                              <p:par>
                                <p:cTn id="45" presetID="2" presetClass="entr" presetSubtype="4"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250" fill="hold"/>
                                        <p:tgtEl>
                                          <p:spTgt spid="45"/>
                                        </p:tgtEl>
                                        <p:attrNameLst>
                                          <p:attrName>ppt_x</p:attrName>
                                        </p:attrNameLst>
                                      </p:cBhvr>
                                      <p:tavLst>
                                        <p:tav tm="0">
                                          <p:val>
                                            <p:strVal val="#ppt_x"/>
                                          </p:val>
                                        </p:tav>
                                        <p:tav tm="100000">
                                          <p:val>
                                            <p:strVal val="#ppt_x"/>
                                          </p:val>
                                        </p:tav>
                                      </p:tavLst>
                                    </p:anim>
                                    <p:anim calcmode="lin" valueType="num">
                                      <p:cBhvr additive="base">
                                        <p:cTn id="48" dur="250" fill="hold"/>
                                        <p:tgtEl>
                                          <p:spTgt spid="45"/>
                                        </p:tgtEl>
                                        <p:attrNameLst>
                                          <p:attrName>ppt_y</p:attrName>
                                        </p:attrNameLst>
                                      </p:cBhvr>
                                      <p:tavLst>
                                        <p:tav tm="0">
                                          <p:val>
                                            <p:strVal val="1+#ppt_h/2"/>
                                          </p:val>
                                        </p:tav>
                                        <p:tav tm="100000">
                                          <p:val>
                                            <p:strVal val="#ppt_y"/>
                                          </p:val>
                                        </p:tav>
                                      </p:tavLst>
                                    </p:anim>
                                  </p:childTnLst>
                                </p:cTn>
                              </p:par>
                            </p:childTnLst>
                          </p:cTn>
                        </p:par>
                        <p:par>
                          <p:cTn id="49" fill="hold">
                            <p:stCondLst>
                              <p:cond delay="2250"/>
                            </p:stCondLst>
                            <p:childTnLst>
                              <p:par>
                                <p:cTn id="50" presetID="2" presetClass="entr" presetSubtype="4" fill="hold" nodeType="afterEffect">
                                  <p:stCondLst>
                                    <p:cond delay="0"/>
                                  </p:stCondLst>
                                  <p:childTnLst>
                                    <p:set>
                                      <p:cBhvr>
                                        <p:cTn id="51" dur="1" fill="hold">
                                          <p:stCondLst>
                                            <p:cond delay="0"/>
                                          </p:stCondLst>
                                        </p:cTn>
                                        <p:tgtEl>
                                          <p:spTgt spid="65"/>
                                        </p:tgtEl>
                                        <p:attrNameLst>
                                          <p:attrName>style.visibility</p:attrName>
                                        </p:attrNameLst>
                                      </p:cBhvr>
                                      <p:to>
                                        <p:strVal val="visible"/>
                                      </p:to>
                                    </p:set>
                                    <p:anim calcmode="lin" valueType="num">
                                      <p:cBhvr additive="base">
                                        <p:cTn id="52" dur="250" fill="hold"/>
                                        <p:tgtEl>
                                          <p:spTgt spid="65"/>
                                        </p:tgtEl>
                                        <p:attrNameLst>
                                          <p:attrName>ppt_x</p:attrName>
                                        </p:attrNameLst>
                                      </p:cBhvr>
                                      <p:tavLst>
                                        <p:tav tm="0">
                                          <p:val>
                                            <p:strVal val="#ppt_x"/>
                                          </p:val>
                                        </p:tav>
                                        <p:tav tm="100000">
                                          <p:val>
                                            <p:strVal val="#ppt_x"/>
                                          </p:val>
                                        </p:tav>
                                      </p:tavLst>
                                    </p:anim>
                                    <p:anim calcmode="lin" valueType="num">
                                      <p:cBhvr additive="base">
                                        <p:cTn id="53" dur="250" fill="hold"/>
                                        <p:tgtEl>
                                          <p:spTgt spid="65"/>
                                        </p:tgtEl>
                                        <p:attrNameLst>
                                          <p:attrName>ppt_y</p:attrName>
                                        </p:attrNameLst>
                                      </p:cBhvr>
                                      <p:tavLst>
                                        <p:tav tm="0">
                                          <p:val>
                                            <p:strVal val="1+#ppt_h/2"/>
                                          </p:val>
                                        </p:tav>
                                        <p:tav tm="100000">
                                          <p:val>
                                            <p:strVal val="#ppt_y"/>
                                          </p:val>
                                        </p:tav>
                                      </p:tavLst>
                                    </p:anim>
                                  </p:childTnLst>
                                </p:cTn>
                              </p:par>
                            </p:childTnLst>
                          </p:cTn>
                        </p:par>
                        <p:par>
                          <p:cTn id="54" fill="hold">
                            <p:stCondLst>
                              <p:cond delay="2500"/>
                            </p:stCondLst>
                            <p:childTnLst>
                              <p:par>
                                <p:cTn id="55" presetID="2" presetClass="entr" presetSubtype="4" fill="hold" grpId="0" nodeType="afterEffect">
                                  <p:stCondLst>
                                    <p:cond delay="0"/>
                                  </p:stCondLst>
                                  <p:childTnLst>
                                    <p:set>
                                      <p:cBhvr>
                                        <p:cTn id="56" dur="1" fill="hold">
                                          <p:stCondLst>
                                            <p:cond delay="0"/>
                                          </p:stCondLst>
                                        </p:cTn>
                                        <p:tgtEl>
                                          <p:spTgt spid="54"/>
                                        </p:tgtEl>
                                        <p:attrNameLst>
                                          <p:attrName>style.visibility</p:attrName>
                                        </p:attrNameLst>
                                      </p:cBhvr>
                                      <p:to>
                                        <p:strVal val="visible"/>
                                      </p:to>
                                    </p:set>
                                    <p:anim calcmode="lin" valueType="num">
                                      <p:cBhvr additive="base">
                                        <p:cTn id="57" dur="250" fill="hold"/>
                                        <p:tgtEl>
                                          <p:spTgt spid="54"/>
                                        </p:tgtEl>
                                        <p:attrNameLst>
                                          <p:attrName>ppt_x</p:attrName>
                                        </p:attrNameLst>
                                      </p:cBhvr>
                                      <p:tavLst>
                                        <p:tav tm="0">
                                          <p:val>
                                            <p:strVal val="#ppt_x"/>
                                          </p:val>
                                        </p:tav>
                                        <p:tav tm="100000">
                                          <p:val>
                                            <p:strVal val="#ppt_x"/>
                                          </p:val>
                                        </p:tav>
                                      </p:tavLst>
                                    </p:anim>
                                    <p:anim calcmode="lin" valueType="num">
                                      <p:cBhvr additive="base">
                                        <p:cTn id="58" dur="250" fill="hold"/>
                                        <p:tgtEl>
                                          <p:spTgt spid="54"/>
                                        </p:tgtEl>
                                        <p:attrNameLst>
                                          <p:attrName>ppt_y</p:attrName>
                                        </p:attrNameLst>
                                      </p:cBhvr>
                                      <p:tavLst>
                                        <p:tav tm="0">
                                          <p:val>
                                            <p:strVal val="1+#ppt_h/2"/>
                                          </p:val>
                                        </p:tav>
                                        <p:tav tm="100000">
                                          <p:val>
                                            <p:strVal val="#ppt_y"/>
                                          </p:val>
                                        </p:tav>
                                      </p:tavLst>
                                    </p:anim>
                                  </p:childTnLst>
                                </p:cTn>
                              </p:par>
                            </p:childTnLst>
                          </p:cTn>
                        </p:par>
                        <p:par>
                          <p:cTn id="59" fill="hold">
                            <p:stCondLst>
                              <p:cond delay="2750"/>
                            </p:stCondLst>
                            <p:childTnLst>
                              <p:par>
                                <p:cTn id="60" presetID="2" presetClass="entr" presetSubtype="4" fill="hold" nodeType="afterEffect">
                                  <p:stCondLst>
                                    <p:cond delay="0"/>
                                  </p:stCondLst>
                                  <p:childTnLst>
                                    <p:set>
                                      <p:cBhvr>
                                        <p:cTn id="61" dur="1" fill="hold">
                                          <p:stCondLst>
                                            <p:cond delay="0"/>
                                          </p:stCondLst>
                                        </p:cTn>
                                        <p:tgtEl>
                                          <p:spTgt spid="51"/>
                                        </p:tgtEl>
                                        <p:attrNameLst>
                                          <p:attrName>style.visibility</p:attrName>
                                        </p:attrNameLst>
                                      </p:cBhvr>
                                      <p:to>
                                        <p:strVal val="visible"/>
                                      </p:to>
                                    </p:set>
                                    <p:anim calcmode="lin" valueType="num">
                                      <p:cBhvr additive="base">
                                        <p:cTn id="62" dur="250" fill="hold"/>
                                        <p:tgtEl>
                                          <p:spTgt spid="51"/>
                                        </p:tgtEl>
                                        <p:attrNameLst>
                                          <p:attrName>ppt_x</p:attrName>
                                        </p:attrNameLst>
                                      </p:cBhvr>
                                      <p:tavLst>
                                        <p:tav tm="0">
                                          <p:val>
                                            <p:strVal val="#ppt_x"/>
                                          </p:val>
                                        </p:tav>
                                        <p:tav tm="100000">
                                          <p:val>
                                            <p:strVal val="#ppt_x"/>
                                          </p:val>
                                        </p:tav>
                                      </p:tavLst>
                                    </p:anim>
                                    <p:anim calcmode="lin" valueType="num">
                                      <p:cBhvr additive="base">
                                        <p:cTn id="63" dur="250" fill="hold"/>
                                        <p:tgtEl>
                                          <p:spTgt spid="51"/>
                                        </p:tgtEl>
                                        <p:attrNameLst>
                                          <p:attrName>ppt_y</p:attrName>
                                        </p:attrNameLst>
                                      </p:cBhvr>
                                      <p:tavLst>
                                        <p:tav tm="0">
                                          <p:val>
                                            <p:strVal val="1+#ppt_h/2"/>
                                          </p:val>
                                        </p:tav>
                                        <p:tav tm="100000">
                                          <p:val>
                                            <p:strVal val="#ppt_y"/>
                                          </p:val>
                                        </p:tav>
                                      </p:tavLst>
                                    </p:anim>
                                  </p:childTnLst>
                                </p:cTn>
                              </p:par>
                            </p:childTnLst>
                          </p:cTn>
                        </p:par>
                        <p:par>
                          <p:cTn id="64" fill="hold">
                            <p:stCondLst>
                              <p:cond delay="3000"/>
                            </p:stCondLst>
                            <p:childTnLst>
                              <p:par>
                                <p:cTn id="65" presetID="2" presetClass="entr" presetSubtype="4"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250" fill="hold"/>
                                        <p:tgtEl>
                                          <p:spTgt spid="46"/>
                                        </p:tgtEl>
                                        <p:attrNameLst>
                                          <p:attrName>ppt_x</p:attrName>
                                        </p:attrNameLst>
                                      </p:cBhvr>
                                      <p:tavLst>
                                        <p:tav tm="0">
                                          <p:val>
                                            <p:strVal val="#ppt_x"/>
                                          </p:val>
                                        </p:tav>
                                        <p:tav tm="100000">
                                          <p:val>
                                            <p:strVal val="#ppt_x"/>
                                          </p:val>
                                        </p:tav>
                                      </p:tavLst>
                                    </p:anim>
                                    <p:anim calcmode="lin" valueType="num">
                                      <p:cBhvr additive="base">
                                        <p:cTn id="68" dur="250" fill="hold"/>
                                        <p:tgtEl>
                                          <p:spTgt spid="46"/>
                                        </p:tgtEl>
                                        <p:attrNameLst>
                                          <p:attrName>ppt_y</p:attrName>
                                        </p:attrNameLst>
                                      </p:cBhvr>
                                      <p:tavLst>
                                        <p:tav tm="0">
                                          <p:val>
                                            <p:strVal val="1+#ppt_h/2"/>
                                          </p:val>
                                        </p:tav>
                                        <p:tav tm="100000">
                                          <p:val>
                                            <p:strVal val="#ppt_y"/>
                                          </p:val>
                                        </p:tav>
                                      </p:tavLst>
                                    </p:anim>
                                  </p:childTnLst>
                                </p:cTn>
                              </p:par>
                            </p:childTnLst>
                          </p:cTn>
                        </p:par>
                        <p:par>
                          <p:cTn id="69" fill="hold">
                            <p:stCondLst>
                              <p:cond delay="3250"/>
                            </p:stCondLst>
                            <p:childTnLst>
                              <p:par>
                                <p:cTn id="70" presetID="2" presetClass="entr" presetSubtype="4" fill="hold" nodeType="after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additive="base">
                                        <p:cTn id="72" dur="250" fill="hold"/>
                                        <p:tgtEl>
                                          <p:spTgt spid="56"/>
                                        </p:tgtEl>
                                        <p:attrNameLst>
                                          <p:attrName>ppt_x</p:attrName>
                                        </p:attrNameLst>
                                      </p:cBhvr>
                                      <p:tavLst>
                                        <p:tav tm="0">
                                          <p:val>
                                            <p:strVal val="#ppt_x"/>
                                          </p:val>
                                        </p:tav>
                                        <p:tav tm="100000">
                                          <p:val>
                                            <p:strVal val="#ppt_x"/>
                                          </p:val>
                                        </p:tav>
                                      </p:tavLst>
                                    </p:anim>
                                    <p:anim calcmode="lin" valueType="num">
                                      <p:cBhvr additive="base">
                                        <p:cTn id="73" dur="250" fill="hold"/>
                                        <p:tgtEl>
                                          <p:spTgt spid="56"/>
                                        </p:tgtEl>
                                        <p:attrNameLst>
                                          <p:attrName>ppt_y</p:attrName>
                                        </p:attrNameLst>
                                      </p:cBhvr>
                                      <p:tavLst>
                                        <p:tav tm="0">
                                          <p:val>
                                            <p:strVal val="1+#ppt_h/2"/>
                                          </p:val>
                                        </p:tav>
                                        <p:tav tm="100000">
                                          <p:val>
                                            <p:strVal val="#ppt_y"/>
                                          </p:val>
                                        </p:tav>
                                      </p:tavLst>
                                    </p:anim>
                                  </p:childTnLst>
                                </p:cTn>
                              </p:par>
                            </p:childTnLst>
                          </p:cTn>
                        </p:par>
                        <p:par>
                          <p:cTn id="74" fill="hold">
                            <p:stCondLst>
                              <p:cond delay="3500"/>
                            </p:stCondLst>
                            <p:childTnLst>
                              <p:par>
                                <p:cTn id="75" presetID="2" presetClass="entr" presetSubtype="4" fill="hold" grpId="0" nodeType="afterEffect">
                                  <p:stCondLst>
                                    <p:cond delay="0"/>
                                  </p:stCondLst>
                                  <p:childTnLst>
                                    <p:set>
                                      <p:cBhvr>
                                        <p:cTn id="76" dur="1" fill="hold">
                                          <p:stCondLst>
                                            <p:cond delay="0"/>
                                          </p:stCondLst>
                                        </p:cTn>
                                        <p:tgtEl>
                                          <p:spTgt spid="53"/>
                                        </p:tgtEl>
                                        <p:attrNameLst>
                                          <p:attrName>style.visibility</p:attrName>
                                        </p:attrNameLst>
                                      </p:cBhvr>
                                      <p:to>
                                        <p:strVal val="visible"/>
                                      </p:to>
                                    </p:set>
                                    <p:anim calcmode="lin" valueType="num">
                                      <p:cBhvr additive="base">
                                        <p:cTn id="77" dur="250" fill="hold"/>
                                        <p:tgtEl>
                                          <p:spTgt spid="53"/>
                                        </p:tgtEl>
                                        <p:attrNameLst>
                                          <p:attrName>ppt_x</p:attrName>
                                        </p:attrNameLst>
                                      </p:cBhvr>
                                      <p:tavLst>
                                        <p:tav tm="0">
                                          <p:val>
                                            <p:strVal val="#ppt_x"/>
                                          </p:val>
                                        </p:tav>
                                        <p:tav tm="100000">
                                          <p:val>
                                            <p:strVal val="#ppt_x"/>
                                          </p:val>
                                        </p:tav>
                                      </p:tavLst>
                                    </p:anim>
                                    <p:anim calcmode="lin" valueType="num">
                                      <p:cBhvr additive="base">
                                        <p:cTn id="78" dur="250" fill="hold"/>
                                        <p:tgtEl>
                                          <p:spTgt spid="53"/>
                                        </p:tgtEl>
                                        <p:attrNameLst>
                                          <p:attrName>ppt_y</p:attrName>
                                        </p:attrNameLst>
                                      </p:cBhvr>
                                      <p:tavLst>
                                        <p:tav tm="0">
                                          <p:val>
                                            <p:strVal val="1+#ppt_h/2"/>
                                          </p:val>
                                        </p:tav>
                                        <p:tav tm="100000">
                                          <p:val>
                                            <p:strVal val="#ppt_y"/>
                                          </p:val>
                                        </p:tav>
                                      </p:tavLst>
                                    </p:anim>
                                  </p:childTnLst>
                                </p:cTn>
                              </p:par>
                            </p:childTnLst>
                          </p:cTn>
                        </p:par>
                        <p:par>
                          <p:cTn id="79" fill="hold">
                            <p:stCondLst>
                              <p:cond delay="3750"/>
                            </p:stCondLst>
                            <p:childTnLst>
                              <p:par>
                                <p:cTn id="80" presetID="2" presetClass="entr" presetSubtype="4" fill="hold" nodeType="afterEffect">
                                  <p:stCondLst>
                                    <p:cond delay="0"/>
                                  </p:stCondLst>
                                  <p:childTnLst>
                                    <p:set>
                                      <p:cBhvr>
                                        <p:cTn id="81" dur="1" fill="hold">
                                          <p:stCondLst>
                                            <p:cond delay="0"/>
                                          </p:stCondLst>
                                        </p:cTn>
                                        <p:tgtEl>
                                          <p:spTgt spid="52"/>
                                        </p:tgtEl>
                                        <p:attrNameLst>
                                          <p:attrName>style.visibility</p:attrName>
                                        </p:attrNameLst>
                                      </p:cBhvr>
                                      <p:to>
                                        <p:strVal val="visible"/>
                                      </p:to>
                                    </p:set>
                                    <p:anim calcmode="lin" valueType="num">
                                      <p:cBhvr additive="base">
                                        <p:cTn id="82" dur="250" fill="hold"/>
                                        <p:tgtEl>
                                          <p:spTgt spid="52"/>
                                        </p:tgtEl>
                                        <p:attrNameLst>
                                          <p:attrName>ppt_x</p:attrName>
                                        </p:attrNameLst>
                                      </p:cBhvr>
                                      <p:tavLst>
                                        <p:tav tm="0">
                                          <p:val>
                                            <p:strVal val="#ppt_x"/>
                                          </p:val>
                                        </p:tav>
                                        <p:tav tm="100000">
                                          <p:val>
                                            <p:strVal val="#ppt_x"/>
                                          </p:val>
                                        </p:tav>
                                      </p:tavLst>
                                    </p:anim>
                                    <p:anim calcmode="lin" valueType="num">
                                      <p:cBhvr additive="base">
                                        <p:cTn id="83" dur="250" fill="hold"/>
                                        <p:tgtEl>
                                          <p:spTgt spid="52"/>
                                        </p:tgtEl>
                                        <p:attrNameLst>
                                          <p:attrName>ppt_y</p:attrName>
                                        </p:attrNameLst>
                                      </p:cBhvr>
                                      <p:tavLst>
                                        <p:tav tm="0">
                                          <p:val>
                                            <p:strVal val="1+#ppt_h/2"/>
                                          </p:val>
                                        </p:tav>
                                        <p:tav tm="100000">
                                          <p:val>
                                            <p:strVal val="#ppt_y"/>
                                          </p:val>
                                        </p:tav>
                                      </p:tavLst>
                                    </p:anim>
                                  </p:childTnLst>
                                </p:cTn>
                              </p:par>
                            </p:childTnLst>
                          </p:cTn>
                        </p:par>
                        <p:par>
                          <p:cTn id="84" fill="hold">
                            <p:stCondLst>
                              <p:cond delay="4000"/>
                            </p:stCondLst>
                            <p:childTnLst>
                              <p:par>
                                <p:cTn id="85" presetID="2" presetClass="entr" presetSubtype="4" fill="hold" grpId="0" nodeType="after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additive="base">
                                        <p:cTn id="87" dur="250" fill="hold"/>
                                        <p:tgtEl>
                                          <p:spTgt spid="47"/>
                                        </p:tgtEl>
                                        <p:attrNameLst>
                                          <p:attrName>ppt_x</p:attrName>
                                        </p:attrNameLst>
                                      </p:cBhvr>
                                      <p:tavLst>
                                        <p:tav tm="0">
                                          <p:val>
                                            <p:strVal val="#ppt_x"/>
                                          </p:val>
                                        </p:tav>
                                        <p:tav tm="100000">
                                          <p:val>
                                            <p:strVal val="#ppt_x"/>
                                          </p:val>
                                        </p:tav>
                                      </p:tavLst>
                                    </p:anim>
                                    <p:anim calcmode="lin" valueType="num">
                                      <p:cBhvr additive="base">
                                        <p:cTn id="88" dur="250" fill="hold"/>
                                        <p:tgtEl>
                                          <p:spTgt spid="47"/>
                                        </p:tgtEl>
                                        <p:attrNameLst>
                                          <p:attrName>ppt_y</p:attrName>
                                        </p:attrNameLst>
                                      </p:cBhvr>
                                      <p:tavLst>
                                        <p:tav tm="0">
                                          <p:val>
                                            <p:strVal val="1+#ppt_h/2"/>
                                          </p:val>
                                        </p:tav>
                                        <p:tav tm="100000">
                                          <p:val>
                                            <p:strVal val="#ppt_y"/>
                                          </p:val>
                                        </p:tav>
                                      </p:tavLst>
                                    </p:anim>
                                  </p:childTnLst>
                                </p:cTn>
                              </p:par>
                            </p:childTnLst>
                          </p:cTn>
                        </p:par>
                        <p:par>
                          <p:cTn id="89" fill="hold">
                            <p:stCondLst>
                              <p:cond delay="4250"/>
                            </p:stCondLst>
                            <p:childTnLst>
                              <p:par>
                                <p:cTn id="90" presetID="2" presetClass="entr" presetSubtype="4" fill="hold" nodeType="afterEffect">
                                  <p:stCondLst>
                                    <p:cond delay="0"/>
                                  </p:stCondLst>
                                  <p:childTnLst>
                                    <p:set>
                                      <p:cBhvr>
                                        <p:cTn id="91" dur="1" fill="hold">
                                          <p:stCondLst>
                                            <p:cond delay="0"/>
                                          </p:stCondLst>
                                        </p:cTn>
                                        <p:tgtEl>
                                          <p:spTgt spid="69"/>
                                        </p:tgtEl>
                                        <p:attrNameLst>
                                          <p:attrName>style.visibility</p:attrName>
                                        </p:attrNameLst>
                                      </p:cBhvr>
                                      <p:to>
                                        <p:strVal val="visible"/>
                                      </p:to>
                                    </p:set>
                                    <p:anim calcmode="lin" valueType="num">
                                      <p:cBhvr additive="base">
                                        <p:cTn id="92" dur="250" fill="hold"/>
                                        <p:tgtEl>
                                          <p:spTgt spid="69"/>
                                        </p:tgtEl>
                                        <p:attrNameLst>
                                          <p:attrName>ppt_x</p:attrName>
                                        </p:attrNameLst>
                                      </p:cBhvr>
                                      <p:tavLst>
                                        <p:tav tm="0">
                                          <p:val>
                                            <p:strVal val="#ppt_x"/>
                                          </p:val>
                                        </p:tav>
                                        <p:tav tm="100000">
                                          <p:val>
                                            <p:strVal val="#ppt_x"/>
                                          </p:val>
                                        </p:tav>
                                      </p:tavLst>
                                    </p:anim>
                                    <p:anim calcmode="lin" valueType="num">
                                      <p:cBhvr additive="base">
                                        <p:cTn id="93" dur="250" fill="hold"/>
                                        <p:tgtEl>
                                          <p:spTgt spid="69"/>
                                        </p:tgtEl>
                                        <p:attrNameLst>
                                          <p:attrName>ppt_y</p:attrName>
                                        </p:attrNameLst>
                                      </p:cBhvr>
                                      <p:tavLst>
                                        <p:tav tm="0">
                                          <p:val>
                                            <p:strVal val="1+#ppt_h/2"/>
                                          </p:val>
                                        </p:tav>
                                        <p:tav tm="100000">
                                          <p:val>
                                            <p:strVal val="#ppt_y"/>
                                          </p:val>
                                        </p:tav>
                                      </p:tavLst>
                                    </p:anim>
                                  </p:childTnLst>
                                </p:cTn>
                              </p:par>
                            </p:childTnLst>
                          </p:cTn>
                        </p:par>
                        <p:par>
                          <p:cTn id="94" fill="hold">
                            <p:stCondLst>
                              <p:cond delay="4500"/>
                            </p:stCondLst>
                            <p:childTnLst>
                              <p:par>
                                <p:cTn id="95" presetID="2" presetClass="entr" presetSubtype="4" fill="hold" grpId="0" nodeType="after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additive="base">
                                        <p:cTn id="97" dur="250" fill="hold"/>
                                        <p:tgtEl>
                                          <p:spTgt spid="48"/>
                                        </p:tgtEl>
                                        <p:attrNameLst>
                                          <p:attrName>ppt_x</p:attrName>
                                        </p:attrNameLst>
                                      </p:cBhvr>
                                      <p:tavLst>
                                        <p:tav tm="0">
                                          <p:val>
                                            <p:strVal val="#ppt_x"/>
                                          </p:val>
                                        </p:tav>
                                        <p:tav tm="100000">
                                          <p:val>
                                            <p:strVal val="#ppt_x"/>
                                          </p:val>
                                        </p:tav>
                                      </p:tavLst>
                                    </p:anim>
                                    <p:anim calcmode="lin" valueType="num">
                                      <p:cBhvr additive="base">
                                        <p:cTn id="98" dur="25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p:bldP spid="53" grpId="0"/>
      <p:bldP spid="54" grpId="0"/>
      <p:bldP spid="55" grpId="0"/>
      <p:bldP spid="73" grpId="0" animBg="1"/>
      <p:bldP spid="74" grpId="0" animBg="1"/>
      <p:bldP spid="7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2"/>
          <p:cNvGrpSpPr/>
          <p:nvPr/>
        </p:nvGrpSpPr>
        <p:grpSpPr>
          <a:xfrm>
            <a:off x="1205580" y="1412777"/>
            <a:ext cx="2453956" cy="2682875"/>
            <a:chOff x="3646488" y="1443038"/>
            <a:chExt cx="2454275" cy="2682875"/>
          </a:xfrm>
          <a:solidFill>
            <a:schemeClr val="accent4"/>
          </a:solidFill>
        </p:grpSpPr>
        <p:sp>
          <p:nvSpPr>
            <p:cNvPr id="7" name="Freeform 10"/>
            <p:cNvSpPr>
              <a:spLocks/>
            </p:cNvSpPr>
            <p:nvPr/>
          </p:nvSpPr>
          <p:spPr bwMode="auto">
            <a:xfrm>
              <a:off x="4322763" y="2351088"/>
              <a:ext cx="1778000" cy="1774825"/>
            </a:xfrm>
            <a:custGeom>
              <a:avLst/>
              <a:gdLst>
                <a:gd name="T0" fmla="*/ 553 w 553"/>
                <a:gd name="T1" fmla="*/ 552 h 552"/>
                <a:gd name="T2" fmla="*/ 553 w 553"/>
                <a:gd name="T3" fmla="*/ 0 h 552"/>
                <a:gd name="T4" fmla="*/ 0 w 553"/>
                <a:gd name="T5" fmla="*/ 552 h 552"/>
                <a:gd name="T6" fmla="*/ 553 w 553"/>
                <a:gd name="T7" fmla="*/ 552 h 552"/>
              </a:gdLst>
              <a:ahLst/>
              <a:cxnLst>
                <a:cxn ang="0">
                  <a:pos x="T0" y="T1"/>
                </a:cxn>
                <a:cxn ang="0">
                  <a:pos x="T2" y="T3"/>
                </a:cxn>
                <a:cxn ang="0">
                  <a:pos x="T4" y="T5"/>
                </a:cxn>
                <a:cxn ang="0">
                  <a:pos x="T6" y="T7"/>
                </a:cxn>
              </a:cxnLst>
              <a:rect l="0" t="0" r="r" b="b"/>
              <a:pathLst>
                <a:path w="553" h="552">
                  <a:moveTo>
                    <a:pt x="553" y="552"/>
                  </a:moveTo>
                  <a:cubicBezTo>
                    <a:pt x="553" y="0"/>
                    <a:pt x="553" y="0"/>
                    <a:pt x="553" y="0"/>
                  </a:cubicBezTo>
                  <a:cubicBezTo>
                    <a:pt x="248" y="1"/>
                    <a:pt x="1" y="247"/>
                    <a:pt x="0" y="552"/>
                  </a:cubicBezTo>
                  <a:lnTo>
                    <a:pt x="553" y="5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8" name="Freeform 18"/>
            <p:cNvSpPr>
              <a:spLocks/>
            </p:cNvSpPr>
            <p:nvPr/>
          </p:nvSpPr>
          <p:spPr bwMode="auto">
            <a:xfrm>
              <a:off x="4962525" y="1822450"/>
              <a:ext cx="762000" cy="946150"/>
            </a:xfrm>
            <a:custGeom>
              <a:avLst/>
              <a:gdLst>
                <a:gd name="T0" fmla="*/ 162 w 237"/>
                <a:gd name="T1" fmla="*/ 116 h 294"/>
                <a:gd name="T2" fmla="*/ 117 w 237"/>
                <a:gd name="T3" fmla="*/ 65 h 294"/>
                <a:gd name="T4" fmla="*/ 87 w 237"/>
                <a:gd name="T5" fmla="*/ 0 h 294"/>
                <a:gd name="T6" fmla="*/ 46 w 237"/>
                <a:gd name="T7" fmla="*/ 19 h 294"/>
                <a:gd name="T8" fmla="*/ 40 w 237"/>
                <a:gd name="T9" fmla="*/ 21 h 294"/>
                <a:gd name="T10" fmla="*/ 0 w 237"/>
                <a:gd name="T11" fmla="*/ 40 h 294"/>
                <a:gd name="T12" fmla="*/ 30 w 237"/>
                <a:gd name="T13" fmla="*/ 105 h 294"/>
                <a:gd name="T14" fmla="*/ 40 w 237"/>
                <a:gd name="T15" fmla="*/ 173 h 294"/>
                <a:gd name="T16" fmla="*/ 62 w 237"/>
                <a:gd name="T17" fmla="*/ 283 h 294"/>
                <a:gd name="T18" fmla="*/ 67 w 237"/>
                <a:gd name="T19" fmla="*/ 294 h 294"/>
                <a:gd name="T20" fmla="*/ 151 w 237"/>
                <a:gd name="T21" fmla="*/ 256 h 294"/>
                <a:gd name="T22" fmla="*/ 154 w 237"/>
                <a:gd name="T23" fmla="*/ 254 h 294"/>
                <a:gd name="T24" fmla="*/ 237 w 237"/>
                <a:gd name="T25" fmla="*/ 216 h 294"/>
                <a:gd name="T26" fmla="*/ 232 w 237"/>
                <a:gd name="T27" fmla="*/ 205 h 294"/>
                <a:gd name="T28" fmla="*/ 162 w 237"/>
                <a:gd name="T29" fmla="*/ 11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7" h="294">
                  <a:moveTo>
                    <a:pt x="162" y="116"/>
                  </a:moveTo>
                  <a:cubicBezTo>
                    <a:pt x="135" y="97"/>
                    <a:pt x="117" y="65"/>
                    <a:pt x="117" y="65"/>
                  </a:cubicBezTo>
                  <a:cubicBezTo>
                    <a:pt x="87" y="0"/>
                    <a:pt x="87" y="0"/>
                    <a:pt x="87" y="0"/>
                  </a:cubicBezTo>
                  <a:cubicBezTo>
                    <a:pt x="46" y="19"/>
                    <a:pt x="46" y="19"/>
                    <a:pt x="46" y="19"/>
                  </a:cubicBezTo>
                  <a:cubicBezTo>
                    <a:pt x="40" y="21"/>
                    <a:pt x="40" y="21"/>
                    <a:pt x="40" y="21"/>
                  </a:cubicBezTo>
                  <a:cubicBezTo>
                    <a:pt x="0" y="40"/>
                    <a:pt x="0" y="40"/>
                    <a:pt x="0" y="40"/>
                  </a:cubicBezTo>
                  <a:cubicBezTo>
                    <a:pt x="30" y="105"/>
                    <a:pt x="30" y="105"/>
                    <a:pt x="30" y="105"/>
                  </a:cubicBezTo>
                  <a:cubicBezTo>
                    <a:pt x="30" y="105"/>
                    <a:pt x="42" y="140"/>
                    <a:pt x="40" y="173"/>
                  </a:cubicBezTo>
                  <a:cubicBezTo>
                    <a:pt x="37" y="205"/>
                    <a:pt x="37" y="230"/>
                    <a:pt x="62" y="283"/>
                  </a:cubicBezTo>
                  <a:cubicBezTo>
                    <a:pt x="67" y="294"/>
                    <a:pt x="67" y="294"/>
                    <a:pt x="67" y="294"/>
                  </a:cubicBezTo>
                  <a:cubicBezTo>
                    <a:pt x="151" y="256"/>
                    <a:pt x="151" y="256"/>
                    <a:pt x="151" y="256"/>
                  </a:cubicBezTo>
                  <a:cubicBezTo>
                    <a:pt x="154" y="254"/>
                    <a:pt x="154" y="254"/>
                    <a:pt x="154" y="254"/>
                  </a:cubicBezTo>
                  <a:cubicBezTo>
                    <a:pt x="237" y="216"/>
                    <a:pt x="237" y="216"/>
                    <a:pt x="237" y="216"/>
                  </a:cubicBezTo>
                  <a:cubicBezTo>
                    <a:pt x="232" y="205"/>
                    <a:pt x="232" y="205"/>
                    <a:pt x="232" y="205"/>
                  </a:cubicBezTo>
                  <a:cubicBezTo>
                    <a:pt x="207" y="151"/>
                    <a:pt x="189" y="135"/>
                    <a:pt x="162"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9" name="Freeform 19"/>
            <p:cNvSpPr>
              <a:spLocks/>
            </p:cNvSpPr>
            <p:nvPr/>
          </p:nvSpPr>
          <p:spPr bwMode="auto">
            <a:xfrm>
              <a:off x="4686300" y="2279650"/>
              <a:ext cx="565150" cy="639762"/>
            </a:xfrm>
            <a:custGeom>
              <a:avLst/>
              <a:gdLst>
                <a:gd name="T0" fmla="*/ 116 w 176"/>
                <a:gd name="T1" fmla="*/ 70 h 199"/>
                <a:gd name="T2" fmla="*/ 81 w 176"/>
                <a:gd name="T3" fmla="*/ 40 h 199"/>
                <a:gd name="T4" fmla="*/ 54 w 176"/>
                <a:gd name="T5" fmla="*/ 0 h 199"/>
                <a:gd name="T6" fmla="*/ 29 w 176"/>
                <a:gd name="T7" fmla="*/ 17 h 199"/>
                <a:gd name="T8" fmla="*/ 25 w 176"/>
                <a:gd name="T9" fmla="*/ 19 h 199"/>
                <a:gd name="T10" fmla="*/ 0 w 176"/>
                <a:gd name="T11" fmla="*/ 36 h 199"/>
                <a:gd name="T12" fmla="*/ 27 w 176"/>
                <a:gd name="T13" fmla="*/ 76 h 199"/>
                <a:gd name="T14" fmla="*/ 40 w 176"/>
                <a:gd name="T15" fmla="*/ 120 h 199"/>
                <a:gd name="T16" fmla="*/ 67 w 176"/>
                <a:gd name="T17" fmla="*/ 192 h 199"/>
                <a:gd name="T18" fmla="*/ 71 w 176"/>
                <a:gd name="T19" fmla="*/ 199 h 199"/>
                <a:gd name="T20" fmla="*/ 123 w 176"/>
                <a:gd name="T21" fmla="*/ 165 h 199"/>
                <a:gd name="T22" fmla="*/ 125 w 176"/>
                <a:gd name="T23" fmla="*/ 163 h 199"/>
                <a:gd name="T24" fmla="*/ 176 w 176"/>
                <a:gd name="T25" fmla="*/ 129 h 199"/>
                <a:gd name="T26" fmla="*/ 172 w 176"/>
                <a:gd name="T27" fmla="*/ 122 h 199"/>
                <a:gd name="T28" fmla="*/ 116 w 176"/>
                <a:gd name="T29" fmla="*/ 7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199">
                  <a:moveTo>
                    <a:pt x="116" y="70"/>
                  </a:moveTo>
                  <a:cubicBezTo>
                    <a:pt x="96" y="60"/>
                    <a:pt x="81" y="40"/>
                    <a:pt x="81" y="40"/>
                  </a:cubicBezTo>
                  <a:cubicBezTo>
                    <a:pt x="54" y="0"/>
                    <a:pt x="54" y="0"/>
                    <a:pt x="54" y="0"/>
                  </a:cubicBezTo>
                  <a:cubicBezTo>
                    <a:pt x="29" y="17"/>
                    <a:pt x="29" y="17"/>
                    <a:pt x="29" y="17"/>
                  </a:cubicBezTo>
                  <a:cubicBezTo>
                    <a:pt x="25" y="19"/>
                    <a:pt x="25" y="19"/>
                    <a:pt x="25" y="19"/>
                  </a:cubicBezTo>
                  <a:cubicBezTo>
                    <a:pt x="0" y="36"/>
                    <a:pt x="0" y="36"/>
                    <a:pt x="0" y="36"/>
                  </a:cubicBezTo>
                  <a:cubicBezTo>
                    <a:pt x="27" y="76"/>
                    <a:pt x="27" y="76"/>
                    <a:pt x="27" y="76"/>
                  </a:cubicBezTo>
                  <a:cubicBezTo>
                    <a:pt x="27" y="76"/>
                    <a:pt x="38" y="98"/>
                    <a:pt x="40" y="120"/>
                  </a:cubicBezTo>
                  <a:cubicBezTo>
                    <a:pt x="42" y="143"/>
                    <a:pt x="45" y="159"/>
                    <a:pt x="67" y="192"/>
                  </a:cubicBezTo>
                  <a:cubicBezTo>
                    <a:pt x="71" y="199"/>
                    <a:pt x="71" y="199"/>
                    <a:pt x="71" y="199"/>
                  </a:cubicBezTo>
                  <a:cubicBezTo>
                    <a:pt x="123" y="165"/>
                    <a:pt x="123" y="165"/>
                    <a:pt x="123" y="165"/>
                  </a:cubicBezTo>
                  <a:cubicBezTo>
                    <a:pt x="125" y="163"/>
                    <a:pt x="125" y="163"/>
                    <a:pt x="125" y="163"/>
                  </a:cubicBezTo>
                  <a:cubicBezTo>
                    <a:pt x="176" y="129"/>
                    <a:pt x="176" y="129"/>
                    <a:pt x="176" y="129"/>
                  </a:cubicBezTo>
                  <a:cubicBezTo>
                    <a:pt x="172" y="122"/>
                    <a:pt x="172" y="122"/>
                    <a:pt x="172" y="122"/>
                  </a:cubicBezTo>
                  <a:cubicBezTo>
                    <a:pt x="150" y="89"/>
                    <a:pt x="136" y="80"/>
                    <a:pt x="116"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0" name="Freeform 20"/>
            <p:cNvSpPr>
              <a:spLocks/>
            </p:cNvSpPr>
            <p:nvPr/>
          </p:nvSpPr>
          <p:spPr bwMode="auto">
            <a:xfrm>
              <a:off x="5521325" y="1919288"/>
              <a:ext cx="441325" cy="623887"/>
            </a:xfrm>
            <a:custGeom>
              <a:avLst/>
              <a:gdLst>
                <a:gd name="T0" fmla="*/ 99 w 137"/>
                <a:gd name="T1" fmla="*/ 87 h 194"/>
                <a:gd name="T2" fmla="*/ 75 w 137"/>
                <a:gd name="T3" fmla="*/ 47 h 194"/>
                <a:gd name="T4" fmla="*/ 63 w 137"/>
                <a:gd name="T5" fmla="*/ 0 h 194"/>
                <a:gd name="T6" fmla="*/ 34 w 137"/>
                <a:gd name="T7" fmla="*/ 8 h 194"/>
                <a:gd name="T8" fmla="*/ 30 w 137"/>
                <a:gd name="T9" fmla="*/ 9 h 194"/>
                <a:gd name="T10" fmla="*/ 0 w 137"/>
                <a:gd name="T11" fmla="*/ 17 h 194"/>
                <a:gd name="T12" fmla="*/ 13 w 137"/>
                <a:gd name="T13" fmla="*/ 63 h 194"/>
                <a:gd name="T14" fmla="*/ 11 w 137"/>
                <a:gd name="T15" fmla="*/ 110 h 194"/>
                <a:gd name="T16" fmla="*/ 13 w 137"/>
                <a:gd name="T17" fmla="*/ 186 h 194"/>
                <a:gd name="T18" fmla="*/ 15 w 137"/>
                <a:gd name="T19" fmla="*/ 194 h 194"/>
                <a:gd name="T20" fmla="*/ 75 w 137"/>
                <a:gd name="T21" fmla="*/ 178 h 194"/>
                <a:gd name="T22" fmla="*/ 77 w 137"/>
                <a:gd name="T23" fmla="*/ 178 h 194"/>
                <a:gd name="T24" fmla="*/ 137 w 137"/>
                <a:gd name="T25" fmla="*/ 162 h 194"/>
                <a:gd name="T26" fmla="*/ 135 w 137"/>
                <a:gd name="T27" fmla="*/ 154 h 194"/>
                <a:gd name="T28" fmla="*/ 99 w 137"/>
                <a:gd name="T29" fmla="*/ 8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194">
                  <a:moveTo>
                    <a:pt x="99" y="87"/>
                  </a:moveTo>
                  <a:cubicBezTo>
                    <a:pt x="84" y="70"/>
                    <a:pt x="75" y="47"/>
                    <a:pt x="75" y="47"/>
                  </a:cubicBezTo>
                  <a:cubicBezTo>
                    <a:pt x="63" y="0"/>
                    <a:pt x="63" y="0"/>
                    <a:pt x="63" y="0"/>
                  </a:cubicBezTo>
                  <a:cubicBezTo>
                    <a:pt x="34" y="8"/>
                    <a:pt x="34" y="8"/>
                    <a:pt x="34" y="8"/>
                  </a:cubicBezTo>
                  <a:cubicBezTo>
                    <a:pt x="30" y="9"/>
                    <a:pt x="30" y="9"/>
                    <a:pt x="30" y="9"/>
                  </a:cubicBezTo>
                  <a:cubicBezTo>
                    <a:pt x="0" y="17"/>
                    <a:pt x="0" y="17"/>
                    <a:pt x="0" y="17"/>
                  </a:cubicBezTo>
                  <a:cubicBezTo>
                    <a:pt x="13" y="63"/>
                    <a:pt x="13" y="63"/>
                    <a:pt x="13" y="63"/>
                  </a:cubicBezTo>
                  <a:cubicBezTo>
                    <a:pt x="13" y="63"/>
                    <a:pt x="16" y="88"/>
                    <a:pt x="11" y="110"/>
                  </a:cubicBezTo>
                  <a:cubicBezTo>
                    <a:pt x="5" y="131"/>
                    <a:pt x="3" y="147"/>
                    <a:pt x="13" y="186"/>
                  </a:cubicBezTo>
                  <a:cubicBezTo>
                    <a:pt x="15" y="194"/>
                    <a:pt x="15" y="194"/>
                    <a:pt x="15" y="194"/>
                  </a:cubicBezTo>
                  <a:cubicBezTo>
                    <a:pt x="75" y="178"/>
                    <a:pt x="75" y="178"/>
                    <a:pt x="75" y="178"/>
                  </a:cubicBezTo>
                  <a:cubicBezTo>
                    <a:pt x="77" y="178"/>
                    <a:pt x="77" y="178"/>
                    <a:pt x="77" y="178"/>
                  </a:cubicBezTo>
                  <a:cubicBezTo>
                    <a:pt x="137" y="162"/>
                    <a:pt x="137" y="162"/>
                    <a:pt x="137" y="162"/>
                  </a:cubicBezTo>
                  <a:cubicBezTo>
                    <a:pt x="135" y="154"/>
                    <a:pt x="135" y="154"/>
                    <a:pt x="135" y="154"/>
                  </a:cubicBezTo>
                  <a:cubicBezTo>
                    <a:pt x="125" y="115"/>
                    <a:pt x="115" y="103"/>
                    <a:pt x="99"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1" name="Freeform 21"/>
            <p:cNvSpPr>
              <a:spLocks/>
            </p:cNvSpPr>
            <p:nvPr/>
          </p:nvSpPr>
          <p:spPr bwMode="auto">
            <a:xfrm>
              <a:off x="5329238" y="1493838"/>
              <a:ext cx="347662" cy="428625"/>
            </a:xfrm>
            <a:custGeom>
              <a:avLst/>
              <a:gdLst>
                <a:gd name="T0" fmla="*/ 105 w 108"/>
                <a:gd name="T1" fmla="*/ 35 h 133"/>
                <a:gd name="T2" fmla="*/ 86 w 108"/>
                <a:gd name="T3" fmla="*/ 24 h 133"/>
                <a:gd name="T4" fmla="*/ 84 w 108"/>
                <a:gd name="T5" fmla="*/ 24 h 133"/>
                <a:gd name="T6" fmla="*/ 77 w 108"/>
                <a:gd name="T7" fmla="*/ 19 h 133"/>
                <a:gd name="T8" fmla="*/ 77 w 108"/>
                <a:gd name="T9" fmla="*/ 15 h 133"/>
                <a:gd name="T10" fmla="*/ 56 w 108"/>
                <a:gd name="T11" fmla="*/ 3 h 133"/>
                <a:gd name="T12" fmla="*/ 45 w 108"/>
                <a:gd name="T13" fmla="*/ 15 h 133"/>
                <a:gd name="T14" fmla="*/ 43 w 108"/>
                <a:gd name="T15" fmla="*/ 15 h 133"/>
                <a:gd name="T16" fmla="*/ 32 w 108"/>
                <a:gd name="T17" fmla="*/ 34 h 133"/>
                <a:gd name="T18" fmla="*/ 33 w 108"/>
                <a:gd name="T19" fmla="*/ 35 h 133"/>
                <a:gd name="T20" fmla="*/ 23 w 108"/>
                <a:gd name="T21" fmla="*/ 43 h 133"/>
                <a:gd name="T22" fmla="*/ 14 w 108"/>
                <a:gd name="T23" fmla="*/ 43 h 133"/>
                <a:gd name="T24" fmla="*/ 3 w 108"/>
                <a:gd name="T25" fmla="*/ 62 h 133"/>
                <a:gd name="T26" fmla="*/ 16 w 108"/>
                <a:gd name="T27" fmla="*/ 73 h 133"/>
                <a:gd name="T28" fmla="*/ 54 w 108"/>
                <a:gd name="T29" fmla="*/ 90 h 133"/>
                <a:gd name="T30" fmla="*/ 72 w 108"/>
                <a:gd name="T31" fmla="*/ 112 h 133"/>
                <a:gd name="T32" fmla="*/ 94 w 108"/>
                <a:gd name="T33" fmla="*/ 133 h 133"/>
                <a:gd name="T34" fmla="*/ 100 w 108"/>
                <a:gd name="T35" fmla="*/ 131 h 133"/>
                <a:gd name="T36" fmla="*/ 88 w 108"/>
                <a:gd name="T37" fmla="*/ 103 h 133"/>
                <a:gd name="T38" fmla="*/ 93 w 108"/>
                <a:gd name="T39" fmla="*/ 75 h 133"/>
                <a:gd name="T40" fmla="*/ 102 w 108"/>
                <a:gd name="T41" fmla="*/ 49 h 133"/>
                <a:gd name="T42" fmla="*/ 105 w 108"/>
                <a:gd name="T4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33">
                  <a:moveTo>
                    <a:pt x="105" y="35"/>
                  </a:moveTo>
                  <a:cubicBezTo>
                    <a:pt x="103" y="27"/>
                    <a:pt x="95" y="22"/>
                    <a:pt x="86" y="24"/>
                  </a:cubicBezTo>
                  <a:cubicBezTo>
                    <a:pt x="86" y="24"/>
                    <a:pt x="85" y="24"/>
                    <a:pt x="84" y="24"/>
                  </a:cubicBezTo>
                  <a:cubicBezTo>
                    <a:pt x="83" y="22"/>
                    <a:pt x="80" y="20"/>
                    <a:pt x="77" y="19"/>
                  </a:cubicBezTo>
                  <a:cubicBezTo>
                    <a:pt x="77" y="17"/>
                    <a:pt x="77" y="16"/>
                    <a:pt x="77" y="15"/>
                  </a:cubicBezTo>
                  <a:cubicBezTo>
                    <a:pt x="74" y="6"/>
                    <a:pt x="65" y="0"/>
                    <a:pt x="56" y="3"/>
                  </a:cubicBezTo>
                  <a:cubicBezTo>
                    <a:pt x="50" y="4"/>
                    <a:pt x="46" y="9"/>
                    <a:pt x="45" y="15"/>
                  </a:cubicBezTo>
                  <a:cubicBezTo>
                    <a:pt x="44" y="15"/>
                    <a:pt x="44" y="15"/>
                    <a:pt x="43" y="15"/>
                  </a:cubicBezTo>
                  <a:cubicBezTo>
                    <a:pt x="35" y="17"/>
                    <a:pt x="30" y="26"/>
                    <a:pt x="32" y="34"/>
                  </a:cubicBezTo>
                  <a:cubicBezTo>
                    <a:pt x="32" y="34"/>
                    <a:pt x="32" y="35"/>
                    <a:pt x="33" y="35"/>
                  </a:cubicBezTo>
                  <a:cubicBezTo>
                    <a:pt x="28" y="36"/>
                    <a:pt x="25" y="39"/>
                    <a:pt x="23" y="43"/>
                  </a:cubicBezTo>
                  <a:cubicBezTo>
                    <a:pt x="20" y="42"/>
                    <a:pt x="17" y="42"/>
                    <a:pt x="14" y="43"/>
                  </a:cubicBezTo>
                  <a:cubicBezTo>
                    <a:pt x="5" y="45"/>
                    <a:pt x="0" y="53"/>
                    <a:pt x="3" y="62"/>
                  </a:cubicBezTo>
                  <a:cubicBezTo>
                    <a:pt x="4" y="68"/>
                    <a:pt x="9" y="72"/>
                    <a:pt x="16" y="73"/>
                  </a:cubicBezTo>
                  <a:cubicBezTo>
                    <a:pt x="17" y="77"/>
                    <a:pt x="26" y="97"/>
                    <a:pt x="54" y="90"/>
                  </a:cubicBezTo>
                  <a:cubicBezTo>
                    <a:pt x="54" y="90"/>
                    <a:pt x="47" y="110"/>
                    <a:pt x="72" y="112"/>
                  </a:cubicBezTo>
                  <a:cubicBezTo>
                    <a:pt x="72" y="112"/>
                    <a:pt x="88" y="112"/>
                    <a:pt x="94" y="133"/>
                  </a:cubicBezTo>
                  <a:cubicBezTo>
                    <a:pt x="100" y="131"/>
                    <a:pt x="100" y="131"/>
                    <a:pt x="100" y="131"/>
                  </a:cubicBezTo>
                  <a:cubicBezTo>
                    <a:pt x="100" y="131"/>
                    <a:pt x="102" y="111"/>
                    <a:pt x="88" y="103"/>
                  </a:cubicBezTo>
                  <a:cubicBezTo>
                    <a:pt x="74" y="95"/>
                    <a:pt x="102" y="86"/>
                    <a:pt x="93" y="75"/>
                  </a:cubicBezTo>
                  <a:cubicBezTo>
                    <a:pt x="93" y="75"/>
                    <a:pt x="108" y="63"/>
                    <a:pt x="102" y="49"/>
                  </a:cubicBezTo>
                  <a:cubicBezTo>
                    <a:pt x="105" y="46"/>
                    <a:pt x="107" y="40"/>
                    <a:pt x="105"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2" name="Freeform 22"/>
            <p:cNvSpPr>
              <a:spLocks/>
            </p:cNvSpPr>
            <p:nvPr/>
          </p:nvSpPr>
          <p:spPr bwMode="auto">
            <a:xfrm>
              <a:off x="4762500" y="1443038"/>
              <a:ext cx="360362" cy="401637"/>
            </a:xfrm>
            <a:custGeom>
              <a:avLst/>
              <a:gdLst>
                <a:gd name="T0" fmla="*/ 100 w 112"/>
                <a:gd name="T1" fmla="*/ 27 h 125"/>
                <a:gd name="T2" fmla="*/ 79 w 112"/>
                <a:gd name="T3" fmla="*/ 19 h 125"/>
                <a:gd name="T4" fmla="*/ 77 w 112"/>
                <a:gd name="T5" fmla="*/ 20 h 125"/>
                <a:gd name="T6" fmla="*/ 69 w 112"/>
                <a:gd name="T7" fmla="*/ 15 h 125"/>
                <a:gd name="T8" fmla="*/ 68 w 112"/>
                <a:gd name="T9" fmla="*/ 12 h 125"/>
                <a:gd name="T10" fmla="*/ 46 w 112"/>
                <a:gd name="T11" fmla="*/ 4 h 125"/>
                <a:gd name="T12" fmla="*/ 37 w 112"/>
                <a:gd name="T13" fmla="*/ 17 h 125"/>
                <a:gd name="T14" fmla="*/ 35 w 112"/>
                <a:gd name="T15" fmla="*/ 18 h 125"/>
                <a:gd name="T16" fmla="*/ 28 w 112"/>
                <a:gd name="T17" fmla="*/ 39 h 125"/>
                <a:gd name="T18" fmla="*/ 28 w 112"/>
                <a:gd name="T19" fmla="*/ 40 h 125"/>
                <a:gd name="T20" fmla="*/ 20 w 112"/>
                <a:gd name="T21" fmla="*/ 49 h 125"/>
                <a:gd name="T22" fmla="*/ 11 w 112"/>
                <a:gd name="T23" fmla="*/ 50 h 125"/>
                <a:gd name="T24" fmla="*/ 4 w 112"/>
                <a:gd name="T25" fmla="*/ 71 h 125"/>
                <a:gd name="T26" fmla="*/ 18 w 112"/>
                <a:gd name="T27" fmla="*/ 80 h 125"/>
                <a:gd name="T28" fmla="*/ 59 w 112"/>
                <a:gd name="T29" fmla="*/ 90 h 125"/>
                <a:gd name="T30" fmla="*/ 80 w 112"/>
                <a:gd name="T31" fmla="*/ 108 h 125"/>
                <a:gd name="T32" fmla="*/ 106 w 112"/>
                <a:gd name="T33" fmla="*/ 125 h 125"/>
                <a:gd name="T34" fmla="*/ 112 w 112"/>
                <a:gd name="T35" fmla="*/ 122 h 125"/>
                <a:gd name="T36" fmla="*/ 95 w 112"/>
                <a:gd name="T37" fmla="*/ 96 h 125"/>
                <a:gd name="T38" fmla="*/ 95 w 112"/>
                <a:gd name="T39" fmla="*/ 68 h 125"/>
                <a:gd name="T40" fmla="*/ 99 w 112"/>
                <a:gd name="T41" fmla="*/ 41 h 125"/>
                <a:gd name="T42" fmla="*/ 100 w 112"/>
                <a:gd name="T43" fmla="*/ 2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125">
                  <a:moveTo>
                    <a:pt x="100" y="27"/>
                  </a:moveTo>
                  <a:cubicBezTo>
                    <a:pt x="96" y="19"/>
                    <a:pt x="87" y="15"/>
                    <a:pt x="79" y="19"/>
                  </a:cubicBezTo>
                  <a:cubicBezTo>
                    <a:pt x="79" y="19"/>
                    <a:pt x="78" y="20"/>
                    <a:pt x="77" y="20"/>
                  </a:cubicBezTo>
                  <a:cubicBezTo>
                    <a:pt x="75" y="18"/>
                    <a:pt x="72" y="16"/>
                    <a:pt x="69" y="15"/>
                  </a:cubicBezTo>
                  <a:cubicBezTo>
                    <a:pt x="69" y="14"/>
                    <a:pt x="69" y="13"/>
                    <a:pt x="68" y="12"/>
                  </a:cubicBezTo>
                  <a:cubicBezTo>
                    <a:pt x="64" y="3"/>
                    <a:pt x="54" y="0"/>
                    <a:pt x="46" y="4"/>
                  </a:cubicBezTo>
                  <a:cubicBezTo>
                    <a:pt x="40" y="6"/>
                    <a:pt x="37" y="12"/>
                    <a:pt x="37" y="17"/>
                  </a:cubicBezTo>
                  <a:cubicBezTo>
                    <a:pt x="36" y="17"/>
                    <a:pt x="36" y="18"/>
                    <a:pt x="35" y="18"/>
                  </a:cubicBezTo>
                  <a:cubicBezTo>
                    <a:pt x="27" y="21"/>
                    <a:pt x="24" y="31"/>
                    <a:pt x="28" y="39"/>
                  </a:cubicBezTo>
                  <a:cubicBezTo>
                    <a:pt x="28" y="39"/>
                    <a:pt x="28" y="39"/>
                    <a:pt x="28" y="40"/>
                  </a:cubicBezTo>
                  <a:cubicBezTo>
                    <a:pt x="24" y="42"/>
                    <a:pt x="22" y="45"/>
                    <a:pt x="20" y="49"/>
                  </a:cubicBezTo>
                  <a:cubicBezTo>
                    <a:pt x="17" y="49"/>
                    <a:pt x="14" y="49"/>
                    <a:pt x="11" y="50"/>
                  </a:cubicBezTo>
                  <a:cubicBezTo>
                    <a:pt x="3" y="54"/>
                    <a:pt x="0" y="63"/>
                    <a:pt x="4" y="71"/>
                  </a:cubicBezTo>
                  <a:cubicBezTo>
                    <a:pt x="6" y="77"/>
                    <a:pt x="12" y="80"/>
                    <a:pt x="18" y="80"/>
                  </a:cubicBezTo>
                  <a:cubicBezTo>
                    <a:pt x="20" y="83"/>
                    <a:pt x="33" y="101"/>
                    <a:pt x="59" y="90"/>
                  </a:cubicBezTo>
                  <a:cubicBezTo>
                    <a:pt x="59" y="90"/>
                    <a:pt x="56" y="110"/>
                    <a:pt x="80" y="108"/>
                  </a:cubicBezTo>
                  <a:cubicBezTo>
                    <a:pt x="80" y="108"/>
                    <a:pt x="96" y="105"/>
                    <a:pt x="106" y="125"/>
                  </a:cubicBezTo>
                  <a:cubicBezTo>
                    <a:pt x="112" y="122"/>
                    <a:pt x="112" y="122"/>
                    <a:pt x="112" y="122"/>
                  </a:cubicBezTo>
                  <a:cubicBezTo>
                    <a:pt x="112" y="122"/>
                    <a:pt x="110" y="101"/>
                    <a:pt x="95" y="96"/>
                  </a:cubicBezTo>
                  <a:cubicBezTo>
                    <a:pt x="80" y="91"/>
                    <a:pt x="105" y="78"/>
                    <a:pt x="95" y="68"/>
                  </a:cubicBezTo>
                  <a:cubicBezTo>
                    <a:pt x="95" y="68"/>
                    <a:pt x="107" y="54"/>
                    <a:pt x="99" y="41"/>
                  </a:cubicBezTo>
                  <a:cubicBezTo>
                    <a:pt x="102" y="37"/>
                    <a:pt x="102" y="31"/>
                    <a:pt x="10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3" name="Freeform 23"/>
            <p:cNvSpPr>
              <a:spLocks noEditPoints="1"/>
            </p:cNvSpPr>
            <p:nvPr/>
          </p:nvSpPr>
          <p:spPr bwMode="auto">
            <a:xfrm>
              <a:off x="3646488" y="3395663"/>
              <a:ext cx="862012" cy="635000"/>
            </a:xfrm>
            <a:custGeom>
              <a:avLst/>
              <a:gdLst>
                <a:gd name="T0" fmla="*/ 215 w 268"/>
                <a:gd name="T1" fmla="*/ 166 h 197"/>
                <a:gd name="T2" fmla="*/ 110 w 268"/>
                <a:gd name="T3" fmla="*/ 148 h 197"/>
                <a:gd name="T4" fmla="*/ 123 w 268"/>
                <a:gd name="T5" fmla="*/ 160 h 197"/>
                <a:gd name="T6" fmla="*/ 77 w 268"/>
                <a:gd name="T7" fmla="*/ 108 h 197"/>
                <a:gd name="T8" fmla="*/ 52 w 268"/>
                <a:gd name="T9" fmla="*/ 134 h 197"/>
                <a:gd name="T10" fmla="*/ 65 w 268"/>
                <a:gd name="T11" fmla="*/ 146 h 197"/>
                <a:gd name="T12" fmla="*/ 19 w 268"/>
                <a:gd name="T13" fmla="*/ 94 h 197"/>
                <a:gd name="T14" fmla="*/ 2 w 268"/>
                <a:gd name="T15" fmla="*/ 75 h 197"/>
                <a:gd name="T16" fmla="*/ 27 w 268"/>
                <a:gd name="T17" fmla="*/ 29 h 197"/>
                <a:gd name="T18" fmla="*/ 74 w 268"/>
                <a:gd name="T19" fmla="*/ 0 h 197"/>
                <a:gd name="T20" fmla="*/ 96 w 268"/>
                <a:gd name="T21" fmla="*/ 14 h 197"/>
                <a:gd name="T22" fmla="*/ 74 w 268"/>
                <a:gd name="T23" fmla="*/ 40 h 197"/>
                <a:gd name="T24" fmla="*/ 133 w 268"/>
                <a:gd name="T25" fmla="*/ 14 h 197"/>
                <a:gd name="T26" fmla="*/ 155 w 268"/>
                <a:gd name="T27" fmla="*/ 28 h 197"/>
                <a:gd name="T28" fmla="*/ 132 w 268"/>
                <a:gd name="T29" fmla="*/ 53 h 197"/>
                <a:gd name="T30" fmla="*/ 248 w 268"/>
                <a:gd name="T31" fmla="*/ 29 h 197"/>
                <a:gd name="T32" fmla="*/ 229 w 268"/>
                <a:gd name="T33" fmla="*/ 197 h 197"/>
                <a:gd name="T34" fmla="*/ 129 w 268"/>
                <a:gd name="T35" fmla="*/ 69 h 197"/>
                <a:gd name="T36" fmla="*/ 141 w 268"/>
                <a:gd name="T37" fmla="*/ 90 h 197"/>
                <a:gd name="T38" fmla="*/ 149 w 268"/>
                <a:gd name="T39" fmla="*/ 92 h 197"/>
                <a:gd name="T40" fmla="*/ 192 w 268"/>
                <a:gd name="T41" fmla="*/ 102 h 197"/>
                <a:gd name="T42" fmla="*/ 149 w 268"/>
                <a:gd name="T43" fmla="*/ 92 h 197"/>
                <a:gd name="T44" fmla="*/ 220 w 268"/>
                <a:gd name="T45" fmla="*/ 147 h 197"/>
                <a:gd name="T46" fmla="*/ 200 w 268"/>
                <a:gd name="T47" fmla="*/ 105 h 197"/>
                <a:gd name="T48" fmla="*/ 197 w 268"/>
                <a:gd name="T49" fmla="*/ 99 h 197"/>
                <a:gd name="T50" fmla="*/ 184 w 268"/>
                <a:gd name="T51" fmla="*/ 71 h 197"/>
                <a:gd name="T52" fmla="*/ 146 w 268"/>
                <a:gd name="T53" fmla="*/ 87 h 197"/>
                <a:gd name="T54" fmla="*/ 136 w 268"/>
                <a:gd name="T55" fmla="*/ 70 h 197"/>
                <a:gd name="T56" fmla="*/ 213 w 268"/>
                <a:gd name="T57" fmla="*/ 147 h 197"/>
                <a:gd name="T58" fmla="*/ 171 w 268"/>
                <a:gd name="T59" fmla="*/ 126 h 197"/>
                <a:gd name="T60" fmla="*/ 159 w 268"/>
                <a:gd name="T61" fmla="*/ 121 h 197"/>
                <a:gd name="T62" fmla="*/ 127 w 268"/>
                <a:gd name="T63" fmla="*/ 106 h 197"/>
                <a:gd name="T64" fmla="*/ 90 w 268"/>
                <a:gd name="T65" fmla="*/ 81 h 197"/>
                <a:gd name="T66" fmla="*/ 105 w 268"/>
                <a:gd name="T67" fmla="*/ 98 h 197"/>
                <a:gd name="T68" fmla="*/ 70 w 268"/>
                <a:gd name="T69" fmla="*/ 58 h 197"/>
                <a:gd name="T70" fmla="*/ 86 w 268"/>
                <a:gd name="T71" fmla="*/ 77 h 197"/>
                <a:gd name="T72" fmla="*/ 91 w 268"/>
                <a:gd name="T73" fmla="*/ 74 h 197"/>
                <a:gd name="T74" fmla="*/ 77 w 268"/>
                <a:gd name="T75" fmla="*/ 58 h 197"/>
                <a:gd name="T76" fmla="*/ 112 w 268"/>
                <a:gd name="T77" fmla="*/ 98 h 197"/>
                <a:gd name="T78" fmla="*/ 95 w 268"/>
                <a:gd name="T79" fmla="*/ 79 h 197"/>
                <a:gd name="T80" fmla="*/ 38 w 268"/>
                <a:gd name="T81" fmla="*/ 70 h 197"/>
                <a:gd name="T82" fmla="*/ 47 w 268"/>
                <a:gd name="T83" fmla="*/ 85 h 197"/>
                <a:gd name="T84" fmla="*/ 25 w 268"/>
                <a:gd name="T85" fmla="*/ 48 h 197"/>
                <a:gd name="T86" fmla="*/ 35 w 268"/>
                <a:gd name="T87" fmla="*/ 65 h 197"/>
                <a:gd name="T88" fmla="*/ 40 w 268"/>
                <a:gd name="T89" fmla="*/ 62 h 197"/>
                <a:gd name="T90" fmla="*/ 31 w 268"/>
                <a:gd name="T91" fmla="*/ 47 h 197"/>
                <a:gd name="T92" fmla="*/ 54 w 268"/>
                <a:gd name="T93" fmla="*/ 84 h 197"/>
                <a:gd name="T94" fmla="*/ 43 w 268"/>
                <a:gd name="T95" fmla="*/ 67 h 197"/>
                <a:gd name="T96" fmla="*/ 123 w 268"/>
                <a:gd name="T97" fmla="*/ 52 h 197"/>
                <a:gd name="T98" fmla="*/ 103 w 268"/>
                <a:gd name="T99" fmla="*/ 47 h 197"/>
                <a:gd name="T100" fmla="*/ 108 w 268"/>
                <a:gd name="T101" fmla="*/ 116 h 197"/>
                <a:gd name="T102" fmla="*/ 102 w 268"/>
                <a:gd name="T103" fmla="*/ 141 h 197"/>
                <a:gd name="T104" fmla="*/ 65 w 268"/>
                <a:gd name="T105" fmla="*/ 38 h 197"/>
                <a:gd name="T106" fmla="*/ 45 w 268"/>
                <a:gd name="T107" fmla="*/ 34 h 197"/>
                <a:gd name="T108" fmla="*/ 50 w 268"/>
                <a:gd name="T109" fmla="*/ 102 h 197"/>
                <a:gd name="T110" fmla="*/ 44 w 268"/>
                <a:gd name="T111" fmla="*/ 12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8" h="197">
                  <a:moveTo>
                    <a:pt x="209" y="193"/>
                  </a:moveTo>
                  <a:cubicBezTo>
                    <a:pt x="215" y="166"/>
                    <a:pt x="215" y="166"/>
                    <a:pt x="215" y="166"/>
                  </a:cubicBezTo>
                  <a:cubicBezTo>
                    <a:pt x="117" y="119"/>
                    <a:pt x="117" y="119"/>
                    <a:pt x="117" y="119"/>
                  </a:cubicBezTo>
                  <a:cubicBezTo>
                    <a:pt x="110" y="148"/>
                    <a:pt x="110" y="148"/>
                    <a:pt x="110" y="148"/>
                  </a:cubicBezTo>
                  <a:cubicBezTo>
                    <a:pt x="125" y="151"/>
                    <a:pt x="125" y="151"/>
                    <a:pt x="125" y="151"/>
                  </a:cubicBezTo>
                  <a:cubicBezTo>
                    <a:pt x="123" y="160"/>
                    <a:pt x="123" y="160"/>
                    <a:pt x="123" y="160"/>
                  </a:cubicBezTo>
                  <a:cubicBezTo>
                    <a:pt x="115" y="158"/>
                    <a:pt x="107" y="156"/>
                    <a:pt x="99" y="154"/>
                  </a:cubicBezTo>
                  <a:cubicBezTo>
                    <a:pt x="77" y="108"/>
                    <a:pt x="77" y="108"/>
                    <a:pt x="77" y="108"/>
                  </a:cubicBezTo>
                  <a:cubicBezTo>
                    <a:pt x="59" y="104"/>
                    <a:pt x="59" y="104"/>
                    <a:pt x="59" y="104"/>
                  </a:cubicBezTo>
                  <a:cubicBezTo>
                    <a:pt x="52" y="134"/>
                    <a:pt x="52" y="134"/>
                    <a:pt x="52" y="134"/>
                  </a:cubicBezTo>
                  <a:cubicBezTo>
                    <a:pt x="67" y="137"/>
                    <a:pt x="67" y="137"/>
                    <a:pt x="67" y="137"/>
                  </a:cubicBezTo>
                  <a:cubicBezTo>
                    <a:pt x="65" y="146"/>
                    <a:pt x="65" y="146"/>
                    <a:pt x="65" y="146"/>
                  </a:cubicBezTo>
                  <a:cubicBezTo>
                    <a:pt x="57" y="144"/>
                    <a:pt x="49" y="142"/>
                    <a:pt x="41" y="141"/>
                  </a:cubicBezTo>
                  <a:cubicBezTo>
                    <a:pt x="19" y="94"/>
                    <a:pt x="19" y="94"/>
                    <a:pt x="19" y="94"/>
                  </a:cubicBezTo>
                  <a:cubicBezTo>
                    <a:pt x="12" y="93"/>
                    <a:pt x="12" y="93"/>
                    <a:pt x="12" y="93"/>
                  </a:cubicBezTo>
                  <a:cubicBezTo>
                    <a:pt x="4" y="91"/>
                    <a:pt x="0" y="83"/>
                    <a:pt x="2" y="75"/>
                  </a:cubicBezTo>
                  <a:cubicBezTo>
                    <a:pt x="5" y="64"/>
                    <a:pt x="7" y="52"/>
                    <a:pt x="10" y="41"/>
                  </a:cubicBezTo>
                  <a:cubicBezTo>
                    <a:pt x="12" y="33"/>
                    <a:pt x="19" y="27"/>
                    <a:pt x="27" y="29"/>
                  </a:cubicBezTo>
                  <a:cubicBezTo>
                    <a:pt x="34" y="31"/>
                    <a:pt x="34" y="31"/>
                    <a:pt x="34" y="31"/>
                  </a:cubicBezTo>
                  <a:cubicBezTo>
                    <a:pt x="74" y="0"/>
                    <a:pt x="74" y="0"/>
                    <a:pt x="74" y="0"/>
                  </a:cubicBezTo>
                  <a:cubicBezTo>
                    <a:pt x="82" y="2"/>
                    <a:pt x="90" y="4"/>
                    <a:pt x="98" y="5"/>
                  </a:cubicBezTo>
                  <a:cubicBezTo>
                    <a:pt x="96" y="14"/>
                    <a:pt x="96" y="14"/>
                    <a:pt x="96" y="14"/>
                  </a:cubicBezTo>
                  <a:cubicBezTo>
                    <a:pt x="81" y="11"/>
                    <a:pt x="81" y="11"/>
                    <a:pt x="81" y="11"/>
                  </a:cubicBezTo>
                  <a:cubicBezTo>
                    <a:pt x="74" y="40"/>
                    <a:pt x="74" y="40"/>
                    <a:pt x="74" y="40"/>
                  </a:cubicBezTo>
                  <a:cubicBezTo>
                    <a:pt x="92" y="45"/>
                    <a:pt x="92" y="45"/>
                    <a:pt x="92" y="45"/>
                  </a:cubicBezTo>
                  <a:cubicBezTo>
                    <a:pt x="133" y="14"/>
                    <a:pt x="133" y="14"/>
                    <a:pt x="133" y="14"/>
                  </a:cubicBezTo>
                  <a:cubicBezTo>
                    <a:pt x="141" y="16"/>
                    <a:pt x="149" y="17"/>
                    <a:pt x="157" y="19"/>
                  </a:cubicBezTo>
                  <a:cubicBezTo>
                    <a:pt x="155" y="28"/>
                    <a:pt x="155" y="28"/>
                    <a:pt x="155" y="28"/>
                  </a:cubicBezTo>
                  <a:cubicBezTo>
                    <a:pt x="150" y="27"/>
                    <a:pt x="144" y="26"/>
                    <a:pt x="139" y="25"/>
                  </a:cubicBezTo>
                  <a:cubicBezTo>
                    <a:pt x="132" y="53"/>
                    <a:pt x="132" y="53"/>
                    <a:pt x="132" y="53"/>
                  </a:cubicBezTo>
                  <a:cubicBezTo>
                    <a:pt x="176" y="56"/>
                    <a:pt x="198" y="53"/>
                    <a:pt x="242" y="56"/>
                  </a:cubicBezTo>
                  <a:cubicBezTo>
                    <a:pt x="248" y="29"/>
                    <a:pt x="248" y="29"/>
                    <a:pt x="248" y="29"/>
                  </a:cubicBezTo>
                  <a:cubicBezTo>
                    <a:pt x="268" y="34"/>
                    <a:pt x="268" y="34"/>
                    <a:pt x="268" y="34"/>
                  </a:cubicBezTo>
                  <a:cubicBezTo>
                    <a:pt x="229" y="197"/>
                    <a:pt x="229" y="197"/>
                    <a:pt x="229" y="197"/>
                  </a:cubicBezTo>
                  <a:cubicBezTo>
                    <a:pt x="209" y="193"/>
                    <a:pt x="209" y="193"/>
                    <a:pt x="209" y="193"/>
                  </a:cubicBezTo>
                  <a:close/>
                  <a:moveTo>
                    <a:pt x="129" y="69"/>
                  </a:moveTo>
                  <a:cubicBezTo>
                    <a:pt x="121" y="103"/>
                    <a:pt x="121" y="103"/>
                    <a:pt x="121" y="103"/>
                  </a:cubicBezTo>
                  <a:cubicBezTo>
                    <a:pt x="141" y="90"/>
                    <a:pt x="141" y="90"/>
                    <a:pt x="141" y="90"/>
                  </a:cubicBezTo>
                  <a:cubicBezTo>
                    <a:pt x="137" y="83"/>
                    <a:pt x="133" y="76"/>
                    <a:pt x="129" y="69"/>
                  </a:cubicBezTo>
                  <a:close/>
                  <a:moveTo>
                    <a:pt x="149" y="92"/>
                  </a:moveTo>
                  <a:cubicBezTo>
                    <a:pt x="166" y="122"/>
                    <a:pt x="166" y="122"/>
                    <a:pt x="166" y="122"/>
                  </a:cubicBezTo>
                  <a:cubicBezTo>
                    <a:pt x="192" y="102"/>
                    <a:pt x="192" y="102"/>
                    <a:pt x="192" y="102"/>
                  </a:cubicBezTo>
                  <a:cubicBezTo>
                    <a:pt x="178" y="73"/>
                    <a:pt x="178" y="73"/>
                    <a:pt x="178" y="73"/>
                  </a:cubicBezTo>
                  <a:cubicBezTo>
                    <a:pt x="149" y="92"/>
                    <a:pt x="149" y="92"/>
                    <a:pt x="149" y="92"/>
                  </a:cubicBezTo>
                  <a:close/>
                  <a:moveTo>
                    <a:pt x="200" y="105"/>
                  </a:moveTo>
                  <a:cubicBezTo>
                    <a:pt x="220" y="147"/>
                    <a:pt x="220" y="147"/>
                    <a:pt x="220" y="147"/>
                  </a:cubicBezTo>
                  <a:cubicBezTo>
                    <a:pt x="237" y="75"/>
                    <a:pt x="237" y="75"/>
                    <a:pt x="237" y="75"/>
                  </a:cubicBezTo>
                  <a:cubicBezTo>
                    <a:pt x="200" y="105"/>
                    <a:pt x="200" y="105"/>
                    <a:pt x="200" y="105"/>
                  </a:cubicBezTo>
                  <a:close/>
                  <a:moveTo>
                    <a:pt x="184" y="71"/>
                  </a:moveTo>
                  <a:cubicBezTo>
                    <a:pt x="197" y="99"/>
                    <a:pt x="197" y="99"/>
                    <a:pt x="197" y="99"/>
                  </a:cubicBezTo>
                  <a:cubicBezTo>
                    <a:pt x="231" y="72"/>
                    <a:pt x="231" y="72"/>
                    <a:pt x="231" y="72"/>
                  </a:cubicBezTo>
                  <a:cubicBezTo>
                    <a:pt x="184" y="71"/>
                    <a:pt x="184" y="71"/>
                    <a:pt x="184" y="71"/>
                  </a:cubicBezTo>
                  <a:close/>
                  <a:moveTo>
                    <a:pt x="136" y="70"/>
                  </a:moveTo>
                  <a:cubicBezTo>
                    <a:pt x="146" y="87"/>
                    <a:pt x="146" y="87"/>
                    <a:pt x="146" y="87"/>
                  </a:cubicBezTo>
                  <a:cubicBezTo>
                    <a:pt x="171" y="71"/>
                    <a:pt x="171" y="71"/>
                    <a:pt x="171" y="71"/>
                  </a:cubicBezTo>
                  <a:cubicBezTo>
                    <a:pt x="136" y="70"/>
                    <a:pt x="136" y="70"/>
                    <a:pt x="136" y="70"/>
                  </a:cubicBezTo>
                  <a:close/>
                  <a:moveTo>
                    <a:pt x="171" y="126"/>
                  </a:moveTo>
                  <a:cubicBezTo>
                    <a:pt x="213" y="147"/>
                    <a:pt x="213" y="147"/>
                    <a:pt x="213" y="147"/>
                  </a:cubicBezTo>
                  <a:cubicBezTo>
                    <a:pt x="195" y="107"/>
                    <a:pt x="195" y="107"/>
                    <a:pt x="195" y="107"/>
                  </a:cubicBezTo>
                  <a:cubicBezTo>
                    <a:pt x="171" y="126"/>
                    <a:pt x="171" y="126"/>
                    <a:pt x="171" y="126"/>
                  </a:cubicBezTo>
                  <a:close/>
                  <a:moveTo>
                    <a:pt x="127" y="106"/>
                  </a:moveTo>
                  <a:cubicBezTo>
                    <a:pt x="159" y="121"/>
                    <a:pt x="159" y="121"/>
                    <a:pt x="159" y="121"/>
                  </a:cubicBezTo>
                  <a:cubicBezTo>
                    <a:pt x="144" y="95"/>
                    <a:pt x="144" y="95"/>
                    <a:pt x="144" y="95"/>
                  </a:cubicBezTo>
                  <a:cubicBezTo>
                    <a:pt x="127" y="106"/>
                    <a:pt x="127" y="106"/>
                    <a:pt x="127" y="106"/>
                  </a:cubicBezTo>
                  <a:close/>
                  <a:moveTo>
                    <a:pt x="105" y="98"/>
                  </a:moveTo>
                  <a:cubicBezTo>
                    <a:pt x="90" y="81"/>
                    <a:pt x="90" y="81"/>
                    <a:pt x="90" y="81"/>
                  </a:cubicBezTo>
                  <a:cubicBezTo>
                    <a:pt x="69" y="90"/>
                    <a:pt x="69" y="90"/>
                    <a:pt x="69" y="90"/>
                  </a:cubicBezTo>
                  <a:cubicBezTo>
                    <a:pt x="105" y="98"/>
                    <a:pt x="105" y="98"/>
                    <a:pt x="105" y="98"/>
                  </a:cubicBezTo>
                  <a:close/>
                  <a:moveTo>
                    <a:pt x="86" y="77"/>
                  </a:moveTo>
                  <a:cubicBezTo>
                    <a:pt x="70" y="58"/>
                    <a:pt x="70" y="58"/>
                    <a:pt x="70" y="58"/>
                  </a:cubicBezTo>
                  <a:cubicBezTo>
                    <a:pt x="63" y="86"/>
                    <a:pt x="63" y="86"/>
                    <a:pt x="63" y="86"/>
                  </a:cubicBezTo>
                  <a:cubicBezTo>
                    <a:pt x="86" y="77"/>
                    <a:pt x="86" y="77"/>
                    <a:pt x="86" y="77"/>
                  </a:cubicBezTo>
                  <a:close/>
                  <a:moveTo>
                    <a:pt x="77" y="58"/>
                  </a:moveTo>
                  <a:cubicBezTo>
                    <a:pt x="91" y="74"/>
                    <a:pt x="91" y="74"/>
                    <a:pt x="91" y="74"/>
                  </a:cubicBezTo>
                  <a:cubicBezTo>
                    <a:pt x="112" y="66"/>
                    <a:pt x="112" y="66"/>
                    <a:pt x="112" y="66"/>
                  </a:cubicBezTo>
                  <a:cubicBezTo>
                    <a:pt x="77" y="58"/>
                    <a:pt x="77" y="58"/>
                    <a:pt x="77" y="58"/>
                  </a:cubicBezTo>
                  <a:close/>
                  <a:moveTo>
                    <a:pt x="95" y="79"/>
                  </a:moveTo>
                  <a:cubicBezTo>
                    <a:pt x="112" y="98"/>
                    <a:pt x="112" y="98"/>
                    <a:pt x="112" y="98"/>
                  </a:cubicBezTo>
                  <a:cubicBezTo>
                    <a:pt x="119" y="69"/>
                    <a:pt x="119" y="69"/>
                    <a:pt x="119" y="69"/>
                  </a:cubicBezTo>
                  <a:cubicBezTo>
                    <a:pt x="95" y="79"/>
                    <a:pt x="95" y="79"/>
                    <a:pt x="95" y="79"/>
                  </a:cubicBezTo>
                  <a:close/>
                  <a:moveTo>
                    <a:pt x="47" y="85"/>
                  </a:moveTo>
                  <a:cubicBezTo>
                    <a:pt x="38" y="70"/>
                    <a:pt x="38" y="70"/>
                    <a:pt x="38" y="70"/>
                  </a:cubicBezTo>
                  <a:cubicBezTo>
                    <a:pt x="23" y="79"/>
                    <a:pt x="23" y="79"/>
                    <a:pt x="23" y="79"/>
                  </a:cubicBezTo>
                  <a:cubicBezTo>
                    <a:pt x="47" y="85"/>
                    <a:pt x="47" y="85"/>
                    <a:pt x="47" y="85"/>
                  </a:cubicBezTo>
                  <a:close/>
                  <a:moveTo>
                    <a:pt x="35" y="65"/>
                  </a:moveTo>
                  <a:cubicBezTo>
                    <a:pt x="25" y="48"/>
                    <a:pt x="25" y="48"/>
                    <a:pt x="25" y="48"/>
                  </a:cubicBezTo>
                  <a:cubicBezTo>
                    <a:pt x="23" y="57"/>
                    <a:pt x="21" y="66"/>
                    <a:pt x="19" y="75"/>
                  </a:cubicBezTo>
                  <a:cubicBezTo>
                    <a:pt x="35" y="65"/>
                    <a:pt x="35" y="65"/>
                    <a:pt x="35" y="65"/>
                  </a:cubicBezTo>
                  <a:close/>
                  <a:moveTo>
                    <a:pt x="31" y="47"/>
                  </a:moveTo>
                  <a:cubicBezTo>
                    <a:pt x="40" y="62"/>
                    <a:pt x="40" y="62"/>
                    <a:pt x="40" y="62"/>
                  </a:cubicBezTo>
                  <a:cubicBezTo>
                    <a:pt x="55" y="53"/>
                    <a:pt x="55" y="53"/>
                    <a:pt x="55" y="53"/>
                  </a:cubicBezTo>
                  <a:cubicBezTo>
                    <a:pt x="31" y="47"/>
                    <a:pt x="31" y="47"/>
                    <a:pt x="31" y="47"/>
                  </a:cubicBezTo>
                  <a:close/>
                  <a:moveTo>
                    <a:pt x="43" y="67"/>
                  </a:moveTo>
                  <a:cubicBezTo>
                    <a:pt x="54" y="84"/>
                    <a:pt x="54" y="84"/>
                    <a:pt x="54" y="84"/>
                  </a:cubicBezTo>
                  <a:cubicBezTo>
                    <a:pt x="61" y="56"/>
                    <a:pt x="61" y="56"/>
                    <a:pt x="61" y="56"/>
                  </a:cubicBezTo>
                  <a:cubicBezTo>
                    <a:pt x="43" y="67"/>
                    <a:pt x="43" y="67"/>
                    <a:pt x="43" y="67"/>
                  </a:cubicBezTo>
                  <a:close/>
                  <a:moveTo>
                    <a:pt x="103" y="47"/>
                  </a:moveTo>
                  <a:cubicBezTo>
                    <a:pt x="123" y="52"/>
                    <a:pt x="123" y="52"/>
                    <a:pt x="123" y="52"/>
                  </a:cubicBezTo>
                  <a:cubicBezTo>
                    <a:pt x="129" y="27"/>
                    <a:pt x="129" y="27"/>
                    <a:pt x="129" y="27"/>
                  </a:cubicBezTo>
                  <a:cubicBezTo>
                    <a:pt x="103" y="47"/>
                    <a:pt x="103" y="47"/>
                    <a:pt x="103" y="47"/>
                  </a:cubicBezTo>
                  <a:close/>
                  <a:moveTo>
                    <a:pt x="102" y="141"/>
                  </a:moveTo>
                  <a:cubicBezTo>
                    <a:pt x="108" y="116"/>
                    <a:pt x="108" y="116"/>
                    <a:pt x="108" y="116"/>
                  </a:cubicBezTo>
                  <a:cubicBezTo>
                    <a:pt x="88" y="111"/>
                    <a:pt x="88" y="111"/>
                    <a:pt x="88" y="111"/>
                  </a:cubicBezTo>
                  <a:cubicBezTo>
                    <a:pt x="102" y="141"/>
                    <a:pt x="102" y="141"/>
                    <a:pt x="102" y="141"/>
                  </a:cubicBezTo>
                  <a:close/>
                  <a:moveTo>
                    <a:pt x="45" y="34"/>
                  </a:moveTo>
                  <a:cubicBezTo>
                    <a:pt x="65" y="38"/>
                    <a:pt x="65" y="38"/>
                    <a:pt x="65" y="38"/>
                  </a:cubicBezTo>
                  <a:cubicBezTo>
                    <a:pt x="71" y="13"/>
                    <a:pt x="71" y="13"/>
                    <a:pt x="71" y="13"/>
                  </a:cubicBezTo>
                  <a:cubicBezTo>
                    <a:pt x="45" y="34"/>
                    <a:pt x="45" y="34"/>
                    <a:pt x="45" y="34"/>
                  </a:cubicBezTo>
                  <a:close/>
                  <a:moveTo>
                    <a:pt x="44" y="127"/>
                  </a:moveTo>
                  <a:cubicBezTo>
                    <a:pt x="50" y="102"/>
                    <a:pt x="50" y="102"/>
                    <a:pt x="50" y="102"/>
                  </a:cubicBezTo>
                  <a:cubicBezTo>
                    <a:pt x="29" y="97"/>
                    <a:pt x="29" y="97"/>
                    <a:pt x="29" y="97"/>
                  </a:cubicBezTo>
                  <a:lnTo>
                    <a:pt x="44"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4" name="Freeform 24"/>
            <p:cNvSpPr>
              <a:spLocks noEditPoints="1"/>
            </p:cNvSpPr>
            <p:nvPr/>
          </p:nvSpPr>
          <p:spPr bwMode="auto">
            <a:xfrm>
              <a:off x="3990975" y="2690813"/>
              <a:ext cx="939800" cy="795337"/>
            </a:xfrm>
            <a:custGeom>
              <a:avLst/>
              <a:gdLst>
                <a:gd name="T0" fmla="*/ 143 w 292"/>
                <a:gd name="T1" fmla="*/ 212 h 247"/>
                <a:gd name="T2" fmla="*/ 35 w 292"/>
                <a:gd name="T3" fmla="*/ 139 h 247"/>
                <a:gd name="T4" fmla="*/ 0 w 292"/>
                <a:gd name="T5" fmla="*/ 64 h 247"/>
                <a:gd name="T6" fmla="*/ 14 w 292"/>
                <a:gd name="T7" fmla="*/ 54 h 247"/>
                <a:gd name="T8" fmla="*/ 185 w 292"/>
                <a:gd name="T9" fmla="*/ 0 h 247"/>
                <a:gd name="T10" fmla="*/ 200 w 292"/>
                <a:gd name="T11" fmla="*/ 25 h 247"/>
                <a:gd name="T12" fmla="*/ 219 w 292"/>
                <a:gd name="T13" fmla="*/ 40 h 247"/>
                <a:gd name="T14" fmla="*/ 226 w 292"/>
                <a:gd name="T15" fmla="*/ 40 h 247"/>
                <a:gd name="T16" fmla="*/ 261 w 292"/>
                <a:gd name="T17" fmla="*/ 52 h 247"/>
                <a:gd name="T18" fmla="*/ 292 w 292"/>
                <a:gd name="T19" fmla="*/ 51 h 247"/>
                <a:gd name="T20" fmla="*/ 145 w 292"/>
                <a:gd name="T21" fmla="*/ 229 h 247"/>
                <a:gd name="T22" fmla="*/ 194 w 292"/>
                <a:gd name="T23" fmla="*/ 155 h 247"/>
                <a:gd name="T24" fmla="*/ 213 w 292"/>
                <a:gd name="T25" fmla="*/ 107 h 247"/>
                <a:gd name="T26" fmla="*/ 181 w 292"/>
                <a:gd name="T27" fmla="*/ 148 h 247"/>
                <a:gd name="T28" fmla="*/ 184 w 292"/>
                <a:gd name="T29" fmla="*/ 151 h 247"/>
                <a:gd name="T30" fmla="*/ 114 w 292"/>
                <a:gd name="T31" fmla="*/ 97 h 247"/>
                <a:gd name="T32" fmla="*/ 100 w 292"/>
                <a:gd name="T33" fmla="*/ 89 h 247"/>
                <a:gd name="T34" fmla="*/ 92 w 292"/>
                <a:gd name="T35" fmla="*/ 76 h 247"/>
                <a:gd name="T36" fmla="*/ 56 w 292"/>
                <a:gd name="T37" fmla="*/ 136 h 247"/>
                <a:gd name="T38" fmla="*/ 150 w 292"/>
                <a:gd name="T39" fmla="*/ 200 h 247"/>
                <a:gd name="T40" fmla="*/ 160 w 292"/>
                <a:gd name="T41" fmla="*/ 205 h 247"/>
                <a:gd name="T42" fmla="*/ 172 w 292"/>
                <a:gd name="T43" fmla="*/ 170 h 247"/>
                <a:gd name="T44" fmla="*/ 114 w 292"/>
                <a:gd name="T45" fmla="*/ 97 h 247"/>
                <a:gd name="T46" fmla="*/ 223 w 292"/>
                <a:gd name="T47" fmla="*/ 92 h 247"/>
                <a:gd name="T48" fmla="*/ 235 w 292"/>
                <a:gd name="T49" fmla="*/ 92 h 247"/>
                <a:gd name="T50" fmla="*/ 209 w 292"/>
                <a:gd name="T51" fmla="*/ 65 h 247"/>
                <a:gd name="T52" fmla="*/ 210 w 292"/>
                <a:gd name="T53" fmla="*/ 55 h 247"/>
                <a:gd name="T54" fmla="*/ 192 w 292"/>
                <a:gd name="T55" fmla="*/ 38 h 247"/>
                <a:gd name="T56" fmla="*/ 180 w 292"/>
                <a:gd name="T57" fmla="*/ 33 h 247"/>
                <a:gd name="T58" fmla="*/ 136 w 292"/>
                <a:gd name="T59" fmla="*/ 63 h 247"/>
                <a:gd name="T60" fmla="*/ 12 w 292"/>
                <a:gd name="T61" fmla="*/ 65 h 247"/>
                <a:gd name="T62" fmla="*/ 13 w 292"/>
                <a:gd name="T63" fmla="*/ 80 h 247"/>
                <a:gd name="T64" fmla="*/ 12 w 292"/>
                <a:gd name="T65" fmla="*/ 65 h 247"/>
                <a:gd name="T66" fmla="*/ 21 w 292"/>
                <a:gd name="T67" fmla="*/ 101 h 247"/>
                <a:gd name="T68" fmla="*/ 25 w 292"/>
                <a:gd name="T69" fmla="*/ 81 h 247"/>
                <a:gd name="T70" fmla="*/ 24 w 292"/>
                <a:gd name="T71" fmla="*/ 107 h 247"/>
                <a:gd name="T72" fmla="*/ 45 w 292"/>
                <a:gd name="T73" fmla="*/ 131 h 247"/>
                <a:gd name="T74" fmla="*/ 24 w 292"/>
                <a:gd name="T75" fmla="*/ 107 h 247"/>
                <a:gd name="T76" fmla="*/ 151 w 292"/>
                <a:gd name="T77" fmla="*/ 120 h 247"/>
                <a:gd name="T78" fmla="*/ 196 w 292"/>
                <a:gd name="T79" fmla="*/ 102 h 247"/>
                <a:gd name="T80" fmla="*/ 162 w 292"/>
                <a:gd name="T81" fmla="*/ 85 h 247"/>
                <a:gd name="T82" fmla="*/ 146 w 292"/>
                <a:gd name="T83" fmla="*/ 108 h 247"/>
                <a:gd name="T84" fmla="*/ 195 w 292"/>
                <a:gd name="T85" fmla="*/ 96 h 247"/>
                <a:gd name="T86" fmla="*/ 152 w 292"/>
                <a:gd name="T87" fmla="*/ 113 h 247"/>
                <a:gd name="T88" fmla="*/ 128 w 292"/>
                <a:gd name="T89" fmla="*/ 94 h 247"/>
                <a:gd name="T90" fmla="*/ 136 w 292"/>
                <a:gd name="T91" fmla="*/ 8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2" h="247">
                  <a:moveTo>
                    <a:pt x="152" y="218"/>
                  </a:moveTo>
                  <a:cubicBezTo>
                    <a:pt x="143" y="212"/>
                    <a:pt x="143" y="212"/>
                    <a:pt x="143" y="212"/>
                  </a:cubicBezTo>
                  <a:cubicBezTo>
                    <a:pt x="143" y="211"/>
                    <a:pt x="143" y="211"/>
                    <a:pt x="143" y="211"/>
                  </a:cubicBezTo>
                  <a:cubicBezTo>
                    <a:pt x="35" y="139"/>
                    <a:pt x="35" y="139"/>
                    <a:pt x="35" y="139"/>
                  </a:cubicBezTo>
                  <a:cubicBezTo>
                    <a:pt x="36" y="138"/>
                    <a:pt x="36" y="138"/>
                    <a:pt x="36" y="138"/>
                  </a:cubicBezTo>
                  <a:cubicBezTo>
                    <a:pt x="16" y="117"/>
                    <a:pt x="4" y="93"/>
                    <a:pt x="0" y="64"/>
                  </a:cubicBezTo>
                  <a:cubicBezTo>
                    <a:pt x="0" y="61"/>
                    <a:pt x="0" y="61"/>
                    <a:pt x="0" y="61"/>
                  </a:cubicBezTo>
                  <a:cubicBezTo>
                    <a:pt x="14" y="54"/>
                    <a:pt x="14" y="54"/>
                    <a:pt x="14" y="54"/>
                  </a:cubicBezTo>
                  <a:cubicBezTo>
                    <a:pt x="38" y="74"/>
                    <a:pt x="38" y="74"/>
                    <a:pt x="38" y="74"/>
                  </a:cubicBezTo>
                  <a:cubicBezTo>
                    <a:pt x="185" y="0"/>
                    <a:pt x="185" y="0"/>
                    <a:pt x="185" y="0"/>
                  </a:cubicBezTo>
                  <a:cubicBezTo>
                    <a:pt x="197" y="23"/>
                    <a:pt x="197" y="23"/>
                    <a:pt x="197" y="23"/>
                  </a:cubicBezTo>
                  <a:cubicBezTo>
                    <a:pt x="200" y="25"/>
                    <a:pt x="200" y="25"/>
                    <a:pt x="200" y="25"/>
                  </a:cubicBezTo>
                  <a:cubicBezTo>
                    <a:pt x="199" y="27"/>
                    <a:pt x="199" y="27"/>
                    <a:pt x="199" y="27"/>
                  </a:cubicBezTo>
                  <a:cubicBezTo>
                    <a:pt x="219" y="40"/>
                    <a:pt x="219" y="40"/>
                    <a:pt x="219" y="40"/>
                  </a:cubicBezTo>
                  <a:cubicBezTo>
                    <a:pt x="221" y="37"/>
                    <a:pt x="221" y="37"/>
                    <a:pt x="221" y="37"/>
                  </a:cubicBezTo>
                  <a:cubicBezTo>
                    <a:pt x="226" y="40"/>
                    <a:pt x="226" y="40"/>
                    <a:pt x="226" y="40"/>
                  </a:cubicBezTo>
                  <a:cubicBezTo>
                    <a:pt x="231" y="32"/>
                    <a:pt x="231" y="32"/>
                    <a:pt x="231" y="32"/>
                  </a:cubicBezTo>
                  <a:cubicBezTo>
                    <a:pt x="261" y="52"/>
                    <a:pt x="261" y="52"/>
                    <a:pt x="261" y="52"/>
                  </a:cubicBezTo>
                  <a:cubicBezTo>
                    <a:pt x="268" y="42"/>
                    <a:pt x="268" y="42"/>
                    <a:pt x="268" y="42"/>
                  </a:cubicBezTo>
                  <a:cubicBezTo>
                    <a:pt x="292" y="51"/>
                    <a:pt x="292" y="51"/>
                    <a:pt x="292" y="51"/>
                  </a:cubicBezTo>
                  <a:cubicBezTo>
                    <a:pt x="163" y="247"/>
                    <a:pt x="163" y="247"/>
                    <a:pt x="163" y="247"/>
                  </a:cubicBezTo>
                  <a:cubicBezTo>
                    <a:pt x="145" y="229"/>
                    <a:pt x="145" y="229"/>
                    <a:pt x="145" y="229"/>
                  </a:cubicBezTo>
                  <a:cubicBezTo>
                    <a:pt x="152" y="218"/>
                    <a:pt x="152" y="218"/>
                    <a:pt x="152" y="218"/>
                  </a:cubicBezTo>
                  <a:close/>
                  <a:moveTo>
                    <a:pt x="194" y="155"/>
                  </a:moveTo>
                  <a:cubicBezTo>
                    <a:pt x="220" y="115"/>
                    <a:pt x="220" y="115"/>
                    <a:pt x="220" y="115"/>
                  </a:cubicBezTo>
                  <a:cubicBezTo>
                    <a:pt x="213" y="107"/>
                    <a:pt x="213" y="107"/>
                    <a:pt x="213" y="107"/>
                  </a:cubicBezTo>
                  <a:cubicBezTo>
                    <a:pt x="209" y="105"/>
                    <a:pt x="209" y="105"/>
                    <a:pt x="209" y="105"/>
                  </a:cubicBezTo>
                  <a:cubicBezTo>
                    <a:pt x="181" y="148"/>
                    <a:pt x="181" y="148"/>
                    <a:pt x="181" y="148"/>
                  </a:cubicBezTo>
                  <a:cubicBezTo>
                    <a:pt x="184" y="152"/>
                    <a:pt x="184" y="152"/>
                    <a:pt x="184" y="152"/>
                  </a:cubicBezTo>
                  <a:cubicBezTo>
                    <a:pt x="184" y="151"/>
                    <a:pt x="184" y="151"/>
                    <a:pt x="184" y="151"/>
                  </a:cubicBezTo>
                  <a:cubicBezTo>
                    <a:pt x="194" y="155"/>
                    <a:pt x="194" y="155"/>
                    <a:pt x="194" y="155"/>
                  </a:cubicBezTo>
                  <a:close/>
                  <a:moveTo>
                    <a:pt x="114" y="97"/>
                  </a:moveTo>
                  <a:cubicBezTo>
                    <a:pt x="113" y="98"/>
                    <a:pt x="113" y="98"/>
                    <a:pt x="113" y="98"/>
                  </a:cubicBezTo>
                  <a:cubicBezTo>
                    <a:pt x="100" y="89"/>
                    <a:pt x="100" y="89"/>
                    <a:pt x="100" y="89"/>
                  </a:cubicBezTo>
                  <a:cubicBezTo>
                    <a:pt x="103" y="84"/>
                    <a:pt x="103" y="84"/>
                    <a:pt x="103" y="84"/>
                  </a:cubicBezTo>
                  <a:cubicBezTo>
                    <a:pt x="92" y="76"/>
                    <a:pt x="92" y="76"/>
                    <a:pt x="92" y="76"/>
                  </a:cubicBezTo>
                  <a:cubicBezTo>
                    <a:pt x="46" y="99"/>
                    <a:pt x="46" y="99"/>
                    <a:pt x="46" y="99"/>
                  </a:cubicBezTo>
                  <a:cubicBezTo>
                    <a:pt x="56" y="136"/>
                    <a:pt x="56" y="136"/>
                    <a:pt x="56" y="136"/>
                  </a:cubicBezTo>
                  <a:cubicBezTo>
                    <a:pt x="54" y="137"/>
                    <a:pt x="54" y="137"/>
                    <a:pt x="54" y="137"/>
                  </a:cubicBezTo>
                  <a:cubicBezTo>
                    <a:pt x="150" y="200"/>
                    <a:pt x="150" y="200"/>
                    <a:pt x="150" y="200"/>
                  </a:cubicBezTo>
                  <a:cubicBezTo>
                    <a:pt x="151" y="199"/>
                    <a:pt x="151" y="199"/>
                    <a:pt x="151" y="199"/>
                  </a:cubicBezTo>
                  <a:cubicBezTo>
                    <a:pt x="160" y="205"/>
                    <a:pt x="160" y="205"/>
                    <a:pt x="160" y="205"/>
                  </a:cubicBezTo>
                  <a:cubicBezTo>
                    <a:pt x="179" y="177"/>
                    <a:pt x="179" y="177"/>
                    <a:pt x="179" y="177"/>
                  </a:cubicBezTo>
                  <a:cubicBezTo>
                    <a:pt x="172" y="170"/>
                    <a:pt x="172" y="170"/>
                    <a:pt x="172" y="170"/>
                  </a:cubicBezTo>
                  <a:cubicBezTo>
                    <a:pt x="174" y="167"/>
                    <a:pt x="174" y="167"/>
                    <a:pt x="174" y="167"/>
                  </a:cubicBezTo>
                  <a:cubicBezTo>
                    <a:pt x="114" y="97"/>
                    <a:pt x="114" y="97"/>
                    <a:pt x="114" y="97"/>
                  </a:cubicBezTo>
                  <a:close/>
                  <a:moveTo>
                    <a:pt x="136" y="64"/>
                  </a:moveTo>
                  <a:cubicBezTo>
                    <a:pt x="223" y="92"/>
                    <a:pt x="223" y="92"/>
                    <a:pt x="223" y="92"/>
                  </a:cubicBezTo>
                  <a:cubicBezTo>
                    <a:pt x="225" y="88"/>
                    <a:pt x="225" y="88"/>
                    <a:pt x="225" y="88"/>
                  </a:cubicBezTo>
                  <a:cubicBezTo>
                    <a:pt x="235" y="92"/>
                    <a:pt x="235" y="92"/>
                    <a:pt x="235" y="92"/>
                  </a:cubicBezTo>
                  <a:cubicBezTo>
                    <a:pt x="240" y="85"/>
                    <a:pt x="240" y="85"/>
                    <a:pt x="240" y="85"/>
                  </a:cubicBezTo>
                  <a:cubicBezTo>
                    <a:pt x="209" y="65"/>
                    <a:pt x="209" y="65"/>
                    <a:pt x="209" y="65"/>
                  </a:cubicBezTo>
                  <a:cubicBezTo>
                    <a:pt x="214" y="57"/>
                    <a:pt x="214" y="57"/>
                    <a:pt x="214" y="57"/>
                  </a:cubicBezTo>
                  <a:cubicBezTo>
                    <a:pt x="210" y="55"/>
                    <a:pt x="210" y="55"/>
                    <a:pt x="210" y="55"/>
                  </a:cubicBezTo>
                  <a:cubicBezTo>
                    <a:pt x="212" y="52"/>
                    <a:pt x="212" y="52"/>
                    <a:pt x="212" y="52"/>
                  </a:cubicBezTo>
                  <a:cubicBezTo>
                    <a:pt x="192" y="38"/>
                    <a:pt x="192" y="38"/>
                    <a:pt x="192" y="38"/>
                  </a:cubicBezTo>
                  <a:cubicBezTo>
                    <a:pt x="190" y="40"/>
                    <a:pt x="190" y="40"/>
                    <a:pt x="190" y="40"/>
                  </a:cubicBezTo>
                  <a:cubicBezTo>
                    <a:pt x="180" y="33"/>
                    <a:pt x="180" y="33"/>
                    <a:pt x="180" y="33"/>
                  </a:cubicBezTo>
                  <a:cubicBezTo>
                    <a:pt x="129" y="58"/>
                    <a:pt x="129" y="58"/>
                    <a:pt x="129" y="58"/>
                  </a:cubicBezTo>
                  <a:cubicBezTo>
                    <a:pt x="136" y="63"/>
                    <a:pt x="136" y="63"/>
                    <a:pt x="136" y="63"/>
                  </a:cubicBezTo>
                  <a:cubicBezTo>
                    <a:pt x="136" y="64"/>
                    <a:pt x="136" y="64"/>
                    <a:pt x="136" y="64"/>
                  </a:cubicBezTo>
                  <a:close/>
                  <a:moveTo>
                    <a:pt x="12" y="65"/>
                  </a:moveTo>
                  <a:cubicBezTo>
                    <a:pt x="10" y="66"/>
                    <a:pt x="10" y="66"/>
                    <a:pt x="10" y="66"/>
                  </a:cubicBezTo>
                  <a:cubicBezTo>
                    <a:pt x="10" y="71"/>
                    <a:pt x="11" y="75"/>
                    <a:pt x="13" y="80"/>
                  </a:cubicBezTo>
                  <a:cubicBezTo>
                    <a:pt x="20" y="76"/>
                    <a:pt x="20" y="76"/>
                    <a:pt x="20" y="76"/>
                  </a:cubicBezTo>
                  <a:cubicBezTo>
                    <a:pt x="18" y="72"/>
                    <a:pt x="15" y="69"/>
                    <a:pt x="12" y="65"/>
                  </a:cubicBezTo>
                  <a:close/>
                  <a:moveTo>
                    <a:pt x="15" y="86"/>
                  </a:moveTo>
                  <a:cubicBezTo>
                    <a:pt x="17" y="91"/>
                    <a:pt x="19" y="96"/>
                    <a:pt x="21" y="101"/>
                  </a:cubicBezTo>
                  <a:cubicBezTo>
                    <a:pt x="35" y="94"/>
                    <a:pt x="35" y="94"/>
                    <a:pt x="35" y="94"/>
                  </a:cubicBezTo>
                  <a:cubicBezTo>
                    <a:pt x="31" y="90"/>
                    <a:pt x="28" y="86"/>
                    <a:pt x="25" y="81"/>
                  </a:cubicBezTo>
                  <a:cubicBezTo>
                    <a:pt x="15" y="86"/>
                    <a:pt x="15" y="86"/>
                    <a:pt x="15" y="86"/>
                  </a:cubicBezTo>
                  <a:close/>
                  <a:moveTo>
                    <a:pt x="24" y="107"/>
                  </a:moveTo>
                  <a:cubicBezTo>
                    <a:pt x="29" y="116"/>
                    <a:pt x="36" y="125"/>
                    <a:pt x="43" y="132"/>
                  </a:cubicBezTo>
                  <a:cubicBezTo>
                    <a:pt x="45" y="131"/>
                    <a:pt x="45" y="131"/>
                    <a:pt x="45" y="131"/>
                  </a:cubicBezTo>
                  <a:cubicBezTo>
                    <a:pt x="37" y="101"/>
                    <a:pt x="37" y="101"/>
                    <a:pt x="37" y="101"/>
                  </a:cubicBezTo>
                  <a:cubicBezTo>
                    <a:pt x="24" y="107"/>
                    <a:pt x="24" y="107"/>
                    <a:pt x="24" y="107"/>
                  </a:cubicBezTo>
                  <a:close/>
                  <a:moveTo>
                    <a:pt x="196" y="102"/>
                  </a:moveTo>
                  <a:cubicBezTo>
                    <a:pt x="151" y="120"/>
                    <a:pt x="151" y="120"/>
                    <a:pt x="151" y="120"/>
                  </a:cubicBezTo>
                  <a:cubicBezTo>
                    <a:pt x="169" y="142"/>
                    <a:pt x="169" y="142"/>
                    <a:pt x="169" y="142"/>
                  </a:cubicBezTo>
                  <a:cubicBezTo>
                    <a:pt x="196" y="102"/>
                    <a:pt x="196" y="102"/>
                    <a:pt x="196" y="102"/>
                  </a:cubicBezTo>
                  <a:close/>
                  <a:moveTo>
                    <a:pt x="146" y="108"/>
                  </a:moveTo>
                  <a:cubicBezTo>
                    <a:pt x="162" y="85"/>
                    <a:pt x="162" y="85"/>
                    <a:pt x="162" y="85"/>
                  </a:cubicBezTo>
                  <a:cubicBezTo>
                    <a:pt x="141" y="79"/>
                    <a:pt x="141" y="79"/>
                    <a:pt x="141" y="79"/>
                  </a:cubicBezTo>
                  <a:cubicBezTo>
                    <a:pt x="146" y="108"/>
                    <a:pt x="146" y="108"/>
                    <a:pt x="146" y="108"/>
                  </a:cubicBezTo>
                  <a:close/>
                  <a:moveTo>
                    <a:pt x="152" y="113"/>
                  </a:moveTo>
                  <a:cubicBezTo>
                    <a:pt x="195" y="96"/>
                    <a:pt x="195" y="96"/>
                    <a:pt x="195" y="96"/>
                  </a:cubicBezTo>
                  <a:cubicBezTo>
                    <a:pt x="169" y="87"/>
                    <a:pt x="169" y="87"/>
                    <a:pt x="169" y="87"/>
                  </a:cubicBezTo>
                  <a:cubicBezTo>
                    <a:pt x="152" y="113"/>
                    <a:pt x="152" y="113"/>
                    <a:pt x="152" y="113"/>
                  </a:cubicBezTo>
                  <a:close/>
                  <a:moveTo>
                    <a:pt x="136" y="83"/>
                  </a:moveTo>
                  <a:cubicBezTo>
                    <a:pt x="128" y="94"/>
                    <a:pt x="128" y="94"/>
                    <a:pt x="128" y="94"/>
                  </a:cubicBezTo>
                  <a:cubicBezTo>
                    <a:pt x="140" y="108"/>
                    <a:pt x="140" y="108"/>
                    <a:pt x="140" y="108"/>
                  </a:cubicBezTo>
                  <a:lnTo>
                    <a:pt x="136"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grpSp>
      <p:grpSp>
        <p:nvGrpSpPr>
          <p:cNvPr id="15" name="Group 41"/>
          <p:cNvGrpSpPr/>
          <p:nvPr/>
        </p:nvGrpSpPr>
        <p:grpSpPr>
          <a:xfrm>
            <a:off x="3672234" y="1550889"/>
            <a:ext cx="2052370" cy="2544763"/>
            <a:chOff x="6113463" y="1581150"/>
            <a:chExt cx="2052637" cy="2544763"/>
          </a:xfrm>
          <a:solidFill>
            <a:schemeClr val="accent2"/>
          </a:solidFill>
        </p:grpSpPr>
        <p:sp>
          <p:nvSpPr>
            <p:cNvPr id="16" name="Freeform 5"/>
            <p:cNvSpPr>
              <a:spLocks noEditPoints="1"/>
            </p:cNvSpPr>
            <p:nvPr/>
          </p:nvSpPr>
          <p:spPr bwMode="auto">
            <a:xfrm>
              <a:off x="6843713" y="1790700"/>
              <a:ext cx="682625" cy="774700"/>
            </a:xfrm>
            <a:custGeom>
              <a:avLst/>
              <a:gdLst>
                <a:gd name="T0" fmla="*/ 208 w 212"/>
                <a:gd name="T1" fmla="*/ 228 h 241"/>
                <a:gd name="T2" fmla="*/ 162 w 212"/>
                <a:gd name="T3" fmla="*/ 140 h 241"/>
                <a:gd name="T4" fmla="*/ 164 w 212"/>
                <a:gd name="T5" fmla="*/ 107 h 241"/>
                <a:gd name="T6" fmla="*/ 163 w 212"/>
                <a:gd name="T7" fmla="*/ 105 h 241"/>
                <a:gd name="T8" fmla="*/ 174 w 212"/>
                <a:gd name="T9" fmla="*/ 101 h 241"/>
                <a:gd name="T10" fmla="*/ 179 w 212"/>
                <a:gd name="T11" fmla="*/ 95 h 241"/>
                <a:gd name="T12" fmla="*/ 204 w 212"/>
                <a:gd name="T13" fmla="*/ 14 h 241"/>
                <a:gd name="T14" fmla="*/ 194 w 212"/>
                <a:gd name="T15" fmla="*/ 9 h 241"/>
                <a:gd name="T16" fmla="*/ 141 w 212"/>
                <a:gd name="T17" fmla="*/ 92 h 241"/>
                <a:gd name="T18" fmla="*/ 122 w 212"/>
                <a:gd name="T19" fmla="*/ 96 h 241"/>
                <a:gd name="T20" fmla="*/ 110 w 212"/>
                <a:gd name="T21" fmla="*/ 109 h 241"/>
                <a:gd name="T22" fmla="*/ 101 w 212"/>
                <a:gd name="T23" fmla="*/ 101 h 241"/>
                <a:gd name="T24" fmla="*/ 93 w 212"/>
                <a:gd name="T25" fmla="*/ 100 h 241"/>
                <a:gd name="T26" fmla="*/ 11 w 212"/>
                <a:gd name="T27" fmla="*/ 119 h 241"/>
                <a:gd name="T28" fmla="*/ 11 w 212"/>
                <a:gd name="T29" fmla="*/ 130 h 241"/>
                <a:gd name="T30" fmla="*/ 110 w 212"/>
                <a:gd name="T31" fmla="*/ 134 h 241"/>
                <a:gd name="T32" fmla="*/ 112 w 212"/>
                <a:gd name="T33" fmla="*/ 138 h 241"/>
                <a:gd name="T34" fmla="*/ 140 w 212"/>
                <a:gd name="T35" fmla="*/ 153 h 241"/>
                <a:gd name="T36" fmla="*/ 138 w 212"/>
                <a:gd name="T37" fmla="*/ 165 h 241"/>
                <a:gd name="T38" fmla="*/ 140 w 212"/>
                <a:gd name="T39" fmla="*/ 172 h 241"/>
                <a:gd name="T40" fmla="*/ 198 w 212"/>
                <a:gd name="T41" fmla="*/ 234 h 241"/>
                <a:gd name="T42" fmla="*/ 208 w 212"/>
                <a:gd name="T43" fmla="*/ 228 h 241"/>
                <a:gd name="T44" fmla="*/ 145 w 212"/>
                <a:gd name="T45" fmla="*/ 134 h 241"/>
                <a:gd name="T46" fmla="*/ 126 w 212"/>
                <a:gd name="T47" fmla="*/ 130 h 241"/>
                <a:gd name="T48" fmla="*/ 130 w 212"/>
                <a:gd name="T49" fmla="*/ 110 h 241"/>
                <a:gd name="T50" fmla="*/ 150 w 212"/>
                <a:gd name="T51" fmla="*/ 115 h 241"/>
                <a:gd name="T52" fmla="*/ 145 w 212"/>
                <a:gd name="T53" fmla="*/ 13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2" h="241">
                  <a:moveTo>
                    <a:pt x="208" y="228"/>
                  </a:moveTo>
                  <a:cubicBezTo>
                    <a:pt x="162" y="140"/>
                    <a:pt x="162" y="140"/>
                    <a:pt x="162" y="140"/>
                  </a:cubicBezTo>
                  <a:cubicBezTo>
                    <a:pt x="169" y="131"/>
                    <a:pt x="170" y="117"/>
                    <a:pt x="164" y="107"/>
                  </a:cubicBezTo>
                  <a:cubicBezTo>
                    <a:pt x="163" y="106"/>
                    <a:pt x="163" y="106"/>
                    <a:pt x="163" y="105"/>
                  </a:cubicBezTo>
                  <a:cubicBezTo>
                    <a:pt x="167" y="104"/>
                    <a:pt x="171" y="102"/>
                    <a:pt x="174" y="101"/>
                  </a:cubicBezTo>
                  <a:cubicBezTo>
                    <a:pt x="177" y="99"/>
                    <a:pt x="178" y="98"/>
                    <a:pt x="179" y="95"/>
                  </a:cubicBezTo>
                  <a:cubicBezTo>
                    <a:pt x="204" y="14"/>
                    <a:pt x="204" y="14"/>
                    <a:pt x="204" y="14"/>
                  </a:cubicBezTo>
                  <a:cubicBezTo>
                    <a:pt x="208" y="6"/>
                    <a:pt x="201" y="0"/>
                    <a:pt x="194" y="9"/>
                  </a:cubicBezTo>
                  <a:cubicBezTo>
                    <a:pt x="141" y="92"/>
                    <a:pt x="141" y="92"/>
                    <a:pt x="141" y="92"/>
                  </a:cubicBezTo>
                  <a:cubicBezTo>
                    <a:pt x="135" y="91"/>
                    <a:pt x="128" y="93"/>
                    <a:pt x="122" y="96"/>
                  </a:cubicBezTo>
                  <a:cubicBezTo>
                    <a:pt x="117" y="99"/>
                    <a:pt x="113" y="104"/>
                    <a:pt x="110" y="109"/>
                  </a:cubicBezTo>
                  <a:cubicBezTo>
                    <a:pt x="107" y="106"/>
                    <a:pt x="104" y="103"/>
                    <a:pt x="101" y="101"/>
                  </a:cubicBezTo>
                  <a:cubicBezTo>
                    <a:pt x="98" y="100"/>
                    <a:pt x="97" y="100"/>
                    <a:pt x="93" y="100"/>
                  </a:cubicBezTo>
                  <a:cubicBezTo>
                    <a:pt x="11" y="119"/>
                    <a:pt x="11" y="119"/>
                    <a:pt x="11" y="119"/>
                  </a:cubicBezTo>
                  <a:cubicBezTo>
                    <a:pt x="2" y="120"/>
                    <a:pt x="0" y="128"/>
                    <a:pt x="11" y="130"/>
                  </a:cubicBezTo>
                  <a:cubicBezTo>
                    <a:pt x="110" y="134"/>
                    <a:pt x="110" y="134"/>
                    <a:pt x="110" y="134"/>
                  </a:cubicBezTo>
                  <a:cubicBezTo>
                    <a:pt x="110" y="136"/>
                    <a:pt x="111" y="137"/>
                    <a:pt x="112" y="138"/>
                  </a:cubicBezTo>
                  <a:cubicBezTo>
                    <a:pt x="118" y="148"/>
                    <a:pt x="129" y="153"/>
                    <a:pt x="140" y="153"/>
                  </a:cubicBezTo>
                  <a:cubicBezTo>
                    <a:pt x="139" y="157"/>
                    <a:pt x="138" y="161"/>
                    <a:pt x="138" y="165"/>
                  </a:cubicBezTo>
                  <a:cubicBezTo>
                    <a:pt x="138" y="168"/>
                    <a:pt x="139" y="169"/>
                    <a:pt x="140" y="172"/>
                  </a:cubicBezTo>
                  <a:cubicBezTo>
                    <a:pt x="198" y="234"/>
                    <a:pt x="198" y="234"/>
                    <a:pt x="198" y="234"/>
                  </a:cubicBezTo>
                  <a:cubicBezTo>
                    <a:pt x="204" y="241"/>
                    <a:pt x="212" y="238"/>
                    <a:pt x="208" y="228"/>
                  </a:cubicBezTo>
                  <a:close/>
                  <a:moveTo>
                    <a:pt x="145" y="134"/>
                  </a:moveTo>
                  <a:cubicBezTo>
                    <a:pt x="138" y="138"/>
                    <a:pt x="130" y="136"/>
                    <a:pt x="126" y="130"/>
                  </a:cubicBezTo>
                  <a:cubicBezTo>
                    <a:pt x="122" y="123"/>
                    <a:pt x="124" y="114"/>
                    <a:pt x="130" y="110"/>
                  </a:cubicBezTo>
                  <a:cubicBezTo>
                    <a:pt x="137" y="106"/>
                    <a:pt x="146" y="108"/>
                    <a:pt x="150" y="115"/>
                  </a:cubicBezTo>
                  <a:cubicBezTo>
                    <a:pt x="154" y="122"/>
                    <a:pt x="152" y="130"/>
                    <a:pt x="145"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7" name="Freeform 6"/>
            <p:cNvSpPr>
              <a:spLocks/>
            </p:cNvSpPr>
            <p:nvPr/>
          </p:nvSpPr>
          <p:spPr bwMode="auto">
            <a:xfrm>
              <a:off x="6864350" y="2254250"/>
              <a:ext cx="382587" cy="463550"/>
            </a:xfrm>
            <a:custGeom>
              <a:avLst/>
              <a:gdLst>
                <a:gd name="T0" fmla="*/ 103 w 119"/>
                <a:gd name="T1" fmla="*/ 0 h 144"/>
                <a:gd name="T2" fmla="*/ 119 w 119"/>
                <a:gd name="T3" fmla="*/ 12 h 144"/>
                <a:gd name="T4" fmla="*/ 37 w 119"/>
                <a:gd name="T5" fmla="*/ 144 h 144"/>
                <a:gd name="T6" fmla="*/ 0 w 119"/>
                <a:gd name="T7" fmla="*/ 116 h 144"/>
                <a:gd name="T8" fmla="*/ 103 w 119"/>
                <a:gd name="T9" fmla="*/ 0 h 144"/>
              </a:gdLst>
              <a:ahLst/>
              <a:cxnLst>
                <a:cxn ang="0">
                  <a:pos x="T0" y="T1"/>
                </a:cxn>
                <a:cxn ang="0">
                  <a:pos x="T2" y="T3"/>
                </a:cxn>
                <a:cxn ang="0">
                  <a:pos x="T4" y="T5"/>
                </a:cxn>
                <a:cxn ang="0">
                  <a:pos x="T6" y="T7"/>
                </a:cxn>
                <a:cxn ang="0">
                  <a:pos x="T8" y="T9"/>
                </a:cxn>
              </a:cxnLst>
              <a:rect l="0" t="0" r="r" b="b"/>
              <a:pathLst>
                <a:path w="119" h="144">
                  <a:moveTo>
                    <a:pt x="103" y="0"/>
                  </a:moveTo>
                  <a:cubicBezTo>
                    <a:pt x="107" y="6"/>
                    <a:pt x="112" y="9"/>
                    <a:pt x="119" y="12"/>
                  </a:cubicBezTo>
                  <a:cubicBezTo>
                    <a:pt x="37" y="144"/>
                    <a:pt x="37" y="144"/>
                    <a:pt x="37" y="144"/>
                  </a:cubicBezTo>
                  <a:cubicBezTo>
                    <a:pt x="0" y="116"/>
                    <a:pt x="0" y="116"/>
                    <a:pt x="0" y="116"/>
                  </a:cubicBezTo>
                  <a:cubicBezTo>
                    <a:pt x="103" y="0"/>
                    <a:pt x="103" y="0"/>
                    <a:pt x="10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8" name="Freeform 7"/>
            <p:cNvSpPr>
              <a:spLocks/>
            </p:cNvSpPr>
            <p:nvPr/>
          </p:nvSpPr>
          <p:spPr bwMode="auto">
            <a:xfrm>
              <a:off x="6519863" y="2147888"/>
              <a:ext cx="157162" cy="322262"/>
            </a:xfrm>
            <a:custGeom>
              <a:avLst/>
              <a:gdLst>
                <a:gd name="T0" fmla="*/ 49 w 49"/>
                <a:gd name="T1" fmla="*/ 29 h 100"/>
                <a:gd name="T2" fmla="*/ 30 w 49"/>
                <a:gd name="T3" fmla="*/ 100 h 100"/>
                <a:gd name="T4" fmla="*/ 0 w 49"/>
                <a:gd name="T5" fmla="*/ 89 h 100"/>
                <a:gd name="T6" fmla="*/ 41 w 49"/>
                <a:gd name="T7" fmla="*/ 0 h 100"/>
                <a:gd name="T8" fmla="*/ 42 w 49"/>
                <a:gd name="T9" fmla="*/ 5 h 100"/>
                <a:gd name="T10" fmla="*/ 49 w 49"/>
                <a:gd name="T11" fmla="*/ 29 h 100"/>
              </a:gdLst>
              <a:ahLst/>
              <a:cxnLst>
                <a:cxn ang="0">
                  <a:pos x="T0" y="T1"/>
                </a:cxn>
                <a:cxn ang="0">
                  <a:pos x="T2" y="T3"/>
                </a:cxn>
                <a:cxn ang="0">
                  <a:pos x="T4" y="T5"/>
                </a:cxn>
                <a:cxn ang="0">
                  <a:pos x="T6" y="T7"/>
                </a:cxn>
                <a:cxn ang="0">
                  <a:pos x="T8" y="T9"/>
                </a:cxn>
                <a:cxn ang="0">
                  <a:pos x="T10" y="T11"/>
                </a:cxn>
              </a:cxnLst>
              <a:rect l="0" t="0" r="r" b="b"/>
              <a:pathLst>
                <a:path w="49" h="100">
                  <a:moveTo>
                    <a:pt x="49" y="29"/>
                  </a:moveTo>
                  <a:cubicBezTo>
                    <a:pt x="30" y="100"/>
                    <a:pt x="30" y="100"/>
                    <a:pt x="30" y="100"/>
                  </a:cubicBezTo>
                  <a:cubicBezTo>
                    <a:pt x="0" y="89"/>
                    <a:pt x="0" y="89"/>
                    <a:pt x="0" y="89"/>
                  </a:cubicBezTo>
                  <a:cubicBezTo>
                    <a:pt x="41" y="0"/>
                    <a:pt x="41" y="0"/>
                    <a:pt x="41" y="0"/>
                  </a:cubicBezTo>
                  <a:cubicBezTo>
                    <a:pt x="41" y="2"/>
                    <a:pt x="41" y="3"/>
                    <a:pt x="42" y="5"/>
                  </a:cubicBezTo>
                  <a:cubicBezTo>
                    <a:pt x="49" y="29"/>
                    <a:pt x="49" y="29"/>
                    <a:pt x="49"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19" name="Freeform 8"/>
            <p:cNvSpPr>
              <a:spLocks noEditPoints="1"/>
            </p:cNvSpPr>
            <p:nvPr/>
          </p:nvSpPr>
          <p:spPr bwMode="auto">
            <a:xfrm>
              <a:off x="6429375" y="1874838"/>
              <a:ext cx="527050" cy="485775"/>
            </a:xfrm>
            <a:custGeom>
              <a:avLst/>
              <a:gdLst>
                <a:gd name="T0" fmla="*/ 155 w 164"/>
                <a:gd name="T1" fmla="*/ 4 h 151"/>
                <a:gd name="T2" fmla="*/ 97 w 164"/>
                <a:gd name="T3" fmla="*/ 40 h 151"/>
                <a:gd name="T4" fmla="*/ 84 w 164"/>
                <a:gd name="T5" fmla="*/ 37 h 151"/>
                <a:gd name="T6" fmla="*/ 73 w 164"/>
                <a:gd name="T7" fmla="*/ 41 h 151"/>
                <a:gd name="T8" fmla="*/ 70 w 164"/>
                <a:gd name="T9" fmla="*/ 34 h 151"/>
                <a:gd name="T10" fmla="*/ 66 w 164"/>
                <a:gd name="T11" fmla="*/ 31 h 151"/>
                <a:gd name="T12" fmla="*/ 9 w 164"/>
                <a:gd name="T13" fmla="*/ 18 h 151"/>
                <a:gd name="T14" fmla="*/ 6 w 164"/>
                <a:gd name="T15" fmla="*/ 25 h 151"/>
                <a:gd name="T16" fmla="*/ 66 w 164"/>
                <a:gd name="T17" fmla="*/ 57 h 151"/>
                <a:gd name="T18" fmla="*/ 66 w 164"/>
                <a:gd name="T19" fmla="*/ 59 h 151"/>
                <a:gd name="T20" fmla="*/ 79 w 164"/>
                <a:gd name="T21" fmla="*/ 77 h 151"/>
                <a:gd name="T22" fmla="*/ 74 w 164"/>
                <a:gd name="T23" fmla="*/ 84 h 151"/>
                <a:gd name="T24" fmla="*/ 74 w 164"/>
                <a:gd name="T25" fmla="*/ 89 h 151"/>
                <a:gd name="T26" fmla="*/ 91 w 164"/>
                <a:gd name="T27" fmla="*/ 144 h 151"/>
                <a:gd name="T28" fmla="*/ 99 w 164"/>
                <a:gd name="T29" fmla="*/ 144 h 151"/>
                <a:gd name="T30" fmla="*/ 96 w 164"/>
                <a:gd name="T31" fmla="*/ 76 h 151"/>
                <a:gd name="T32" fmla="*/ 107 w 164"/>
                <a:gd name="T33" fmla="*/ 55 h 151"/>
                <a:gd name="T34" fmla="*/ 107 w 164"/>
                <a:gd name="T35" fmla="*/ 54 h 151"/>
                <a:gd name="T36" fmla="*/ 116 w 164"/>
                <a:gd name="T37" fmla="*/ 55 h 151"/>
                <a:gd name="T38" fmla="*/ 120 w 164"/>
                <a:gd name="T39" fmla="*/ 53 h 151"/>
                <a:gd name="T40" fmla="*/ 159 w 164"/>
                <a:gd name="T41" fmla="*/ 10 h 151"/>
                <a:gd name="T42" fmla="*/ 155 w 164"/>
                <a:gd name="T43" fmla="*/ 4 h 151"/>
                <a:gd name="T44" fmla="*/ 87 w 164"/>
                <a:gd name="T45" fmla="*/ 67 h 151"/>
                <a:gd name="T46" fmla="*/ 77 w 164"/>
                <a:gd name="T47" fmla="*/ 58 h 151"/>
                <a:gd name="T48" fmla="*/ 86 w 164"/>
                <a:gd name="T49" fmla="*/ 48 h 151"/>
                <a:gd name="T50" fmla="*/ 96 w 164"/>
                <a:gd name="T51" fmla="*/ 56 h 151"/>
                <a:gd name="T52" fmla="*/ 87 w 164"/>
                <a:gd name="T53" fmla="*/ 6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 h="151">
                  <a:moveTo>
                    <a:pt x="155" y="4"/>
                  </a:moveTo>
                  <a:cubicBezTo>
                    <a:pt x="97" y="40"/>
                    <a:pt x="97" y="40"/>
                    <a:pt x="97" y="40"/>
                  </a:cubicBezTo>
                  <a:cubicBezTo>
                    <a:pt x="94" y="37"/>
                    <a:pt x="89" y="36"/>
                    <a:pt x="84" y="37"/>
                  </a:cubicBezTo>
                  <a:cubicBezTo>
                    <a:pt x="80" y="37"/>
                    <a:pt x="76" y="39"/>
                    <a:pt x="73" y="41"/>
                  </a:cubicBezTo>
                  <a:cubicBezTo>
                    <a:pt x="72" y="38"/>
                    <a:pt x="71" y="36"/>
                    <a:pt x="70" y="34"/>
                  </a:cubicBezTo>
                  <a:cubicBezTo>
                    <a:pt x="68" y="32"/>
                    <a:pt x="68" y="31"/>
                    <a:pt x="66" y="31"/>
                  </a:cubicBezTo>
                  <a:cubicBezTo>
                    <a:pt x="9" y="18"/>
                    <a:pt x="9" y="18"/>
                    <a:pt x="9" y="18"/>
                  </a:cubicBezTo>
                  <a:cubicBezTo>
                    <a:pt x="3" y="16"/>
                    <a:pt x="0" y="21"/>
                    <a:pt x="6" y="25"/>
                  </a:cubicBezTo>
                  <a:cubicBezTo>
                    <a:pt x="66" y="57"/>
                    <a:pt x="66" y="57"/>
                    <a:pt x="66" y="57"/>
                  </a:cubicBezTo>
                  <a:cubicBezTo>
                    <a:pt x="66" y="58"/>
                    <a:pt x="66" y="59"/>
                    <a:pt x="66" y="59"/>
                  </a:cubicBezTo>
                  <a:cubicBezTo>
                    <a:pt x="67" y="68"/>
                    <a:pt x="72" y="74"/>
                    <a:pt x="79" y="77"/>
                  </a:cubicBezTo>
                  <a:cubicBezTo>
                    <a:pt x="77" y="79"/>
                    <a:pt x="75" y="82"/>
                    <a:pt x="74" y="84"/>
                  </a:cubicBezTo>
                  <a:cubicBezTo>
                    <a:pt x="73" y="86"/>
                    <a:pt x="73" y="87"/>
                    <a:pt x="74" y="89"/>
                  </a:cubicBezTo>
                  <a:cubicBezTo>
                    <a:pt x="91" y="144"/>
                    <a:pt x="91" y="144"/>
                    <a:pt x="91" y="144"/>
                  </a:cubicBezTo>
                  <a:cubicBezTo>
                    <a:pt x="93" y="150"/>
                    <a:pt x="98" y="151"/>
                    <a:pt x="99" y="144"/>
                  </a:cubicBezTo>
                  <a:cubicBezTo>
                    <a:pt x="96" y="76"/>
                    <a:pt x="96" y="76"/>
                    <a:pt x="96" y="76"/>
                  </a:cubicBezTo>
                  <a:cubicBezTo>
                    <a:pt x="104" y="72"/>
                    <a:pt x="108" y="64"/>
                    <a:pt x="107" y="55"/>
                  </a:cubicBezTo>
                  <a:cubicBezTo>
                    <a:pt x="107" y="55"/>
                    <a:pt x="107" y="55"/>
                    <a:pt x="107" y="54"/>
                  </a:cubicBezTo>
                  <a:cubicBezTo>
                    <a:pt x="110" y="55"/>
                    <a:pt x="113" y="55"/>
                    <a:pt x="116" y="55"/>
                  </a:cubicBezTo>
                  <a:cubicBezTo>
                    <a:pt x="118" y="55"/>
                    <a:pt x="118" y="54"/>
                    <a:pt x="120" y="53"/>
                  </a:cubicBezTo>
                  <a:cubicBezTo>
                    <a:pt x="159" y="10"/>
                    <a:pt x="159" y="10"/>
                    <a:pt x="159" y="10"/>
                  </a:cubicBezTo>
                  <a:cubicBezTo>
                    <a:pt x="164" y="6"/>
                    <a:pt x="161" y="0"/>
                    <a:pt x="155" y="4"/>
                  </a:cubicBezTo>
                  <a:close/>
                  <a:moveTo>
                    <a:pt x="87" y="67"/>
                  </a:moveTo>
                  <a:cubicBezTo>
                    <a:pt x="82" y="68"/>
                    <a:pt x="77" y="64"/>
                    <a:pt x="77" y="58"/>
                  </a:cubicBezTo>
                  <a:cubicBezTo>
                    <a:pt x="76" y="53"/>
                    <a:pt x="80" y="48"/>
                    <a:pt x="86" y="48"/>
                  </a:cubicBezTo>
                  <a:cubicBezTo>
                    <a:pt x="91" y="47"/>
                    <a:pt x="96" y="51"/>
                    <a:pt x="96" y="56"/>
                  </a:cubicBezTo>
                  <a:cubicBezTo>
                    <a:pt x="97" y="62"/>
                    <a:pt x="93" y="66"/>
                    <a:pt x="87"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20" name="Freeform 9"/>
            <p:cNvSpPr>
              <a:spLocks noEditPoints="1"/>
            </p:cNvSpPr>
            <p:nvPr/>
          </p:nvSpPr>
          <p:spPr bwMode="auto">
            <a:xfrm>
              <a:off x="7764463" y="3244850"/>
              <a:ext cx="401637" cy="820737"/>
            </a:xfrm>
            <a:custGeom>
              <a:avLst/>
              <a:gdLst>
                <a:gd name="T0" fmla="*/ 29 w 125"/>
                <a:gd name="T1" fmla="*/ 95 h 255"/>
                <a:gd name="T2" fmla="*/ 43 w 125"/>
                <a:gd name="T3" fmla="*/ 97 h 255"/>
                <a:gd name="T4" fmla="*/ 47 w 125"/>
                <a:gd name="T5" fmla="*/ 100 h 255"/>
                <a:gd name="T6" fmla="*/ 83 w 125"/>
                <a:gd name="T7" fmla="*/ 97 h 255"/>
                <a:gd name="T8" fmla="*/ 111 w 125"/>
                <a:gd name="T9" fmla="*/ 103 h 255"/>
                <a:gd name="T10" fmla="*/ 117 w 125"/>
                <a:gd name="T11" fmla="*/ 87 h 255"/>
                <a:gd name="T12" fmla="*/ 101 w 125"/>
                <a:gd name="T13" fmla="*/ 35 h 255"/>
                <a:gd name="T14" fmla="*/ 86 w 125"/>
                <a:gd name="T15" fmla="*/ 22 h 255"/>
                <a:gd name="T16" fmla="*/ 61 w 125"/>
                <a:gd name="T17" fmla="*/ 3 h 255"/>
                <a:gd name="T18" fmla="*/ 33 w 125"/>
                <a:gd name="T19" fmla="*/ 9 h 255"/>
                <a:gd name="T20" fmla="*/ 20 w 125"/>
                <a:gd name="T21" fmla="*/ 53 h 255"/>
                <a:gd name="T22" fmla="*/ 32 w 125"/>
                <a:gd name="T23" fmla="*/ 76 h 255"/>
                <a:gd name="T24" fmla="*/ 0 w 125"/>
                <a:gd name="T25" fmla="*/ 84 h 255"/>
                <a:gd name="T26" fmla="*/ 114 w 125"/>
                <a:gd name="T27" fmla="*/ 239 h 255"/>
                <a:gd name="T28" fmla="*/ 120 w 125"/>
                <a:gd name="T29" fmla="*/ 203 h 255"/>
                <a:gd name="T30" fmla="*/ 101 w 125"/>
                <a:gd name="T31" fmla="*/ 203 h 255"/>
                <a:gd name="T32" fmla="*/ 69 w 125"/>
                <a:gd name="T33" fmla="*/ 203 h 255"/>
                <a:gd name="T34" fmla="*/ 59 w 125"/>
                <a:gd name="T35" fmla="*/ 190 h 255"/>
                <a:gd name="T36" fmla="*/ 57 w 125"/>
                <a:gd name="T37" fmla="*/ 204 h 255"/>
                <a:gd name="T38" fmla="*/ 58 w 125"/>
                <a:gd name="T39" fmla="*/ 219 h 255"/>
                <a:gd name="T40" fmla="*/ 37 w 125"/>
                <a:gd name="T41" fmla="*/ 224 h 255"/>
                <a:gd name="T42" fmla="*/ 49 w 125"/>
                <a:gd name="T43" fmla="*/ 234 h 255"/>
                <a:gd name="T44" fmla="*/ 63 w 125"/>
                <a:gd name="T45" fmla="*/ 233 h 255"/>
                <a:gd name="T46" fmla="*/ 68 w 125"/>
                <a:gd name="T47" fmla="*/ 252 h 255"/>
                <a:gd name="T48" fmla="*/ 101 w 125"/>
                <a:gd name="T49" fmla="*/ 250 h 255"/>
                <a:gd name="T50" fmla="*/ 22 w 125"/>
                <a:gd name="T51" fmla="*/ 153 h 255"/>
                <a:gd name="T52" fmla="*/ 47 w 125"/>
                <a:gd name="T53" fmla="*/ 148 h 255"/>
                <a:gd name="T54" fmla="*/ 52 w 125"/>
                <a:gd name="T55" fmla="*/ 103 h 255"/>
                <a:gd name="T56" fmla="*/ 86 w 125"/>
                <a:gd name="T57" fmla="*/ 102 h 255"/>
                <a:gd name="T58" fmla="*/ 120 w 125"/>
                <a:gd name="T59" fmla="*/ 138 h 255"/>
                <a:gd name="T60" fmla="*/ 116 w 125"/>
                <a:gd name="T61" fmla="*/ 188 h 255"/>
                <a:gd name="T62" fmla="*/ 96 w 125"/>
                <a:gd name="T63" fmla="*/ 201 h 255"/>
                <a:gd name="T64" fmla="*/ 67 w 125"/>
                <a:gd name="T65" fmla="*/ 194 h 255"/>
                <a:gd name="T66" fmla="*/ 36 w 125"/>
                <a:gd name="T67" fmla="*/ 171 h 255"/>
                <a:gd name="T68" fmla="*/ 28 w 125"/>
                <a:gd name="T69" fmla="*/ 18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5" h="255">
                  <a:moveTo>
                    <a:pt x="10" y="110"/>
                  </a:moveTo>
                  <a:cubicBezTo>
                    <a:pt x="13" y="102"/>
                    <a:pt x="21" y="98"/>
                    <a:pt x="29" y="95"/>
                  </a:cubicBezTo>
                  <a:cubicBezTo>
                    <a:pt x="33" y="95"/>
                    <a:pt x="37" y="94"/>
                    <a:pt x="39" y="93"/>
                  </a:cubicBezTo>
                  <a:cubicBezTo>
                    <a:pt x="43" y="93"/>
                    <a:pt x="43" y="94"/>
                    <a:pt x="43" y="97"/>
                  </a:cubicBezTo>
                  <a:cubicBezTo>
                    <a:pt x="44" y="98"/>
                    <a:pt x="44" y="100"/>
                    <a:pt x="45" y="102"/>
                  </a:cubicBezTo>
                  <a:cubicBezTo>
                    <a:pt x="45" y="103"/>
                    <a:pt x="47" y="100"/>
                    <a:pt x="47" y="100"/>
                  </a:cubicBezTo>
                  <a:cubicBezTo>
                    <a:pt x="50" y="98"/>
                    <a:pt x="53" y="96"/>
                    <a:pt x="56" y="95"/>
                  </a:cubicBezTo>
                  <a:cubicBezTo>
                    <a:pt x="65" y="91"/>
                    <a:pt x="75" y="92"/>
                    <a:pt x="83" y="97"/>
                  </a:cubicBezTo>
                  <a:cubicBezTo>
                    <a:pt x="84" y="98"/>
                    <a:pt x="84" y="98"/>
                    <a:pt x="84" y="98"/>
                  </a:cubicBezTo>
                  <a:cubicBezTo>
                    <a:pt x="93" y="92"/>
                    <a:pt x="104" y="97"/>
                    <a:pt x="111" y="103"/>
                  </a:cubicBezTo>
                  <a:cubicBezTo>
                    <a:pt x="112" y="102"/>
                    <a:pt x="112" y="101"/>
                    <a:pt x="112" y="100"/>
                  </a:cubicBezTo>
                  <a:cubicBezTo>
                    <a:pt x="114" y="92"/>
                    <a:pt x="115" y="93"/>
                    <a:pt x="117" y="87"/>
                  </a:cubicBezTo>
                  <a:cubicBezTo>
                    <a:pt x="121" y="77"/>
                    <a:pt x="119" y="65"/>
                    <a:pt x="115" y="54"/>
                  </a:cubicBezTo>
                  <a:cubicBezTo>
                    <a:pt x="112" y="46"/>
                    <a:pt x="108" y="39"/>
                    <a:pt x="101" y="35"/>
                  </a:cubicBezTo>
                  <a:cubicBezTo>
                    <a:pt x="99" y="34"/>
                    <a:pt x="94" y="30"/>
                    <a:pt x="93" y="28"/>
                  </a:cubicBezTo>
                  <a:cubicBezTo>
                    <a:pt x="91" y="26"/>
                    <a:pt x="88" y="25"/>
                    <a:pt x="86" y="22"/>
                  </a:cubicBezTo>
                  <a:cubicBezTo>
                    <a:pt x="86" y="20"/>
                    <a:pt x="85" y="19"/>
                    <a:pt x="85" y="18"/>
                  </a:cubicBezTo>
                  <a:cubicBezTo>
                    <a:pt x="79" y="9"/>
                    <a:pt x="68" y="7"/>
                    <a:pt x="61" y="3"/>
                  </a:cubicBezTo>
                  <a:cubicBezTo>
                    <a:pt x="53" y="0"/>
                    <a:pt x="47" y="3"/>
                    <a:pt x="41" y="7"/>
                  </a:cubicBezTo>
                  <a:cubicBezTo>
                    <a:pt x="39" y="8"/>
                    <a:pt x="38" y="9"/>
                    <a:pt x="33" y="9"/>
                  </a:cubicBezTo>
                  <a:cubicBezTo>
                    <a:pt x="19" y="10"/>
                    <a:pt x="15" y="26"/>
                    <a:pt x="16" y="37"/>
                  </a:cubicBezTo>
                  <a:cubicBezTo>
                    <a:pt x="17" y="39"/>
                    <a:pt x="19" y="51"/>
                    <a:pt x="20" y="53"/>
                  </a:cubicBezTo>
                  <a:cubicBezTo>
                    <a:pt x="22" y="56"/>
                    <a:pt x="26" y="65"/>
                    <a:pt x="28" y="68"/>
                  </a:cubicBezTo>
                  <a:cubicBezTo>
                    <a:pt x="31" y="73"/>
                    <a:pt x="30" y="73"/>
                    <a:pt x="32" y="76"/>
                  </a:cubicBezTo>
                  <a:cubicBezTo>
                    <a:pt x="34" y="79"/>
                    <a:pt x="28" y="81"/>
                    <a:pt x="21" y="82"/>
                  </a:cubicBezTo>
                  <a:cubicBezTo>
                    <a:pt x="14" y="83"/>
                    <a:pt x="5" y="84"/>
                    <a:pt x="0" y="84"/>
                  </a:cubicBezTo>
                  <a:cubicBezTo>
                    <a:pt x="3" y="92"/>
                    <a:pt x="7" y="101"/>
                    <a:pt x="10" y="110"/>
                  </a:cubicBezTo>
                  <a:close/>
                  <a:moveTo>
                    <a:pt x="114" y="239"/>
                  </a:moveTo>
                  <a:cubicBezTo>
                    <a:pt x="114" y="239"/>
                    <a:pt x="125" y="229"/>
                    <a:pt x="121" y="216"/>
                  </a:cubicBezTo>
                  <a:cubicBezTo>
                    <a:pt x="120" y="214"/>
                    <a:pt x="122" y="206"/>
                    <a:pt x="120" y="203"/>
                  </a:cubicBezTo>
                  <a:cubicBezTo>
                    <a:pt x="119" y="199"/>
                    <a:pt x="117" y="196"/>
                    <a:pt x="115" y="194"/>
                  </a:cubicBezTo>
                  <a:cubicBezTo>
                    <a:pt x="111" y="199"/>
                    <a:pt x="107" y="201"/>
                    <a:pt x="101" y="203"/>
                  </a:cubicBezTo>
                  <a:cubicBezTo>
                    <a:pt x="100" y="203"/>
                    <a:pt x="96" y="205"/>
                    <a:pt x="95" y="205"/>
                  </a:cubicBezTo>
                  <a:cubicBezTo>
                    <a:pt x="81" y="209"/>
                    <a:pt x="75" y="210"/>
                    <a:pt x="69" y="203"/>
                  </a:cubicBezTo>
                  <a:cubicBezTo>
                    <a:pt x="67" y="202"/>
                    <a:pt x="67" y="201"/>
                    <a:pt x="66" y="198"/>
                  </a:cubicBezTo>
                  <a:cubicBezTo>
                    <a:pt x="64" y="194"/>
                    <a:pt x="60" y="193"/>
                    <a:pt x="59" y="190"/>
                  </a:cubicBezTo>
                  <a:cubicBezTo>
                    <a:pt x="58" y="191"/>
                    <a:pt x="57" y="192"/>
                    <a:pt x="57" y="194"/>
                  </a:cubicBezTo>
                  <a:cubicBezTo>
                    <a:pt x="57" y="195"/>
                    <a:pt x="56" y="201"/>
                    <a:pt x="57" y="204"/>
                  </a:cubicBezTo>
                  <a:cubicBezTo>
                    <a:pt x="57" y="207"/>
                    <a:pt x="58" y="210"/>
                    <a:pt x="59" y="213"/>
                  </a:cubicBezTo>
                  <a:cubicBezTo>
                    <a:pt x="60" y="216"/>
                    <a:pt x="60" y="215"/>
                    <a:pt x="58" y="219"/>
                  </a:cubicBezTo>
                  <a:cubicBezTo>
                    <a:pt x="58" y="219"/>
                    <a:pt x="51" y="222"/>
                    <a:pt x="44" y="223"/>
                  </a:cubicBezTo>
                  <a:cubicBezTo>
                    <a:pt x="36" y="223"/>
                    <a:pt x="39" y="224"/>
                    <a:pt x="37" y="224"/>
                  </a:cubicBezTo>
                  <a:cubicBezTo>
                    <a:pt x="38" y="231"/>
                    <a:pt x="38" y="236"/>
                    <a:pt x="38" y="236"/>
                  </a:cubicBezTo>
                  <a:cubicBezTo>
                    <a:pt x="43" y="236"/>
                    <a:pt x="40" y="240"/>
                    <a:pt x="49" y="234"/>
                  </a:cubicBezTo>
                  <a:cubicBezTo>
                    <a:pt x="58" y="227"/>
                    <a:pt x="60" y="229"/>
                    <a:pt x="60" y="229"/>
                  </a:cubicBezTo>
                  <a:cubicBezTo>
                    <a:pt x="60" y="229"/>
                    <a:pt x="63" y="230"/>
                    <a:pt x="63" y="233"/>
                  </a:cubicBezTo>
                  <a:cubicBezTo>
                    <a:pt x="63" y="235"/>
                    <a:pt x="63" y="241"/>
                    <a:pt x="64" y="244"/>
                  </a:cubicBezTo>
                  <a:cubicBezTo>
                    <a:pt x="64" y="247"/>
                    <a:pt x="67" y="251"/>
                    <a:pt x="68" y="252"/>
                  </a:cubicBezTo>
                  <a:cubicBezTo>
                    <a:pt x="70" y="253"/>
                    <a:pt x="76" y="255"/>
                    <a:pt x="78" y="255"/>
                  </a:cubicBezTo>
                  <a:cubicBezTo>
                    <a:pt x="81" y="255"/>
                    <a:pt x="97" y="253"/>
                    <a:pt x="101" y="250"/>
                  </a:cubicBezTo>
                  <a:cubicBezTo>
                    <a:pt x="104" y="247"/>
                    <a:pt x="114" y="239"/>
                    <a:pt x="114" y="239"/>
                  </a:cubicBezTo>
                  <a:close/>
                  <a:moveTo>
                    <a:pt x="22" y="153"/>
                  </a:moveTo>
                  <a:cubicBezTo>
                    <a:pt x="29" y="155"/>
                    <a:pt x="38" y="155"/>
                    <a:pt x="44" y="152"/>
                  </a:cubicBezTo>
                  <a:cubicBezTo>
                    <a:pt x="46" y="150"/>
                    <a:pt x="47" y="150"/>
                    <a:pt x="47" y="148"/>
                  </a:cubicBezTo>
                  <a:cubicBezTo>
                    <a:pt x="47" y="145"/>
                    <a:pt x="44" y="138"/>
                    <a:pt x="43" y="133"/>
                  </a:cubicBezTo>
                  <a:cubicBezTo>
                    <a:pt x="41" y="120"/>
                    <a:pt x="45" y="109"/>
                    <a:pt x="52" y="103"/>
                  </a:cubicBezTo>
                  <a:cubicBezTo>
                    <a:pt x="60" y="97"/>
                    <a:pt x="71" y="95"/>
                    <a:pt x="82" y="102"/>
                  </a:cubicBezTo>
                  <a:cubicBezTo>
                    <a:pt x="84" y="103"/>
                    <a:pt x="85" y="103"/>
                    <a:pt x="86" y="102"/>
                  </a:cubicBezTo>
                  <a:cubicBezTo>
                    <a:pt x="100" y="94"/>
                    <a:pt x="121" y="113"/>
                    <a:pt x="119" y="130"/>
                  </a:cubicBezTo>
                  <a:cubicBezTo>
                    <a:pt x="119" y="133"/>
                    <a:pt x="119" y="135"/>
                    <a:pt x="120" y="138"/>
                  </a:cubicBezTo>
                  <a:cubicBezTo>
                    <a:pt x="123" y="141"/>
                    <a:pt x="125" y="148"/>
                    <a:pt x="125" y="155"/>
                  </a:cubicBezTo>
                  <a:cubicBezTo>
                    <a:pt x="125" y="170"/>
                    <a:pt x="122" y="174"/>
                    <a:pt x="116" y="188"/>
                  </a:cubicBezTo>
                  <a:cubicBezTo>
                    <a:pt x="112" y="195"/>
                    <a:pt x="108" y="196"/>
                    <a:pt x="101" y="199"/>
                  </a:cubicBezTo>
                  <a:cubicBezTo>
                    <a:pt x="101" y="199"/>
                    <a:pt x="96" y="201"/>
                    <a:pt x="96" y="201"/>
                  </a:cubicBezTo>
                  <a:cubicBezTo>
                    <a:pt x="82" y="205"/>
                    <a:pt x="76" y="205"/>
                    <a:pt x="69" y="199"/>
                  </a:cubicBezTo>
                  <a:cubicBezTo>
                    <a:pt x="68" y="198"/>
                    <a:pt x="68" y="196"/>
                    <a:pt x="67" y="194"/>
                  </a:cubicBezTo>
                  <a:cubicBezTo>
                    <a:pt x="53" y="181"/>
                    <a:pt x="58" y="182"/>
                    <a:pt x="53" y="164"/>
                  </a:cubicBezTo>
                  <a:cubicBezTo>
                    <a:pt x="52" y="160"/>
                    <a:pt x="44" y="165"/>
                    <a:pt x="36" y="171"/>
                  </a:cubicBezTo>
                  <a:cubicBezTo>
                    <a:pt x="32" y="175"/>
                    <a:pt x="29" y="178"/>
                    <a:pt x="28" y="180"/>
                  </a:cubicBezTo>
                  <a:cubicBezTo>
                    <a:pt x="28" y="180"/>
                    <a:pt x="28" y="180"/>
                    <a:pt x="28" y="180"/>
                  </a:cubicBezTo>
                  <a:cubicBezTo>
                    <a:pt x="26" y="172"/>
                    <a:pt x="24" y="160"/>
                    <a:pt x="22" y="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21" name="Freeform 11"/>
            <p:cNvSpPr>
              <a:spLocks/>
            </p:cNvSpPr>
            <p:nvPr/>
          </p:nvSpPr>
          <p:spPr bwMode="auto">
            <a:xfrm>
              <a:off x="6113463" y="2351088"/>
              <a:ext cx="1776412" cy="1774825"/>
            </a:xfrm>
            <a:custGeom>
              <a:avLst/>
              <a:gdLst>
                <a:gd name="T0" fmla="*/ 0 w 552"/>
                <a:gd name="T1" fmla="*/ 552 h 552"/>
                <a:gd name="T2" fmla="*/ 552 w 552"/>
                <a:gd name="T3" fmla="*/ 552 h 552"/>
                <a:gd name="T4" fmla="*/ 0 w 552"/>
                <a:gd name="T5" fmla="*/ 0 h 552"/>
                <a:gd name="T6" fmla="*/ 0 w 552"/>
                <a:gd name="T7" fmla="*/ 552 h 552"/>
              </a:gdLst>
              <a:ahLst/>
              <a:cxnLst>
                <a:cxn ang="0">
                  <a:pos x="T0" y="T1"/>
                </a:cxn>
                <a:cxn ang="0">
                  <a:pos x="T2" y="T3"/>
                </a:cxn>
                <a:cxn ang="0">
                  <a:pos x="T4" y="T5"/>
                </a:cxn>
                <a:cxn ang="0">
                  <a:pos x="T6" y="T7"/>
                </a:cxn>
              </a:cxnLst>
              <a:rect l="0" t="0" r="r" b="b"/>
              <a:pathLst>
                <a:path w="552" h="552">
                  <a:moveTo>
                    <a:pt x="0" y="552"/>
                  </a:moveTo>
                  <a:cubicBezTo>
                    <a:pt x="552" y="552"/>
                    <a:pt x="552" y="552"/>
                    <a:pt x="552" y="552"/>
                  </a:cubicBezTo>
                  <a:cubicBezTo>
                    <a:pt x="551" y="247"/>
                    <a:pt x="304" y="1"/>
                    <a:pt x="0" y="0"/>
                  </a:cubicBezTo>
                  <a:lnTo>
                    <a:pt x="0" y="5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22" name="Freeform 14"/>
            <p:cNvSpPr>
              <a:spLocks/>
            </p:cNvSpPr>
            <p:nvPr/>
          </p:nvSpPr>
          <p:spPr bwMode="auto">
            <a:xfrm>
              <a:off x="7300913" y="2733675"/>
              <a:ext cx="276225" cy="234950"/>
            </a:xfrm>
            <a:custGeom>
              <a:avLst/>
              <a:gdLst>
                <a:gd name="T0" fmla="*/ 57 w 86"/>
                <a:gd name="T1" fmla="*/ 4 h 73"/>
                <a:gd name="T2" fmla="*/ 82 w 86"/>
                <a:gd name="T3" fmla="*/ 1 h 73"/>
                <a:gd name="T4" fmla="*/ 86 w 86"/>
                <a:gd name="T5" fmla="*/ 0 h 73"/>
                <a:gd name="T6" fmla="*/ 22 w 86"/>
                <a:gd name="T7" fmla="*/ 73 h 73"/>
                <a:gd name="T8" fmla="*/ 0 w 86"/>
                <a:gd name="T9" fmla="*/ 50 h 73"/>
                <a:gd name="T10" fmla="*/ 57 w 86"/>
                <a:gd name="T11" fmla="*/ 4 h 73"/>
              </a:gdLst>
              <a:ahLst/>
              <a:cxnLst>
                <a:cxn ang="0">
                  <a:pos x="T0" y="T1"/>
                </a:cxn>
                <a:cxn ang="0">
                  <a:pos x="T2" y="T3"/>
                </a:cxn>
                <a:cxn ang="0">
                  <a:pos x="T4" y="T5"/>
                </a:cxn>
                <a:cxn ang="0">
                  <a:pos x="T6" y="T7"/>
                </a:cxn>
                <a:cxn ang="0">
                  <a:pos x="T8" y="T9"/>
                </a:cxn>
                <a:cxn ang="0">
                  <a:pos x="T10" y="T11"/>
                </a:cxn>
              </a:cxnLst>
              <a:rect l="0" t="0" r="r" b="b"/>
              <a:pathLst>
                <a:path w="86" h="73">
                  <a:moveTo>
                    <a:pt x="57" y="4"/>
                  </a:moveTo>
                  <a:cubicBezTo>
                    <a:pt x="82" y="1"/>
                    <a:pt x="82" y="1"/>
                    <a:pt x="82" y="1"/>
                  </a:cubicBezTo>
                  <a:cubicBezTo>
                    <a:pt x="84" y="1"/>
                    <a:pt x="85" y="0"/>
                    <a:pt x="86" y="0"/>
                  </a:cubicBezTo>
                  <a:cubicBezTo>
                    <a:pt x="22" y="73"/>
                    <a:pt x="22" y="73"/>
                    <a:pt x="22" y="73"/>
                  </a:cubicBezTo>
                  <a:cubicBezTo>
                    <a:pt x="0" y="50"/>
                    <a:pt x="0" y="50"/>
                    <a:pt x="0" y="50"/>
                  </a:cubicBezTo>
                  <a:cubicBezTo>
                    <a:pt x="57" y="4"/>
                    <a:pt x="57" y="4"/>
                    <a:pt x="5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23" name="Freeform 15"/>
            <p:cNvSpPr>
              <a:spLocks noEditPoints="1"/>
            </p:cNvSpPr>
            <p:nvPr/>
          </p:nvSpPr>
          <p:spPr bwMode="auto">
            <a:xfrm>
              <a:off x="7350125" y="2347913"/>
              <a:ext cx="520700" cy="504825"/>
            </a:xfrm>
            <a:custGeom>
              <a:avLst/>
              <a:gdLst>
                <a:gd name="T0" fmla="*/ 104 w 162"/>
                <a:gd name="T1" fmla="*/ 6 h 157"/>
                <a:gd name="T2" fmla="*/ 81 w 162"/>
                <a:gd name="T3" fmla="*/ 60 h 157"/>
                <a:gd name="T4" fmla="*/ 81 w 162"/>
                <a:gd name="T5" fmla="*/ 64 h 157"/>
                <a:gd name="T6" fmla="*/ 85 w 162"/>
                <a:gd name="T7" fmla="*/ 72 h 157"/>
                <a:gd name="T8" fmla="*/ 83 w 162"/>
                <a:gd name="T9" fmla="*/ 72 h 157"/>
                <a:gd name="T10" fmla="*/ 69 w 162"/>
                <a:gd name="T11" fmla="*/ 91 h 157"/>
                <a:gd name="T12" fmla="*/ 6 w 162"/>
                <a:gd name="T13" fmla="*/ 116 h 157"/>
                <a:gd name="T14" fmla="*/ 9 w 162"/>
                <a:gd name="T15" fmla="*/ 123 h 157"/>
                <a:gd name="T16" fmla="*/ 66 w 162"/>
                <a:gd name="T17" fmla="*/ 116 h 157"/>
                <a:gd name="T18" fmla="*/ 71 w 162"/>
                <a:gd name="T19" fmla="*/ 114 h 157"/>
                <a:gd name="T20" fmla="*/ 75 w 162"/>
                <a:gd name="T21" fmla="*/ 107 h 157"/>
                <a:gd name="T22" fmla="*/ 97 w 162"/>
                <a:gd name="T23" fmla="*/ 112 h 157"/>
                <a:gd name="T24" fmla="*/ 99 w 162"/>
                <a:gd name="T25" fmla="*/ 111 h 157"/>
                <a:gd name="T26" fmla="*/ 152 w 162"/>
                <a:gd name="T27" fmla="*/ 153 h 157"/>
                <a:gd name="T28" fmla="*/ 157 w 162"/>
                <a:gd name="T29" fmla="*/ 147 h 157"/>
                <a:gd name="T30" fmla="*/ 123 w 162"/>
                <a:gd name="T31" fmla="*/ 100 h 157"/>
                <a:gd name="T32" fmla="*/ 119 w 162"/>
                <a:gd name="T33" fmla="*/ 98 h 157"/>
                <a:gd name="T34" fmla="*/ 110 w 162"/>
                <a:gd name="T35" fmla="*/ 97 h 157"/>
                <a:gd name="T36" fmla="*/ 110 w 162"/>
                <a:gd name="T37" fmla="*/ 86 h 157"/>
                <a:gd name="T38" fmla="*/ 102 w 162"/>
                <a:gd name="T39" fmla="*/ 75 h 157"/>
                <a:gd name="T40" fmla="*/ 111 w 162"/>
                <a:gd name="T41" fmla="*/ 8 h 157"/>
                <a:gd name="T42" fmla="*/ 104 w 162"/>
                <a:gd name="T43" fmla="*/ 6 h 157"/>
                <a:gd name="T44" fmla="*/ 87 w 162"/>
                <a:gd name="T45" fmla="*/ 83 h 157"/>
                <a:gd name="T46" fmla="*/ 99 w 162"/>
                <a:gd name="T47" fmla="*/ 89 h 157"/>
                <a:gd name="T48" fmla="*/ 93 w 162"/>
                <a:gd name="T49" fmla="*/ 101 h 157"/>
                <a:gd name="T50" fmla="*/ 81 w 162"/>
                <a:gd name="T51" fmla="*/ 95 h 157"/>
                <a:gd name="T52" fmla="*/ 87 w 162"/>
                <a:gd name="T53" fmla="*/ 8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57">
                  <a:moveTo>
                    <a:pt x="104" y="6"/>
                  </a:moveTo>
                  <a:cubicBezTo>
                    <a:pt x="81" y="60"/>
                    <a:pt x="81" y="60"/>
                    <a:pt x="81" y="60"/>
                  </a:cubicBezTo>
                  <a:cubicBezTo>
                    <a:pt x="80" y="62"/>
                    <a:pt x="80" y="62"/>
                    <a:pt x="81" y="64"/>
                  </a:cubicBezTo>
                  <a:cubicBezTo>
                    <a:pt x="81" y="67"/>
                    <a:pt x="83" y="69"/>
                    <a:pt x="85" y="72"/>
                  </a:cubicBezTo>
                  <a:cubicBezTo>
                    <a:pt x="84" y="72"/>
                    <a:pt x="84" y="72"/>
                    <a:pt x="83" y="72"/>
                  </a:cubicBezTo>
                  <a:cubicBezTo>
                    <a:pt x="75" y="75"/>
                    <a:pt x="70" y="82"/>
                    <a:pt x="69" y="91"/>
                  </a:cubicBezTo>
                  <a:cubicBezTo>
                    <a:pt x="6" y="116"/>
                    <a:pt x="6" y="116"/>
                    <a:pt x="6" y="116"/>
                  </a:cubicBezTo>
                  <a:cubicBezTo>
                    <a:pt x="0" y="119"/>
                    <a:pt x="2" y="124"/>
                    <a:pt x="9" y="123"/>
                  </a:cubicBezTo>
                  <a:cubicBezTo>
                    <a:pt x="66" y="116"/>
                    <a:pt x="66" y="116"/>
                    <a:pt x="66" y="116"/>
                  </a:cubicBezTo>
                  <a:cubicBezTo>
                    <a:pt x="69" y="116"/>
                    <a:pt x="69" y="116"/>
                    <a:pt x="71" y="114"/>
                  </a:cubicBezTo>
                  <a:cubicBezTo>
                    <a:pt x="72" y="112"/>
                    <a:pt x="74" y="110"/>
                    <a:pt x="75" y="107"/>
                  </a:cubicBezTo>
                  <a:cubicBezTo>
                    <a:pt x="81" y="112"/>
                    <a:pt x="89" y="114"/>
                    <a:pt x="97" y="112"/>
                  </a:cubicBezTo>
                  <a:cubicBezTo>
                    <a:pt x="97" y="112"/>
                    <a:pt x="98" y="111"/>
                    <a:pt x="99" y="111"/>
                  </a:cubicBezTo>
                  <a:cubicBezTo>
                    <a:pt x="152" y="153"/>
                    <a:pt x="152" y="153"/>
                    <a:pt x="152" y="153"/>
                  </a:cubicBezTo>
                  <a:cubicBezTo>
                    <a:pt x="159" y="157"/>
                    <a:pt x="162" y="152"/>
                    <a:pt x="157" y="147"/>
                  </a:cubicBezTo>
                  <a:cubicBezTo>
                    <a:pt x="123" y="100"/>
                    <a:pt x="123" y="100"/>
                    <a:pt x="123" y="100"/>
                  </a:cubicBezTo>
                  <a:cubicBezTo>
                    <a:pt x="121" y="99"/>
                    <a:pt x="121" y="98"/>
                    <a:pt x="119" y="98"/>
                  </a:cubicBezTo>
                  <a:cubicBezTo>
                    <a:pt x="116" y="97"/>
                    <a:pt x="113" y="97"/>
                    <a:pt x="110" y="97"/>
                  </a:cubicBezTo>
                  <a:cubicBezTo>
                    <a:pt x="111" y="94"/>
                    <a:pt x="111" y="90"/>
                    <a:pt x="110" y="86"/>
                  </a:cubicBezTo>
                  <a:cubicBezTo>
                    <a:pt x="108" y="81"/>
                    <a:pt x="105" y="77"/>
                    <a:pt x="102" y="75"/>
                  </a:cubicBezTo>
                  <a:cubicBezTo>
                    <a:pt x="111" y="8"/>
                    <a:pt x="111" y="8"/>
                    <a:pt x="111" y="8"/>
                  </a:cubicBezTo>
                  <a:cubicBezTo>
                    <a:pt x="112" y="0"/>
                    <a:pt x="106" y="0"/>
                    <a:pt x="104" y="6"/>
                  </a:cubicBezTo>
                  <a:close/>
                  <a:moveTo>
                    <a:pt x="87" y="83"/>
                  </a:moveTo>
                  <a:cubicBezTo>
                    <a:pt x="92" y="81"/>
                    <a:pt x="97" y="84"/>
                    <a:pt x="99" y="89"/>
                  </a:cubicBezTo>
                  <a:cubicBezTo>
                    <a:pt x="101" y="94"/>
                    <a:pt x="98" y="100"/>
                    <a:pt x="93" y="101"/>
                  </a:cubicBezTo>
                  <a:cubicBezTo>
                    <a:pt x="88" y="103"/>
                    <a:pt x="82" y="100"/>
                    <a:pt x="81" y="95"/>
                  </a:cubicBezTo>
                  <a:cubicBezTo>
                    <a:pt x="79" y="90"/>
                    <a:pt x="82" y="85"/>
                    <a:pt x="87"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24" name="Freeform 16"/>
            <p:cNvSpPr>
              <a:spLocks/>
            </p:cNvSpPr>
            <p:nvPr/>
          </p:nvSpPr>
          <p:spPr bwMode="auto">
            <a:xfrm>
              <a:off x="7504113" y="3106738"/>
              <a:ext cx="257175" cy="260350"/>
            </a:xfrm>
            <a:custGeom>
              <a:avLst/>
              <a:gdLst>
                <a:gd name="T0" fmla="*/ 73 w 80"/>
                <a:gd name="T1" fmla="*/ 29 h 81"/>
                <a:gd name="T2" fmla="*/ 20 w 80"/>
                <a:gd name="T3" fmla="*/ 81 h 81"/>
                <a:gd name="T4" fmla="*/ 0 w 80"/>
                <a:gd name="T5" fmla="*/ 56 h 81"/>
                <a:gd name="T6" fmla="*/ 80 w 80"/>
                <a:gd name="T7" fmla="*/ 0 h 81"/>
                <a:gd name="T8" fmla="*/ 78 w 80"/>
                <a:gd name="T9" fmla="*/ 5 h 81"/>
                <a:gd name="T10" fmla="*/ 73 w 80"/>
                <a:gd name="T11" fmla="*/ 29 h 81"/>
              </a:gdLst>
              <a:ahLst/>
              <a:cxnLst>
                <a:cxn ang="0">
                  <a:pos x="T0" y="T1"/>
                </a:cxn>
                <a:cxn ang="0">
                  <a:pos x="T2" y="T3"/>
                </a:cxn>
                <a:cxn ang="0">
                  <a:pos x="T4" y="T5"/>
                </a:cxn>
                <a:cxn ang="0">
                  <a:pos x="T6" y="T7"/>
                </a:cxn>
                <a:cxn ang="0">
                  <a:pos x="T8" y="T9"/>
                </a:cxn>
                <a:cxn ang="0">
                  <a:pos x="T10" y="T11"/>
                </a:cxn>
              </a:cxnLst>
              <a:rect l="0" t="0" r="r" b="b"/>
              <a:pathLst>
                <a:path w="80" h="81">
                  <a:moveTo>
                    <a:pt x="73" y="29"/>
                  </a:moveTo>
                  <a:cubicBezTo>
                    <a:pt x="20" y="81"/>
                    <a:pt x="20" y="81"/>
                    <a:pt x="20" y="81"/>
                  </a:cubicBezTo>
                  <a:cubicBezTo>
                    <a:pt x="0" y="56"/>
                    <a:pt x="0" y="56"/>
                    <a:pt x="0" y="56"/>
                  </a:cubicBezTo>
                  <a:cubicBezTo>
                    <a:pt x="80" y="0"/>
                    <a:pt x="80" y="0"/>
                    <a:pt x="80" y="0"/>
                  </a:cubicBezTo>
                  <a:cubicBezTo>
                    <a:pt x="79" y="1"/>
                    <a:pt x="79" y="3"/>
                    <a:pt x="78" y="5"/>
                  </a:cubicBezTo>
                  <a:cubicBezTo>
                    <a:pt x="73" y="29"/>
                    <a:pt x="73" y="29"/>
                    <a:pt x="7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25" name="Freeform 17"/>
            <p:cNvSpPr>
              <a:spLocks noEditPoints="1"/>
            </p:cNvSpPr>
            <p:nvPr/>
          </p:nvSpPr>
          <p:spPr bwMode="auto">
            <a:xfrm>
              <a:off x="7677150" y="2806700"/>
              <a:ext cx="479425" cy="531812"/>
            </a:xfrm>
            <a:custGeom>
              <a:avLst/>
              <a:gdLst>
                <a:gd name="T0" fmla="*/ 142 w 149"/>
                <a:gd name="T1" fmla="*/ 67 h 165"/>
                <a:gd name="T2" fmla="*/ 74 w 149"/>
                <a:gd name="T3" fmla="*/ 69 h 165"/>
                <a:gd name="T4" fmla="*/ 65 w 149"/>
                <a:gd name="T5" fmla="*/ 59 h 165"/>
                <a:gd name="T6" fmla="*/ 53 w 149"/>
                <a:gd name="T7" fmla="*/ 58 h 165"/>
                <a:gd name="T8" fmla="*/ 54 w 149"/>
                <a:gd name="T9" fmla="*/ 49 h 165"/>
                <a:gd name="T10" fmla="*/ 51 w 149"/>
                <a:gd name="T11" fmla="*/ 45 h 165"/>
                <a:gd name="T12" fmla="*/ 9 w 149"/>
                <a:gd name="T13" fmla="*/ 5 h 165"/>
                <a:gd name="T14" fmla="*/ 3 w 149"/>
                <a:gd name="T15" fmla="*/ 9 h 165"/>
                <a:gd name="T16" fmla="*/ 38 w 149"/>
                <a:gd name="T17" fmla="*/ 67 h 165"/>
                <a:gd name="T18" fmla="*/ 37 w 149"/>
                <a:gd name="T19" fmla="*/ 69 h 165"/>
                <a:gd name="T20" fmla="*/ 39 w 149"/>
                <a:gd name="T21" fmla="*/ 91 h 165"/>
                <a:gd name="T22" fmla="*/ 32 w 149"/>
                <a:gd name="T23" fmla="*/ 95 h 165"/>
                <a:gd name="T24" fmla="*/ 29 w 149"/>
                <a:gd name="T25" fmla="*/ 99 h 165"/>
                <a:gd name="T26" fmla="*/ 16 w 149"/>
                <a:gd name="T27" fmla="*/ 155 h 165"/>
                <a:gd name="T28" fmla="*/ 22 w 149"/>
                <a:gd name="T29" fmla="*/ 158 h 165"/>
                <a:gd name="T30" fmla="*/ 55 w 149"/>
                <a:gd name="T31" fmla="*/ 99 h 165"/>
                <a:gd name="T32" fmla="*/ 75 w 149"/>
                <a:gd name="T33" fmla="*/ 87 h 165"/>
                <a:gd name="T34" fmla="*/ 75 w 149"/>
                <a:gd name="T35" fmla="*/ 86 h 165"/>
                <a:gd name="T36" fmla="*/ 82 w 149"/>
                <a:gd name="T37" fmla="*/ 91 h 165"/>
                <a:gd name="T38" fmla="*/ 87 w 149"/>
                <a:gd name="T39" fmla="*/ 91 h 165"/>
                <a:gd name="T40" fmla="*/ 143 w 149"/>
                <a:gd name="T41" fmla="*/ 74 h 165"/>
                <a:gd name="T42" fmla="*/ 142 w 149"/>
                <a:gd name="T43" fmla="*/ 67 h 165"/>
                <a:gd name="T44" fmla="*/ 52 w 149"/>
                <a:gd name="T45" fmla="*/ 87 h 165"/>
                <a:gd name="T46" fmla="*/ 47 w 149"/>
                <a:gd name="T47" fmla="*/ 74 h 165"/>
                <a:gd name="T48" fmla="*/ 60 w 149"/>
                <a:gd name="T49" fmla="*/ 69 h 165"/>
                <a:gd name="T50" fmla="*/ 65 w 149"/>
                <a:gd name="T51" fmla="*/ 82 h 165"/>
                <a:gd name="T52" fmla="*/ 52 w 149"/>
                <a:gd name="T53"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9" h="165">
                  <a:moveTo>
                    <a:pt x="142" y="67"/>
                  </a:moveTo>
                  <a:cubicBezTo>
                    <a:pt x="74" y="69"/>
                    <a:pt x="74" y="69"/>
                    <a:pt x="74" y="69"/>
                  </a:cubicBezTo>
                  <a:cubicBezTo>
                    <a:pt x="72" y="65"/>
                    <a:pt x="69" y="61"/>
                    <a:pt x="65" y="59"/>
                  </a:cubicBezTo>
                  <a:cubicBezTo>
                    <a:pt x="61" y="57"/>
                    <a:pt x="57" y="57"/>
                    <a:pt x="53" y="58"/>
                  </a:cubicBezTo>
                  <a:cubicBezTo>
                    <a:pt x="53" y="55"/>
                    <a:pt x="54" y="52"/>
                    <a:pt x="54" y="49"/>
                  </a:cubicBezTo>
                  <a:cubicBezTo>
                    <a:pt x="53" y="47"/>
                    <a:pt x="53" y="46"/>
                    <a:pt x="51" y="45"/>
                  </a:cubicBezTo>
                  <a:cubicBezTo>
                    <a:pt x="9" y="5"/>
                    <a:pt x="9" y="5"/>
                    <a:pt x="9" y="5"/>
                  </a:cubicBezTo>
                  <a:cubicBezTo>
                    <a:pt x="5" y="0"/>
                    <a:pt x="0" y="2"/>
                    <a:pt x="3" y="9"/>
                  </a:cubicBezTo>
                  <a:cubicBezTo>
                    <a:pt x="38" y="67"/>
                    <a:pt x="38" y="67"/>
                    <a:pt x="38" y="67"/>
                  </a:cubicBezTo>
                  <a:cubicBezTo>
                    <a:pt x="38" y="68"/>
                    <a:pt x="37" y="68"/>
                    <a:pt x="37" y="69"/>
                  </a:cubicBezTo>
                  <a:cubicBezTo>
                    <a:pt x="33" y="77"/>
                    <a:pt x="35" y="85"/>
                    <a:pt x="39" y="91"/>
                  </a:cubicBezTo>
                  <a:cubicBezTo>
                    <a:pt x="37" y="92"/>
                    <a:pt x="34" y="93"/>
                    <a:pt x="32" y="95"/>
                  </a:cubicBezTo>
                  <a:cubicBezTo>
                    <a:pt x="30" y="96"/>
                    <a:pt x="30" y="97"/>
                    <a:pt x="29" y="99"/>
                  </a:cubicBezTo>
                  <a:cubicBezTo>
                    <a:pt x="16" y="155"/>
                    <a:pt x="16" y="155"/>
                    <a:pt x="16" y="155"/>
                  </a:cubicBezTo>
                  <a:cubicBezTo>
                    <a:pt x="13" y="161"/>
                    <a:pt x="18" y="165"/>
                    <a:pt x="22" y="158"/>
                  </a:cubicBezTo>
                  <a:cubicBezTo>
                    <a:pt x="55" y="99"/>
                    <a:pt x="55" y="99"/>
                    <a:pt x="55" y="99"/>
                  </a:cubicBezTo>
                  <a:cubicBezTo>
                    <a:pt x="63" y="99"/>
                    <a:pt x="71" y="95"/>
                    <a:pt x="75" y="87"/>
                  </a:cubicBezTo>
                  <a:cubicBezTo>
                    <a:pt x="75" y="87"/>
                    <a:pt x="75" y="86"/>
                    <a:pt x="75" y="86"/>
                  </a:cubicBezTo>
                  <a:cubicBezTo>
                    <a:pt x="77" y="88"/>
                    <a:pt x="80" y="90"/>
                    <a:pt x="82" y="91"/>
                  </a:cubicBezTo>
                  <a:cubicBezTo>
                    <a:pt x="84" y="92"/>
                    <a:pt x="85" y="92"/>
                    <a:pt x="87" y="91"/>
                  </a:cubicBezTo>
                  <a:cubicBezTo>
                    <a:pt x="143" y="74"/>
                    <a:pt x="143" y="74"/>
                    <a:pt x="143" y="74"/>
                  </a:cubicBezTo>
                  <a:cubicBezTo>
                    <a:pt x="149" y="73"/>
                    <a:pt x="149" y="67"/>
                    <a:pt x="142" y="67"/>
                  </a:cubicBezTo>
                  <a:close/>
                  <a:moveTo>
                    <a:pt x="52" y="87"/>
                  </a:moveTo>
                  <a:cubicBezTo>
                    <a:pt x="47" y="85"/>
                    <a:pt x="45" y="79"/>
                    <a:pt x="47" y="74"/>
                  </a:cubicBezTo>
                  <a:cubicBezTo>
                    <a:pt x="49" y="69"/>
                    <a:pt x="55" y="67"/>
                    <a:pt x="60" y="69"/>
                  </a:cubicBezTo>
                  <a:cubicBezTo>
                    <a:pt x="65" y="72"/>
                    <a:pt x="67" y="77"/>
                    <a:pt x="65" y="82"/>
                  </a:cubicBezTo>
                  <a:cubicBezTo>
                    <a:pt x="62" y="87"/>
                    <a:pt x="57" y="89"/>
                    <a:pt x="52"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26" name="Freeform 25"/>
            <p:cNvSpPr>
              <a:spLocks noEditPoints="1"/>
            </p:cNvSpPr>
            <p:nvPr/>
          </p:nvSpPr>
          <p:spPr bwMode="auto">
            <a:xfrm>
              <a:off x="6203950" y="1581150"/>
              <a:ext cx="428625" cy="266700"/>
            </a:xfrm>
            <a:custGeom>
              <a:avLst/>
              <a:gdLst>
                <a:gd name="T0" fmla="*/ 10 w 133"/>
                <a:gd name="T1" fmla="*/ 47 h 83"/>
                <a:gd name="T2" fmla="*/ 66 w 133"/>
                <a:gd name="T3" fmla="*/ 72 h 83"/>
                <a:gd name="T4" fmla="*/ 112 w 133"/>
                <a:gd name="T5" fmla="*/ 80 h 83"/>
                <a:gd name="T6" fmla="*/ 119 w 133"/>
                <a:gd name="T7" fmla="*/ 83 h 83"/>
                <a:gd name="T8" fmla="*/ 113 w 133"/>
                <a:gd name="T9" fmla="*/ 78 h 83"/>
                <a:gd name="T10" fmla="*/ 90 w 133"/>
                <a:gd name="T11" fmla="*/ 67 h 83"/>
                <a:gd name="T12" fmla="*/ 67 w 133"/>
                <a:gd name="T13" fmla="*/ 64 h 83"/>
                <a:gd name="T14" fmla="*/ 12 w 133"/>
                <a:gd name="T15" fmla="*/ 45 h 83"/>
                <a:gd name="T16" fmla="*/ 8 w 133"/>
                <a:gd name="T17" fmla="*/ 43 h 83"/>
                <a:gd name="T18" fmla="*/ 10 w 133"/>
                <a:gd name="T19" fmla="*/ 47 h 83"/>
                <a:gd name="T20" fmla="*/ 2 w 133"/>
                <a:gd name="T21" fmla="*/ 22 h 83"/>
                <a:gd name="T22" fmla="*/ 26 w 133"/>
                <a:gd name="T23" fmla="*/ 44 h 83"/>
                <a:gd name="T24" fmla="*/ 70 w 133"/>
                <a:gd name="T25" fmla="*/ 55 h 83"/>
                <a:gd name="T26" fmla="*/ 127 w 133"/>
                <a:gd name="T27" fmla="*/ 65 h 83"/>
                <a:gd name="T28" fmla="*/ 133 w 133"/>
                <a:gd name="T29" fmla="*/ 67 h 83"/>
                <a:gd name="T30" fmla="*/ 128 w 133"/>
                <a:gd name="T31" fmla="*/ 63 h 83"/>
                <a:gd name="T32" fmla="*/ 69 w 133"/>
                <a:gd name="T33" fmla="*/ 44 h 83"/>
                <a:gd name="T34" fmla="*/ 45 w 133"/>
                <a:gd name="T35" fmla="*/ 40 h 83"/>
                <a:gd name="T36" fmla="*/ 0 w 133"/>
                <a:gd name="T37" fmla="*/ 18 h 83"/>
                <a:gd name="T38" fmla="*/ 2 w 133"/>
                <a:gd name="T39" fmla="*/ 22 h 83"/>
                <a:gd name="T40" fmla="*/ 7 w 133"/>
                <a:gd name="T41" fmla="*/ 5 h 83"/>
                <a:gd name="T42" fmla="*/ 4 w 133"/>
                <a:gd name="T43" fmla="*/ 0 h 83"/>
                <a:gd name="T44" fmla="*/ 9 w 133"/>
                <a:gd name="T45" fmla="*/ 3 h 83"/>
                <a:gd name="T46" fmla="*/ 66 w 133"/>
                <a:gd name="T47" fmla="*/ 24 h 83"/>
                <a:gd name="T48" fmla="*/ 94 w 133"/>
                <a:gd name="T49" fmla="*/ 27 h 83"/>
                <a:gd name="T50" fmla="*/ 114 w 133"/>
                <a:gd name="T51" fmla="*/ 39 h 83"/>
                <a:gd name="T52" fmla="*/ 120 w 133"/>
                <a:gd name="T53" fmla="*/ 44 h 83"/>
                <a:gd name="T54" fmla="*/ 113 w 133"/>
                <a:gd name="T55" fmla="*/ 41 h 83"/>
                <a:gd name="T56" fmla="*/ 58 w 133"/>
                <a:gd name="T57" fmla="*/ 32 h 83"/>
                <a:gd name="T58" fmla="*/ 40 w 133"/>
                <a:gd name="T59" fmla="*/ 28 h 83"/>
                <a:gd name="T60" fmla="*/ 7 w 133"/>
                <a:gd name="T61" fmla="*/ 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3" h="83">
                  <a:moveTo>
                    <a:pt x="10" y="47"/>
                  </a:moveTo>
                  <a:cubicBezTo>
                    <a:pt x="21" y="63"/>
                    <a:pt x="47" y="71"/>
                    <a:pt x="66" y="72"/>
                  </a:cubicBezTo>
                  <a:cubicBezTo>
                    <a:pt x="87" y="74"/>
                    <a:pt x="90" y="71"/>
                    <a:pt x="112" y="80"/>
                  </a:cubicBezTo>
                  <a:cubicBezTo>
                    <a:pt x="119" y="83"/>
                    <a:pt x="119" y="83"/>
                    <a:pt x="119" y="83"/>
                  </a:cubicBezTo>
                  <a:cubicBezTo>
                    <a:pt x="113" y="78"/>
                    <a:pt x="113" y="78"/>
                    <a:pt x="113" y="78"/>
                  </a:cubicBezTo>
                  <a:cubicBezTo>
                    <a:pt x="105" y="72"/>
                    <a:pt x="100" y="69"/>
                    <a:pt x="90" y="67"/>
                  </a:cubicBezTo>
                  <a:cubicBezTo>
                    <a:pt x="82" y="65"/>
                    <a:pt x="75" y="65"/>
                    <a:pt x="67" y="64"/>
                  </a:cubicBezTo>
                  <a:cubicBezTo>
                    <a:pt x="42" y="62"/>
                    <a:pt x="33" y="57"/>
                    <a:pt x="12" y="45"/>
                  </a:cubicBezTo>
                  <a:cubicBezTo>
                    <a:pt x="8" y="43"/>
                    <a:pt x="8" y="43"/>
                    <a:pt x="8" y="43"/>
                  </a:cubicBezTo>
                  <a:cubicBezTo>
                    <a:pt x="10" y="47"/>
                    <a:pt x="10" y="47"/>
                    <a:pt x="10" y="47"/>
                  </a:cubicBezTo>
                  <a:close/>
                  <a:moveTo>
                    <a:pt x="2" y="22"/>
                  </a:moveTo>
                  <a:cubicBezTo>
                    <a:pt x="7" y="31"/>
                    <a:pt x="16" y="39"/>
                    <a:pt x="26" y="44"/>
                  </a:cubicBezTo>
                  <a:cubicBezTo>
                    <a:pt x="40" y="51"/>
                    <a:pt x="56" y="54"/>
                    <a:pt x="70" y="55"/>
                  </a:cubicBezTo>
                  <a:cubicBezTo>
                    <a:pt x="92" y="58"/>
                    <a:pt x="105" y="56"/>
                    <a:pt x="127" y="65"/>
                  </a:cubicBezTo>
                  <a:cubicBezTo>
                    <a:pt x="133" y="67"/>
                    <a:pt x="133" y="67"/>
                    <a:pt x="133" y="67"/>
                  </a:cubicBezTo>
                  <a:cubicBezTo>
                    <a:pt x="128" y="63"/>
                    <a:pt x="128" y="63"/>
                    <a:pt x="128" y="63"/>
                  </a:cubicBezTo>
                  <a:cubicBezTo>
                    <a:pt x="109" y="45"/>
                    <a:pt x="89" y="44"/>
                    <a:pt x="69" y="44"/>
                  </a:cubicBezTo>
                  <a:cubicBezTo>
                    <a:pt x="60" y="43"/>
                    <a:pt x="53" y="42"/>
                    <a:pt x="45" y="40"/>
                  </a:cubicBezTo>
                  <a:cubicBezTo>
                    <a:pt x="29" y="36"/>
                    <a:pt x="16" y="29"/>
                    <a:pt x="0" y="18"/>
                  </a:cubicBezTo>
                  <a:cubicBezTo>
                    <a:pt x="2" y="22"/>
                    <a:pt x="2" y="22"/>
                    <a:pt x="2" y="22"/>
                  </a:cubicBezTo>
                  <a:close/>
                  <a:moveTo>
                    <a:pt x="7" y="5"/>
                  </a:moveTo>
                  <a:cubicBezTo>
                    <a:pt x="4" y="0"/>
                    <a:pt x="4" y="0"/>
                    <a:pt x="4" y="0"/>
                  </a:cubicBezTo>
                  <a:cubicBezTo>
                    <a:pt x="9" y="3"/>
                    <a:pt x="9" y="3"/>
                    <a:pt x="9" y="3"/>
                  </a:cubicBezTo>
                  <a:cubicBezTo>
                    <a:pt x="26" y="16"/>
                    <a:pt x="44" y="22"/>
                    <a:pt x="66" y="24"/>
                  </a:cubicBezTo>
                  <a:cubicBezTo>
                    <a:pt x="75" y="25"/>
                    <a:pt x="85" y="25"/>
                    <a:pt x="94" y="27"/>
                  </a:cubicBezTo>
                  <a:cubicBezTo>
                    <a:pt x="102" y="30"/>
                    <a:pt x="107" y="33"/>
                    <a:pt x="114" y="39"/>
                  </a:cubicBezTo>
                  <a:cubicBezTo>
                    <a:pt x="120" y="44"/>
                    <a:pt x="120" y="44"/>
                    <a:pt x="120" y="44"/>
                  </a:cubicBezTo>
                  <a:cubicBezTo>
                    <a:pt x="113" y="41"/>
                    <a:pt x="113" y="41"/>
                    <a:pt x="113" y="41"/>
                  </a:cubicBezTo>
                  <a:cubicBezTo>
                    <a:pt x="92" y="32"/>
                    <a:pt x="79" y="34"/>
                    <a:pt x="58" y="32"/>
                  </a:cubicBezTo>
                  <a:cubicBezTo>
                    <a:pt x="52" y="31"/>
                    <a:pt x="46" y="30"/>
                    <a:pt x="40" y="28"/>
                  </a:cubicBezTo>
                  <a:cubicBezTo>
                    <a:pt x="27" y="24"/>
                    <a:pt x="15" y="17"/>
                    <a:pt x="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27" name="Freeform 26"/>
            <p:cNvSpPr>
              <a:spLocks noEditPoints="1"/>
            </p:cNvSpPr>
            <p:nvPr/>
          </p:nvSpPr>
          <p:spPr bwMode="auto">
            <a:xfrm>
              <a:off x="6896100" y="1606550"/>
              <a:ext cx="411162" cy="303212"/>
            </a:xfrm>
            <a:custGeom>
              <a:avLst/>
              <a:gdLst>
                <a:gd name="T0" fmla="*/ 8 w 128"/>
                <a:gd name="T1" fmla="*/ 47 h 94"/>
                <a:gd name="T2" fmla="*/ 61 w 128"/>
                <a:gd name="T3" fmla="*/ 78 h 94"/>
                <a:gd name="T4" fmla="*/ 105 w 128"/>
                <a:gd name="T5" fmla="*/ 90 h 94"/>
                <a:gd name="T6" fmla="*/ 113 w 128"/>
                <a:gd name="T7" fmla="*/ 94 h 94"/>
                <a:gd name="T8" fmla="*/ 107 w 128"/>
                <a:gd name="T9" fmla="*/ 88 h 94"/>
                <a:gd name="T10" fmla="*/ 85 w 128"/>
                <a:gd name="T11" fmla="*/ 75 h 94"/>
                <a:gd name="T12" fmla="*/ 63 w 128"/>
                <a:gd name="T13" fmla="*/ 70 h 94"/>
                <a:gd name="T14" fmla="*/ 9 w 128"/>
                <a:gd name="T15" fmla="*/ 45 h 94"/>
                <a:gd name="T16" fmla="*/ 6 w 128"/>
                <a:gd name="T17" fmla="*/ 43 h 94"/>
                <a:gd name="T18" fmla="*/ 8 w 128"/>
                <a:gd name="T19" fmla="*/ 47 h 94"/>
                <a:gd name="T20" fmla="*/ 2 w 128"/>
                <a:gd name="T21" fmla="*/ 21 h 94"/>
                <a:gd name="T22" fmla="*/ 24 w 128"/>
                <a:gd name="T23" fmla="*/ 45 h 94"/>
                <a:gd name="T24" fmla="*/ 66 w 128"/>
                <a:gd name="T25" fmla="*/ 62 h 94"/>
                <a:gd name="T26" fmla="*/ 122 w 128"/>
                <a:gd name="T27" fmla="*/ 77 h 94"/>
                <a:gd name="T28" fmla="*/ 128 w 128"/>
                <a:gd name="T29" fmla="*/ 80 h 94"/>
                <a:gd name="T30" fmla="*/ 123 w 128"/>
                <a:gd name="T31" fmla="*/ 75 h 94"/>
                <a:gd name="T32" fmla="*/ 66 w 128"/>
                <a:gd name="T33" fmla="*/ 50 h 94"/>
                <a:gd name="T34" fmla="*/ 43 w 128"/>
                <a:gd name="T35" fmla="*/ 44 h 94"/>
                <a:gd name="T36" fmla="*/ 0 w 128"/>
                <a:gd name="T37" fmla="*/ 18 h 94"/>
                <a:gd name="T38" fmla="*/ 2 w 128"/>
                <a:gd name="T39" fmla="*/ 21 h 94"/>
                <a:gd name="T40" fmla="*/ 9 w 128"/>
                <a:gd name="T41" fmla="*/ 5 h 94"/>
                <a:gd name="T42" fmla="*/ 6 w 128"/>
                <a:gd name="T43" fmla="*/ 0 h 94"/>
                <a:gd name="T44" fmla="*/ 11 w 128"/>
                <a:gd name="T45" fmla="*/ 3 h 94"/>
                <a:gd name="T46" fmla="*/ 66 w 128"/>
                <a:gd name="T47" fmla="*/ 30 h 94"/>
                <a:gd name="T48" fmla="*/ 93 w 128"/>
                <a:gd name="T49" fmla="*/ 36 h 94"/>
                <a:gd name="T50" fmla="*/ 112 w 128"/>
                <a:gd name="T51" fmla="*/ 50 h 94"/>
                <a:gd name="T52" fmla="*/ 117 w 128"/>
                <a:gd name="T53" fmla="*/ 56 h 94"/>
                <a:gd name="T54" fmla="*/ 110 w 128"/>
                <a:gd name="T55" fmla="*/ 52 h 94"/>
                <a:gd name="T56" fmla="*/ 57 w 128"/>
                <a:gd name="T57" fmla="*/ 37 h 94"/>
                <a:gd name="T58" fmla="*/ 39 w 128"/>
                <a:gd name="T59" fmla="*/ 32 h 94"/>
                <a:gd name="T60" fmla="*/ 9 w 128"/>
                <a:gd name="T61" fmla="*/ 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 h="94">
                  <a:moveTo>
                    <a:pt x="8" y="47"/>
                  </a:moveTo>
                  <a:cubicBezTo>
                    <a:pt x="17" y="65"/>
                    <a:pt x="42" y="75"/>
                    <a:pt x="61" y="78"/>
                  </a:cubicBezTo>
                  <a:cubicBezTo>
                    <a:pt x="82" y="82"/>
                    <a:pt x="84" y="79"/>
                    <a:pt x="105" y="90"/>
                  </a:cubicBezTo>
                  <a:cubicBezTo>
                    <a:pt x="113" y="94"/>
                    <a:pt x="113" y="94"/>
                    <a:pt x="113" y="94"/>
                  </a:cubicBezTo>
                  <a:cubicBezTo>
                    <a:pt x="107" y="88"/>
                    <a:pt x="107" y="88"/>
                    <a:pt x="107" y="88"/>
                  </a:cubicBezTo>
                  <a:cubicBezTo>
                    <a:pt x="99" y="81"/>
                    <a:pt x="95" y="78"/>
                    <a:pt x="85" y="75"/>
                  </a:cubicBezTo>
                  <a:cubicBezTo>
                    <a:pt x="78" y="73"/>
                    <a:pt x="70" y="72"/>
                    <a:pt x="63" y="70"/>
                  </a:cubicBezTo>
                  <a:cubicBezTo>
                    <a:pt x="38" y="65"/>
                    <a:pt x="29" y="59"/>
                    <a:pt x="9" y="45"/>
                  </a:cubicBezTo>
                  <a:cubicBezTo>
                    <a:pt x="6" y="43"/>
                    <a:pt x="6" y="43"/>
                    <a:pt x="6" y="43"/>
                  </a:cubicBezTo>
                  <a:cubicBezTo>
                    <a:pt x="8" y="47"/>
                    <a:pt x="8" y="47"/>
                    <a:pt x="8" y="47"/>
                  </a:cubicBezTo>
                  <a:close/>
                  <a:moveTo>
                    <a:pt x="2" y="21"/>
                  </a:moveTo>
                  <a:cubicBezTo>
                    <a:pt x="6" y="31"/>
                    <a:pt x="14" y="39"/>
                    <a:pt x="24" y="45"/>
                  </a:cubicBezTo>
                  <a:cubicBezTo>
                    <a:pt x="37" y="54"/>
                    <a:pt x="53" y="59"/>
                    <a:pt x="66" y="62"/>
                  </a:cubicBezTo>
                  <a:cubicBezTo>
                    <a:pt x="88" y="66"/>
                    <a:pt x="101" y="66"/>
                    <a:pt x="122" y="77"/>
                  </a:cubicBezTo>
                  <a:cubicBezTo>
                    <a:pt x="128" y="80"/>
                    <a:pt x="128" y="80"/>
                    <a:pt x="128" y="80"/>
                  </a:cubicBezTo>
                  <a:cubicBezTo>
                    <a:pt x="123" y="75"/>
                    <a:pt x="123" y="75"/>
                    <a:pt x="123" y="75"/>
                  </a:cubicBezTo>
                  <a:cubicBezTo>
                    <a:pt x="106" y="55"/>
                    <a:pt x="87" y="53"/>
                    <a:pt x="66" y="50"/>
                  </a:cubicBezTo>
                  <a:cubicBezTo>
                    <a:pt x="58" y="49"/>
                    <a:pt x="51" y="47"/>
                    <a:pt x="43" y="44"/>
                  </a:cubicBezTo>
                  <a:cubicBezTo>
                    <a:pt x="27" y="38"/>
                    <a:pt x="15" y="30"/>
                    <a:pt x="0" y="18"/>
                  </a:cubicBezTo>
                  <a:cubicBezTo>
                    <a:pt x="2" y="21"/>
                    <a:pt x="2" y="21"/>
                    <a:pt x="2" y="21"/>
                  </a:cubicBezTo>
                  <a:close/>
                  <a:moveTo>
                    <a:pt x="9" y="5"/>
                  </a:moveTo>
                  <a:cubicBezTo>
                    <a:pt x="6" y="0"/>
                    <a:pt x="6" y="0"/>
                    <a:pt x="6" y="0"/>
                  </a:cubicBezTo>
                  <a:cubicBezTo>
                    <a:pt x="11" y="3"/>
                    <a:pt x="11" y="3"/>
                    <a:pt x="11" y="3"/>
                  </a:cubicBezTo>
                  <a:cubicBezTo>
                    <a:pt x="27" y="18"/>
                    <a:pt x="44" y="26"/>
                    <a:pt x="66" y="30"/>
                  </a:cubicBezTo>
                  <a:cubicBezTo>
                    <a:pt x="75" y="32"/>
                    <a:pt x="84" y="33"/>
                    <a:pt x="93" y="36"/>
                  </a:cubicBezTo>
                  <a:cubicBezTo>
                    <a:pt x="101" y="40"/>
                    <a:pt x="105" y="43"/>
                    <a:pt x="112" y="50"/>
                  </a:cubicBezTo>
                  <a:cubicBezTo>
                    <a:pt x="117" y="56"/>
                    <a:pt x="117" y="56"/>
                    <a:pt x="117" y="56"/>
                  </a:cubicBezTo>
                  <a:cubicBezTo>
                    <a:pt x="110" y="52"/>
                    <a:pt x="110" y="52"/>
                    <a:pt x="110" y="52"/>
                  </a:cubicBezTo>
                  <a:cubicBezTo>
                    <a:pt x="91" y="40"/>
                    <a:pt x="77" y="41"/>
                    <a:pt x="57" y="37"/>
                  </a:cubicBezTo>
                  <a:cubicBezTo>
                    <a:pt x="51" y="36"/>
                    <a:pt x="45" y="34"/>
                    <a:pt x="39" y="32"/>
                  </a:cubicBezTo>
                  <a:cubicBezTo>
                    <a:pt x="26" y="26"/>
                    <a:pt x="15" y="18"/>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grpSp>
      <p:grpSp>
        <p:nvGrpSpPr>
          <p:cNvPr id="28" name="Group 43"/>
          <p:cNvGrpSpPr/>
          <p:nvPr/>
        </p:nvGrpSpPr>
        <p:grpSpPr>
          <a:xfrm>
            <a:off x="1240502" y="4108350"/>
            <a:ext cx="2419035" cy="1954212"/>
            <a:chOff x="3681413" y="4138613"/>
            <a:chExt cx="2419350" cy="1954212"/>
          </a:xfrm>
          <a:solidFill>
            <a:schemeClr val="accent3"/>
          </a:solidFill>
        </p:grpSpPr>
        <p:sp>
          <p:nvSpPr>
            <p:cNvPr id="29" name="Freeform 12"/>
            <p:cNvSpPr>
              <a:spLocks/>
            </p:cNvSpPr>
            <p:nvPr/>
          </p:nvSpPr>
          <p:spPr bwMode="auto">
            <a:xfrm>
              <a:off x="4322763" y="4138613"/>
              <a:ext cx="1778000" cy="1776412"/>
            </a:xfrm>
            <a:custGeom>
              <a:avLst/>
              <a:gdLst>
                <a:gd name="T0" fmla="*/ 553 w 553"/>
                <a:gd name="T1" fmla="*/ 0 h 552"/>
                <a:gd name="T2" fmla="*/ 0 w 553"/>
                <a:gd name="T3" fmla="*/ 0 h 552"/>
                <a:gd name="T4" fmla="*/ 553 w 553"/>
                <a:gd name="T5" fmla="*/ 552 h 552"/>
                <a:gd name="T6" fmla="*/ 553 w 553"/>
                <a:gd name="T7" fmla="*/ 0 h 552"/>
              </a:gdLst>
              <a:ahLst/>
              <a:cxnLst>
                <a:cxn ang="0">
                  <a:pos x="T0" y="T1"/>
                </a:cxn>
                <a:cxn ang="0">
                  <a:pos x="T2" y="T3"/>
                </a:cxn>
                <a:cxn ang="0">
                  <a:pos x="T4" y="T5"/>
                </a:cxn>
                <a:cxn ang="0">
                  <a:pos x="T6" y="T7"/>
                </a:cxn>
              </a:cxnLst>
              <a:rect l="0" t="0" r="r" b="b"/>
              <a:pathLst>
                <a:path w="553" h="552">
                  <a:moveTo>
                    <a:pt x="553" y="0"/>
                  </a:moveTo>
                  <a:cubicBezTo>
                    <a:pt x="0" y="0"/>
                    <a:pt x="0" y="0"/>
                    <a:pt x="0" y="0"/>
                  </a:cubicBezTo>
                  <a:cubicBezTo>
                    <a:pt x="1" y="305"/>
                    <a:pt x="248" y="551"/>
                    <a:pt x="553" y="552"/>
                  </a:cubicBezTo>
                  <a:lnTo>
                    <a:pt x="5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30" name="Freeform 27"/>
            <p:cNvSpPr>
              <a:spLocks noEditPoints="1"/>
            </p:cNvSpPr>
            <p:nvPr/>
          </p:nvSpPr>
          <p:spPr bwMode="auto">
            <a:xfrm>
              <a:off x="3681413" y="4914900"/>
              <a:ext cx="1249362" cy="849312"/>
            </a:xfrm>
            <a:custGeom>
              <a:avLst/>
              <a:gdLst>
                <a:gd name="T0" fmla="*/ 49 w 787"/>
                <a:gd name="T1" fmla="*/ 312 h 535"/>
                <a:gd name="T2" fmla="*/ 0 w 787"/>
                <a:gd name="T3" fmla="*/ 365 h 535"/>
                <a:gd name="T4" fmla="*/ 136 w 787"/>
                <a:gd name="T5" fmla="*/ 509 h 535"/>
                <a:gd name="T6" fmla="*/ 211 w 787"/>
                <a:gd name="T7" fmla="*/ 509 h 535"/>
                <a:gd name="T8" fmla="*/ 787 w 787"/>
                <a:gd name="T9" fmla="*/ 282 h 535"/>
                <a:gd name="T10" fmla="*/ 96 w 787"/>
                <a:gd name="T11" fmla="*/ 253 h 535"/>
                <a:gd name="T12" fmla="*/ 620 w 787"/>
                <a:gd name="T13" fmla="*/ 267 h 535"/>
                <a:gd name="T14" fmla="*/ 562 w 787"/>
                <a:gd name="T15" fmla="*/ 336 h 535"/>
                <a:gd name="T16" fmla="*/ 620 w 787"/>
                <a:gd name="T17" fmla="*/ 267 h 535"/>
                <a:gd name="T18" fmla="*/ 533 w 787"/>
                <a:gd name="T19" fmla="*/ 349 h 535"/>
                <a:gd name="T20" fmla="*/ 442 w 787"/>
                <a:gd name="T21" fmla="*/ 347 h 535"/>
                <a:gd name="T22" fmla="*/ 414 w 787"/>
                <a:gd name="T23" fmla="*/ 359 h 535"/>
                <a:gd name="T24" fmla="*/ 353 w 787"/>
                <a:gd name="T25" fmla="*/ 428 h 535"/>
                <a:gd name="T26" fmla="*/ 414 w 787"/>
                <a:gd name="T27" fmla="*/ 359 h 535"/>
                <a:gd name="T28" fmla="*/ 325 w 787"/>
                <a:gd name="T29" fmla="*/ 440 h 535"/>
                <a:gd name="T30" fmla="*/ 233 w 787"/>
                <a:gd name="T31" fmla="*/ 440 h 535"/>
                <a:gd name="T32" fmla="*/ 598 w 787"/>
                <a:gd name="T33" fmla="*/ 213 h 535"/>
                <a:gd name="T34" fmla="*/ 537 w 787"/>
                <a:gd name="T35" fmla="*/ 282 h 535"/>
                <a:gd name="T36" fmla="*/ 598 w 787"/>
                <a:gd name="T37" fmla="*/ 213 h 535"/>
                <a:gd name="T38" fmla="*/ 509 w 787"/>
                <a:gd name="T39" fmla="*/ 294 h 535"/>
                <a:gd name="T40" fmla="*/ 418 w 787"/>
                <a:gd name="T41" fmla="*/ 294 h 535"/>
                <a:gd name="T42" fmla="*/ 389 w 787"/>
                <a:gd name="T43" fmla="*/ 306 h 535"/>
                <a:gd name="T44" fmla="*/ 329 w 787"/>
                <a:gd name="T45" fmla="*/ 375 h 535"/>
                <a:gd name="T46" fmla="*/ 389 w 787"/>
                <a:gd name="T47" fmla="*/ 306 h 535"/>
                <a:gd name="T48" fmla="*/ 302 w 787"/>
                <a:gd name="T49" fmla="*/ 387 h 535"/>
                <a:gd name="T50" fmla="*/ 209 w 787"/>
                <a:gd name="T51" fmla="*/ 385 h 535"/>
                <a:gd name="T52" fmla="*/ 574 w 787"/>
                <a:gd name="T53" fmla="*/ 158 h 535"/>
                <a:gd name="T54" fmla="*/ 513 w 787"/>
                <a:gd name="T55" fmla="*/ 227 h 535"/>
                <a:gd name="T56" fmla="*/ 574 w 787"/>
                <a:gd name="T57" fmla="*/ 158 h 535"/>
                <a:gd name="T58" fmla="*/ 485 w 787"/>
                <a:gd name="T59" fmla="*/ 239 h 535"/>
                <a:gd name="T60" fmla="*/ 393 w 787"/>
                <a:gd name="T61" fmla="*/ 239 h 535"/>
                <a:gd name="T62" fmla="*/ 365 w 787"/>
                <a:gd name="T63" fmla="*/ 251 h 535"/>
                <a:gd name="T64" fmla="*/ 304 w 787"/>
                <a:gd name="T65" fmla="*/ 320 h 535"/>
                <a:gd name="T66" fmla="*/ 365 w 787"/>
                <a:gd name="T67" fmla="*/ 251 h 535"/>
                <a:gd name="T68" fmla="*/ 278 w 787"/>
                <a:gd name="T69" fmla="*/ 332 h 535"/>
                <a:gd name="T70" fmla="*/ 187 w 787"/>
                <a:gd name="T71" fmla="*/ 332 h 535"/>
                <a:gd name="T72" fmla="*/ 549 w 787"/>
                <a:gd name="T73" fmla="*/ 105 h 535"/>
                <a:gd name="T74" fmla="*/ 489 w 787"/>
                <a:gd name="T75" fmla="*/ 174 h 535"/>
                <a:gd name="T76" fmla="*/ 549 w 787"/>
                <a:gd name="T77" fmla="*/ 105 h 535"/>
                <a:gd name="T78" fmla="*/ 460 w 787"/>
                <a:gd name="T79" fmla="*/ 186 h 535"/>
                <a:gd name="T80" fmla="*/ 369 w 787"/>
                <a:gd name="T81" fmla="*/ 184 h 535"/>
                <a:gd name="T82" fmla="*/ 341 w 787"/>
                <a:gd name="T83" fmla="*/ 199 h 535"/>
                <a:gd name="T84" fmla="*/ 280 w 787"/>
                <a:gd name="T85" fmla="*/ 265 h 535"/>
                <a:gd name="T86" fmla="*/ 341 w 787"/>
                <a:gd name="T87" fmla="*/ 199 h 535"/>
                <a:gd name="T88" fmla="*/ 254 w 787"/>
                <a:gd name="T89" fmla="*/ 280 h 535"/>
                <a:gd name="T90" fmla="*/ 162 w 787"/>
                <a:gd name="T91" fmla="*/ 278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87" h="535">
                  <a:moveTo>
                    <a:pt x="112" y="286"/>
                  </a:moveTo>
                  <a:lnTo>
                    <a:pt x="49" y="312"/>
                  </a:lnTo>
                  <a:lnTo>
                    <a:pt x="61" y="338"/>
                  </a:lnTo>
                  <a:lnTo>
                    <a:pt x="0" y="365"/>
                  </a:lnTo>
                  <a:lnTo>
                    <a:pt x="77" y="535"/>
                  </a:lnTo>
                  <a:lnTo>
                    <a:pt x="136" y="509"/>
                  </a:lnTo>
                  <a:lnTo>
                    <a:pt x="148" y="535"/>
                  </a:lnTo>
                  <a:lnTo>
                    <a:pt x="211" y="509"/>
                  </a:lnTo>
                  <a:lnTo>
                    <a:pt x="221" y="533"/>
                  </a:lnTo>
                  <a:lnTo>
                    <a:pt x="787" y="282"/>
                  </a:lnTo>
                  <a:lnTo>
                    <a:pt x="661" y="0"/>
                  </a:lnTo>
                  <a:lnTo>
                    <a:pt x="96" y="253"/>
                  </a:lnTo>
                  <a:lnTo>
                    <a:pt x="112" y="286"/>
                  </a:lnTo>
                  <a:close/>
                  <a:moveTo>
                    <a:pt x="620" y="267"/>
                  </a:moveTo>
                  <a:lnTo>
                    <a:pt x="637" y="302"/>
                  </a:lnTo>
                  <a:lnTo>
                    <a:pt x="562" y="336"/>
                  </a:lnTo>
                  <a:lnTo>
                    <a:pt x="545" y="300"/>
                  </a:lnTo>
                  <a:lnTo>
                    <a:pt x="620" y="267"/>
                  </a:lnTo>
                  <a:close/>
                  <a:moveTo>
                    <a:pt x="517" y="314"/>
                  </a:moveTo>
                  <a:lnTo>
                    <a:pt x="533" y="349"/>
                  </a:lnTo>
                  <a:lnTo>
                    <a:pt x="456" y="381"/>
                  </a:lnTo>
                  <a:lnTo>
                    <a:pt x="442" y="347"/>
                  </a:lnTo>
                  <a:lnTo>
                    <a:pt x="517" y="314"/>
                  </a:lnTo>
                  <a:close/>
                  <a:moveTo>
                    <a:pt x="414" y="359"/>
                  </a:moveTo>
                  <a:lnTo>
                    <a:pt x="430" y="395"/>
                  </a:lnTo>
                  <a:lnTo>
                    <a:pt x="353" y="428"/>
                  </a:lnTo>
                  <a:lnTo>
                    <a:pt x="339" y="393"/>
                  </a:lnTo>
                  <a:lnTo>
                    <a:pt x="414" y="359"/>
                  </a:lnTo>
                  <a:close/>
                  <a:moveTo>
                    <a:pt x="310" y="405"/>
                  </a:moveTo>
                  <a:lnTo>
                    <a:pt x="325" y="440"/>
                  </a:lnTo>
                  <a:lnTo>
                    <a:pt x="250" y="474"/>
                  </a:lnTo>
                  <a:lnTo>
                    <a:pt x="233" y="440"/>
                  </a:lnTo>
                  <a:lnTo>
                    <a:pt x="310" y="405"/>
                  </a:lnTo>
                  <a:close/>
                  <a:moveTo>
                    <a:pt x="598" y="213"/>
                  </a:moveTo>
                  <a:lnTo>
                    <a:pt x="612" y="247"/>
                  </a:lnTo>
                  <a:lnTo>
                    <a:pt x="537" y="282"/>
                  </a:lnTo>
                  <a:lnTo>
                    <a:pt x="521" y="247"/>
                  </a:lnTo>
                  <a:lnTo>
                    <a:pt x="598" y="213"/>
                  </a:lnTo>
                  <a:close/>
                  <a:moveTo>
                    <a:pt x="493" y="259"/>
                  </a:moveTo>
                  <a:lnTo>
                    <a:pt x="509" y="294"/>
                  </a:lnTo>
                  <a:lnTo>
                    <a:pt x="432" y="328"/>
                  </a:lnTo>
                  <a:lnTo>
                    <a:pt x="418" y="294"/>
                  </a:lnTo>
                  <a:lnTo>
                    <a:pt x="493" y="259"/>
                  </a:lnTo>
                  <a:close/>
                  <a:moveTo>
                    <a:pt x="389" y="306"/>
                  </a:moveTo>
                  <a:lnTo>
                    <a:pt x="406" y="340"/>
                  </a:lnTo>
                  <a:lnTo>
                    <a:pt x="329" y="375"/>
                  </a:lnTo>
                  <a:lnTo>
                    <a:pt x="314" y="340"/>
                  </a:lnTo>
                  <a:lnTo>
                    <a:pt x="389" y="306"/>
                  </a:lnTo>
                  <a:close/>
                  <a:moveTo>
                    <a:pt x="286" y="353"/>
                  </a:moveTo>
                  <a:lnTo>
                    <a:pt x="302" y="387"/>
                  </a:lnTo>
                  <a:lnTo>
                    <a:pt x="225" y="421"/>
                  </a:lnTo>
                  <a:lnTo>
                    <a:pt x="209" y="385"/>
                  </a:lnTo>
                  <a:lnTo>
                    <a:pt x="286" y="353"/>
                  </a:lnTo>
                  <a:close/>
                  <a:moveTo>
                    <a:pt x="574" y="158"/>
                  </a:moveTo>
                  <a:lnTo>
                    <a:pt x="588" y="194"/>
                  </a:lnTo>
                  <a:lnTo>
                    <a:pt x="513" y="227"/>
                  </a:lnTo>
                  <a:lnTo>
                    <a:pt x="497" y="192"/>
                  </a:lnTo>
                  <a:lnTo>
                    <a:pt x="574" y="158"/>
                  </a:lnTo>
                  <a:close/>
                  <a:moveTo>
                    <a:pt x="468" y="205"/>
                  </a:moveTo>
                  <a:lnTo>
                    <a:pt x="485" y="239"/>
                  </a:lnTo>
                  <a:lnTo>
                    <a:pt x="410" y="274"/>
                  </a:lnTo>
                  <a:lnTo>
                    <a:pt x="393" y="239"/>
                  </a:lnTo>
                  <a:lnTo>
                    <a:pt x="468" y="205"/>
                  </a:lnTo>
                  <a:close/>
                  <a:moveTo>
                    <a:pt x="365" y="251"/>
                  </a:moveTo>
                  <a:lnTo>
                    <a:pt x="381" y="286"/>
                  </a:lnTo>
                  <a:lnTo>
                    <a:pt x="304" y="320"/>
                  </a:lnTo>
                  <a:lnTo>
                    <a:pt x="290" y="286"/>
                  </a:lnTo>
                  <a:lnTo>
                    <a:pt x="365" y="251"/>
                  </a:lnTo>
                  <a:close/>
                  <a:moveTo>
                    <a:pt x="262" y="298"/>
                  </a:moveTo>
                  <a:lnTo>
                    <a:pt x="278" y="332"/>
                  </a:lnTo>
                  <a:lnTo>
                    <a:pt x="201" y="367"/>
                  </a:lnTo>
                  <a:lnTo>
                    <a:pt x="187" y="332"/>
                  </a:lnTo>
                  <a:lnTo>
                    <a:pt x="262" y="298"/>
                  </a:lnTo>
                  <a:close/>
                  <a:moveTo>
                    <a:pt x="549" y="105"/>
                  </a:moveTo>
                  <a:lnTo>
                    <a:pt x="564" y="140"/>
                  </a:lnTo>
                  <a:lnTo>
                    <a:pt x="489" y="174"/>
                  </a:lnTo>
                  <a:lnTo>
                    <a:pt x="472" y="140"/>
                  </a:lnTo>
                  <a:lnTo>
                    <a:pt x="549" y="105"/>
                  </a:lnTo>
                  <a:close/>
                  <a:moveTo>
                    <a:pt x="446" y="152"/>
                  </a:moveTo>
                  <a:lnTo>
                    <a:pt x="460" y="186"/>
                  </a:lnTo>
                  <a:lnTo>
                    <a:pt x="385" y="221"/>
                  </a:lnTo>
                  <a:lnTo>
                    <a:pt x="369" y="184"/>
                  </a:lnTo>
                  <a:lnTo>
                    <a:pt x="446" y="152"/>
                  </a:lnTo>
                  <a:close/>
                  <a:moveTo>
                    <a:pt x="341" y="199"/>
                  </a:moveTo>
                  <a:lnTo>
                    <a:pt x="357" y="233"/>
                  </a:lnTo>
                  <a:lnTo>
                    <a:pt x="280" y="265"/>
                  </a:lnTo>
                  <a:lnTo>
                    <a:pt x="266" y="231"/>
                  </a:lnTo>
                  <a:lnTo>
                    <a:pt x="341" y="199"/>
                  </a:lnTo>
                  <a:close/>
                  <a:moveTo>
                    <a:pt x="237" y="243"/>
                  </a:moveTo>
                  <a:lnTo>
                    <a:pt x="254" y="280"/>
                  </a:lnTo>
                  <a:lnTo>
                    <a:pt x="177" y="312"/>
                  </a:lnTo>
                  <a:lnTo>
                    <a:pt x="162" y="278"/>
                  </a:lnTo>
                  <a:lnTo>
                    <a:pt x="237" y="2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31" name="Freeform 28"/>
            <p:cNvSpPr>
              <a:spLocks noEditPoints="1"/>
            </p:cNvSpPr>
            <p:nvPr/>
          </p:nvSpPr>
          <p:spPr bwMode="auto">
            <a:xfrm>
              <a:off x="3733800" y="4532313"/>
              <a:ext cx="1022350" cy="620712"/>
            </a:xfrm>
            <a:custGeom>
              <a:avLst/>
              <a:gdLst>
                <a:gd name="T0" fmla="*/ 0 w 644"/>
                <a:gd name="T1" fmla="*/ 217 h 391"/>
                <a:gd name="T2" fmla="*/ 40 w 644"/>
                <a:gd name="T3" fmla="*/ 365 h 391"/>
                <a:gd name="T4" fmla="*/ 146 w 644"/>
                <a:gd name="T5" fmla="*/ 391 h 391"/>
                <a:gd name="T6" fmla="*/ 644 w 644"/>
                <a:gd name="T7" fmla="*/ 251 h 391"/>
                <a:gd name="T8" fmla="*/ 573 w 644"/>
                <a:gd name="T9" fmla="*/ 0 h 391"/>
                <a:gd name="T10" fmla="*/ 77 w 644"/>
                <a:gd name="T11" fmla="*/ 138 h 391"/>
                <a:gd name="T12" fmla="*/ 0 w 644"/>
                <a:gd name="T13" fmla="*/ 217 h 391"/>
                <a:gd name="T14" fmla="*/ 383 w 644"/>
                <a:gd name="T15" fmla="*/ 227 h 391"/>
                <a:gd name="T16" fmla="*/ 391 w 644"/>
                <a:gd name="T17" fmla="*/ 261 h 391"/>
                <a:gd name="T18" fmla="*/ 318 w 644"/>
                <a:gd name="T19" fmla="*/ 281 h 391"/>
                <a:gd name="T20" fmla="*/ 308 w 644"/>
                <a:gd name="T21" fmla="*/ 247 h 391"/>
                <a:gd name="T22" fmla="*/ 383 w 644"/>
                <a:gd name="T23" fmla="*/ 227 h 391"/>
                <a:gd name="T24" fmla="*/ 290 w 644"/>
                <a:gd name="T25" fmla="*/ 253 h 391"/>
                <a:gd name="T26" fmla="*/ 300 w 644"/>
                <a:gd name="T27" fmla="*/ 288 h 391"/>
                <a:gd name="T28" fmla="*/ 225 w 644"/>
                <a:gd name="T29" fmla="*/ 308 h 391"/>
                <a:gd name="T30" fmla="*/ 217 w 644"/>
                <a:gd name="T31" fmla="*/ 273 h 391"/>
                <a:gd name="T32" fmla="*/ 290 w 644"/>
                <a:gd name="T33" fmla="*/ 253 h 391"/>
                <a:gd name="T34" fmla="*/ 196 w 644"/>
                <a:gd name="T35" fmla="*/ 279 h 391"/>
                <a:gd name="T36" fmla="*/ 206 w 644"/>
                <a:gd name="T37" fmla="*/ 312 h 391"/>
                <a:gd name="T38" fmla="*/ 131 w 644"/>
                <a:gd name="T39" fmla="*/ 332 h 391"/>
                <a:gd name="T40" fmla="*/ 123 w 644"/>
                <a:gd name="T41" fmla="*/ 300 h 391"/>
                <a:gd name="T42" fmla="*/ 196 w 644"/>
                <a:gd name="T43" fmla="*/ 279 h 391"/>
                <a:gd name="T44" fmla="*/ 367 w 644"/>
                <a:gd name="T45" fmla="*/ 174 h 391"/>
                <a:gd name="T46" fmla="*/ 377 w 644"/>
                <a:gd name="T47" fmla="*/ 208 h 391"/>
                <a:gd name="T48" fmla="*/ 304 w 644"/>
                <a:gd name="T49" fmla="*/ 229 h 391"/>
                <a:gd name="T50" fmla="*/ 294 w 644"/>
                <a:gd name="T51" fmla="*/ 196 h 391"/>
                <a:gd name="T52" fmla="*/ 367 w 644"/>
                <a:gd name="T53" fmla="*/ 174 h 391"/>
                <a:gd name="T54" fmla="*/ 275 w 644"/>
                <a:gd name="T55" fmla="*/ 200 h 391"/>
                <a:gd name="T56" fmla="*/ 283 w 644"/>
                <a:gd name="T57" fmla="*/ 235 h 391"/>
                <a:gd name="T58" fmla="*/ 210 w 644"/>
                <a:gd name="T59" fmla="*/ 255 h 391"/>
                <a:gd name="T60" fmla="*/ 200 w 644"/>
                <a:gd name="T61" fmla="*/ 221 h 391"/>
                <a:gd name="T62" fmla="*/ 275 w 644"/>
                <a:gd name="T63" fmla="*/ 200 h 391"/>
                <a:gd name="T64" fmla="*/ 182 w 644"/>
                <a:gd name="T65" fmla="*/ 227 h 391"/>
                <a:gd name="T66" fmla="*/ 192 w 644"/>
                <a:gd name="T67" fmla="*/ 259 h 391"/>
                <a:gd name="T68" fmla="*/ 117 w 644"/>
                <a:gd name="T69" fmla="*/ 281 h 391"/>
                <a:gd name="T70" fmla="*/ 109 w 644"/>
                <a:gd name="T71" fmla="*/ 247 h 391"/>
                <a:gd name="T72" fmla="*/ 182 w 644"/>
                <a:gd name="T73" fmla="*/ 227 h 391"/>
                <a:gd name="T74" fmla="*/ 352 w 644"/>
                <a:gd name="T75" fmla="*/ 123 h 391"/>
                <a:gd name="T76" fmla="*/ 362 w 644"/>
                <a:gd name="T77" fmla="*/ 156 h 391"/>
                <a:gd name="T78" fmla="*/ 287 w 644"/>
                <a:gd name="T79" fmla="*/ 176 h 391"/>
                <a:gd name="T80" fmla="*/ 279 w 644"/>
                <a:gd name="T81" fmla="*/ 144 h 391"/>
                <a:gd name="T82" fmla="*/ 352 w 644"/>
                <a:gd name="T83" fmla="*/ 123 h 391"/>
                <a:gd name="T84" fmla="*/ 261 w 644"/>
                <a:gd name="T85" fmla="*/ 148 h 391"/>
                <a:gd name="T86" fmla="*/ 269 w 644"/>
                <a:gd name="T87" fmla="*/ 182 h 391"/>
                <a:gd name="T88" fmla="*/ 196 w 644"/>
                <a:gd name="T89" fmla="*/ 202 h 391"/>
                <a:gd name="T90" fmla="*/ 186 w 644"/>
                <a:gd name="T91" fmla="*/ 168 h 391"/>
                <a:gd name="T92" fmla="*/ 261 w 644"/>
                <a:gd name="T93" fmla="*/ 148 h 391"/>
                <a:gd name="T94" fmla="*/ 168 w 644"/>
                <a:gd name="T95" fmla="*/ 174 h 391"/>
                <a:gd name="T96" fmla="*/ 178 w 644"/>
                <a:gd name="T97" fmla="*/ 208 h 391"/>
                <a:gd name="T98" fmla="*/ 103 w 644"/>
                <a:gd name="T99" fmla="*/ 229 h 391"/>
                <a:gd name="T100" fmla="*/ 95 w 644"/>
                <a:gd name="T101" fmla="*/ 194 h 391"/>
                <a:gd name="T102" fmla="*/ 168 w 644"/>
                <a:gd name="T103" fmla="*/ 174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4" h="391">
                  <a:moveTo>
                    <a:pt x="0" y="217"/>
                  </a:moveTo>
                  <a:lnTo>
                    <a:pt x="40" y="365"/>
                  </a:lnTo>
                  <a:lnTo>
                    <a:pt x="146" y="391"/>
                  </a:lnTo>
                  <a:lnTo>
                    <a:pt x="644" y="251"/>
                  </a:lnTo>
                  <a:lnTo>
                    <a:pt x="573" y="0"/>
                  </a:lnTo>
                  <a:lnTo>
                    <a:pt x="77" y="138"/>
                  </a:lnTo>
                  <a:lnTo>
                    <a:pt x="0" y="217"/>
                  </a:lnTo>
                  <a:close/>
                  <a:moveTo>
                    <a:pt x="383" y="227"/>
                  </a:moveTo>
                  <a:lnTo>
                    <a:pt x="391" y="261"/>
                  </a:lnTo>
                  <a:lnTo>
                    <a:pt x="318" y="281"/>
                  </a:lnTo>
                  <a:lnTo>
                    <a:pt x="308" y="247"/>
                  </a:lnTo>
                  <a:lnTo>
                    <a:pt x="383" y="227"/>
                  </a:lnTo>
                  <a:close/>
                  <a:moveTo>
                    <a:pt x="290" y="253"/>
                  </a:moveTo>
                  <a:lnTo>
                    <a:pt x="300" y="288"/>
                  </a:lnTo>
                  <a:lnTo>
                    <a:pt x="225" y="308"/>
                  </a:lnTo>
                  <a:lnTo>
                    <a:pt x="217" y="273"/>
                  </a:lnTo>
                  <a:lnTo>
                    <a:pt x="290" y="253"/>
                  </a:lnTo>
                  <a:close/>
                  <a:moveTo>
                    <a:pt x="196" y="279"/>
                  </a:moveTo>
                  <a:lnTo>
                    <a:pt x="206" y="312"/>
                  </a:lnTo>
                  <a:lnTo>
                    <a:pt x="131" y="332"/>
                  </a:lnTo>
                  <a:lnTo>
                    <a:pt x="123" y="300"/>
                  </a:lnTo>
                  <a:lnTo>
                    <a:pt x="196" y="279"/>
                  </a:lnTo>
                  <a:close/>
                  <a:moveTo>
                    <a:pt x="367" y="174"/>
                  </a:moveTo>
                  <a:lnTo>
                    <a:pt x="377" y="208"/>
                  </a:lnTo>
                  <a:lnTo>
                    <a:pt x="304" y="229"/>
                  </a:lnTo>
                  <a:lnTo>
                    <a:pt x="294" y="196"/>
                  </a:lnTo>
                  <a:lnTo>
                    <a:pt x="367" y="174"/>
                  </a:lnTo>
                  <a:close/>
                  <a:moveTo>
                    <a:pt x="275" y="200"/>
                  </a:moveTo>
                  <a:lnTo>
                    <a:pt x="283" y="235"/>
                  </a:lnTo>
                  <a:lnTo>
                    <a:pt x="210" y="255"/>
                  </a:lnTo>
                  <a:lnTo>
                    <a:pt x="200" y="221"/>
                  </a:lnTo>
                  <a:lnTo>
                    <a:pt x="275" y="200"/>
                  </a:lnTo>
                  <a:close/>
                  <a:moveTo>
                    <a:pt x="182" y="227"/>
                  </a:moveTo>
                  <a:lnTo>
                    <a:pt x="192" y="259"/>
                  </a:lnTo>
                  <a:lnTo>
                    <a:pt x="117" y="281"/>
                  </a:lnTo>
                  <a:lnTo>
                    <a:pt x="109" y="247"/>
                  </a:lnTo>
                  <a:lnTo>
                    <a:pt x="182" y="227"/>
                  </a:lnTo>
                  <a:close/>
                  <a:moveTo>
                    <a:pt x="352" y="123"/>
                  </a:moveTo>
                  <a:lnTo>
                    <a:pt x="362" y="156"/>
                  </a:lnTo>
                  <a:lnTo>
                    <a:pt x="287" y="176"/>
                  </a:lnTo>
                  <a:lnTo>
                    <a:pt x="279" y="144"/>
                  </a:lnTo>
                  <a:lnTo>
                    <a:pt x="352" y="123"/>
                  </a:lnTo>
                  <a:close/>
                  <a:moveTo>
                    <a:pt x="261" y="148"/>
                  </a:moveTo>
                  <a:lnTo>
                    <a:pt x="269" y="182"/>
                  </a:lnTo>
                  <a:lnTo>
                    <a:pt x="196" y="202"/>
                  </a:lnTo>
                  <a:lnTo>
                    <a:pt x="186" y="168"/>
                  </a:lnTo>
                  <a:lnTo>
                    <a:pt x="261" y="148"/>
                  </a:lnTo>
                  <a:close/>
                  <a:moveTo>
                    <a:pt x="168" y="174"/>
                  </a:moveTo>
                  <a:lnTo>
                    <a:pt x="178" y="208"/>
                  </a:lnTo>
                  <a:lnTo>
                    <a:pt x="103" y="229"/>
                  </a:lnTo>
                  <a:lnTo>
                    <a:pt x="95" y="194"/>
                  </a:lnTo>
                  <a:lnTo>
                    <a:pt x="168"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32" name="Freeform 29"/>
            <p:cNvSpPr>
              <a:spLocks noEditPoints="1"/>
            </p:cNvSpPr>
            <p:nvPr/>
          </p:nvSpPr>
          <p:spPr bwMode="auto">
            <a:xfrm>
              <a:off x="3781425" y="4241800"/>
              <a:ext cx="660400" cy="350837"/>
            </a:xfrm>
            <a:custGeom>
              <a:avLst/>
              <a:gdLst>
                <a:gd name="T0" fmla="*/ 0 w 416"/>
                <a:gd name="T1" fmla="*/ 110 h 221"/>
                <a:gd name="T2" fmla="*/ 148 w 416"/>
                <a:gd name="T3" fmla="*/ 221 h 221"/>
                <a:gd name="T4" fmla="*/ 416 w 416"/>
                <a:gd name="T5" fmla="*/ 221 h 221"/>
                <a:gd name="T6" fmla="*/ 416 w 416"/>
                <a:gd name="T7" fmla="*/ 0 h 221"/>
                <a:gd name="T8" fmla="*/ 148 w 416"/>
                <a:gd name="T9" fmla="*/ 0 h 221"/>
                <a:gd name="T10" fmla="*/ 0 w 416"/>
                <a:gd name="T11" fmla="*/ 110 h 221"/>
                <a:gd name="T12" fmla="*/ 262 w 416"/>
                <a:gd name="T13" fmla="*/ 122 h 221"/>
                <a:gd name="T14" fmla="*/ 262 w 416"/>
                <a:gd name="T15" fmla="*/ 152 h 221"/>
                <a:gd name="T16" fmla="*/ 197 w 416"/>
                <a:gd name="T17" fmla="*/ 152 h 221"/>
                <a:gd name="T18" fmla="*/ 197 w 416"/>
                <a:gd name="T19" fmla="*/ 122 h 221"/>
                <a:gd name="T20" fmla="*/ 262 w 416"/>
                <a:gd name="T21" fmla="*/ 122 h 221"/>
                <a:gd name="T22" fmla="*/ 176 w 416"/>
                <a:gd name="T23" fmla="*/ 122 h 221"/>
                <a:gd name="T24" fmla="*/ 176 w 416"/>
                <a:gd name="T25" fmla="*/ 152 h 221"/>
                <a:gd name="T26" fmla="*/ 112 w 416"/>
                <a:gd name="T27" fmla="*/ 152 h 221"/>
                <a:gd name="T28" fmla="*/ 112 w 416"/>
                <a:gd name="T29" fmla="*/ 122 h 221"/>
                <a:gd name="T30" fmla="*/ 176 w 416"/>
                <a:gd name="T31" fmla="*/ 122 h 221"/>
                <a:gd name="T32" fmla="*/ 262 w 416"/>
                <a:gd name="T33" fmla="*/ 77 h 221"/>
                <a:gd name="T34" fmla="*/ 262 w 416"/>
                <a:gd name="T35" fmla="*/ 106 h 221"/>
                <a:gd name="T36" fmla="*/ 197 w 416"/>
                <a:gd name="T37" fmla="*/ 106 h 221"/>
                <a:gd name="T38" fmla="*/ 197 w 416"/>
                <a:gd name="T39" fmla="*/ 77 h 221"/>
                <a:gd name="T40" fmla="*/ 262 w 416"/>
                <a:gd name="T41" fmla="*/ 77 h 221"/>
                <a:gd name="T42" fmla="*/ 176 w 416"/>
                <a:gd name="T43" fmla="*/ 77 h 221"/>
                <a:gd name="T44" fmla="*/ 176 w 416"/>
                <a:gd name="T45" fmla="*/ 106 h 221"/>
                <a:gd name="T46" fmla="*/ 112 w 416"/>
                <a:gd name="T47" fmla="*/ 106 h 221"/>
                <a:gd name="T48" fmla="*/ 112 w 416"/>
                <a:gd name="T49" fmla="*/ 77 h 221"/>
                <a:gd name="T50" fmla="*/ 176 w 416"/>
                <a:gd name="T51" fmla="*/ 7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6" h="221">
                  <a:moveTo>
                    <a:pt x="0" y="110"/>
                  </a:moveTo>
                  <a:lnTo>
                    <a:pt x="148" y="221"/>
                  </a:lnTo>
                  <a:lnTo>
                    <a:pt x="416" y="221"/>
                  </a:lnTo>
                  <a:lnTo>
                    <a:pt x="416" y="0"/>
                  </a:lnTo>
                  <a:lnTo>
                    <a:pt x="148" y="0"/>
                  </a:lnTo>
                  <a:lnTo>
                    <a:pt x="0" y="110"/>
                  </a:lnTo>
                  <a:close/>
                  <a:moveTo>
                    <a:pt x="262" y="122"/>
                  </a:moveTo>
                  <a:lnTo>
                    <a:pt x="262" y="152"/>
                  </a:lnTo>
                  <a:lnTo>
                    <a:pt x="197" y="152"/>
                  </a:lnTo>
                  <a:lnTo>
                    <a:pt x="197" y="122"/>
                  </a:lnTo>
                  <a:lnTo>
                    <a:pt x="262" y="122"/>
                  </a:lnTo>
                  <a:close/>
                  <a:moveTo>
                    <a:pt x="176" y="122"/>
                  </a:moveTo>
                  <a:lnTo>
                    <a:pt x="176" y="152"/>
                  </a:lnTo>
                  <a:lnTo>
                    <a:pt x="112" y="152"/>
                  </a:lnTo>
                  <a:lnTo>
                    <a:pt x="112" y="122"/>
                  </a:lnTo>
                  <a:lnTo>
                    <a:pt x="176" y="122"/>
                  </a:lnTo>
                  <a:close/>
                  <a:moveTo>
                    <a:pt x="262" y="77"/>
                  </a:moveTo>
                  <a:lnTo>
                    <a:pt x="262" y="106"/>
                  </a:lnTo>
                  <a:lnTo>
                    <a:pt x="197" y="106"/>
                  </a:lnTo>
                  <a:lnTo>
                    <a:pt x="197" y="77"/>
                  </a:lnTo>
                  <a:lnTo>
                    <a:pt x="262" y="77"/>
                  </a:lnTo>
                  <a:close/>
                  <a:moveTo>
                    <a:pt x="176" y="77"/>
                  </a:moveTo>
                  <a:lnTo>
                    <a:pt x="176" y="106"/>
                  </a:lnTo>
                  <a:lnTo>
                    <a:pt x="112" y="106"/>
                  </a:lnTo>
                  <a:lnTo>
                    <a:pt x="112" y="77"/>
                  </a:lnTo>
                  <a:lnTo>
                    <a:pt x="176"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33" name="Freeform 30"/>
            <p:cNvSpPr>
              <a:spLocks/>
            </p:cNvSpPr>
            <p:nvPr/>
          </p:nvSpPr>
          <p:spPr bwMode="auto">
            <a:xfrm>
              <a:off x="4618038" y="5341938"/>
              <a:ext cx="539750" cy="522287"/>
            </a:xfrm>
            <a:custGeom>
              <a:avLst/>
              <a:gdLst>
                <a:gd name="T0" fmla="*/ 62 w 168"/>
                <a:gd name="T1" fmla="*/ 0 h 162"/>
                <a:gd name="T2" fmla="*/ 0 w 168"/>
                <a:gd name="T3" fmla="*/ 74 h 162"/>
                <a:gd name="T4" fmla="*/ 26 w 168"/>
                <a:gd name="T5" fmla="*/ 154 h 162"/>
                <a:gd name="T6" fmla="*/ 107 w 168"/>
                <a:gd name="T7" fmla="*/ 162 h 162"/>
                <a:gd name="T8" fmla="*/ 168 w 168"/>
                <a:gd name="T9" fmla="*/ 90 h 162"/>
                <a:gd name="T10" fmla="*/ 127 w 168"/>
                <a:gd name="T11" fmla="*/ 56 h 162"/>
                <a:gd name="T12" fmla="*/ 103 w 168"/>
                <a:gd name="T13" fmla="*/ 84 h 162"/>
                <a:gd name="T14" fmla="*/ 79 w 168"/>
                <a:gd name="T15" fmla="*/ 86 h 162"/>
                <a:gd name="T16" fmla="*/ 77 w 168"/>
                <a:gd name="T17" fmla="*/ 62 h 162"/>
                <a:gd name="T18" fmla="*/ 101 w 168"/>
                <a:gd name="T19" fmla="*/ 33 h 162"/>
                <a:gd name="T20" fmla="*/ 62 w 168"/>
                <a:gd name="T2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 h="162">
                  <a:moveTo>
                    <a:pt x="62" y="0"/>
                  </a:moveTo>
                  <a:cubicBezTo>
                    <a:pt x="0" y="74"/>
                    <a:pt x="0" y="74"/>
                    <a:pt x="0" y="74"/>
                  </a:cubicBezTo>
                  <a:cubicBezTo>
                    <a:pt x="26" y="154"/>
                    <a:pt x="26" y="154"/>
                    <a:pt x="26" y="154"/>
                  </a:cubicBezTo>
                  <a:cubicBezTo>
                    <a:pt x="107" y="162"/>
                    <a:pt x="107" y="162"/>
                    <a:pt x="107" y="162"/>
                  </a:cubicBezTo>
                  <a:cubicBezTo>
                    <a:pt x="168" y="90"/>
                    <a:pt x="168" y="90"/>
                    <a:pt x="168" y="90"/>
                  </a:cubicBezTo>
                  <a:cubicBezTo>
                    <a:pt x="127" y="56"/>
                    <a:pt x="127" y="56"/>
                    <a:pt x="127" y="56"/>
                  </a:cubicBezTo>
                  <a:cubicBezTo>
                    <a:pt x="103" y="84"/>
                    <a:pt x="103" y="84"/>
                    <a:pt x="103" y="84"/>
                  </a:cubicBezTo>
                  <a:cubicBezTo>
                    <a:pt x="97" y="91"/>
                    <a:pt x="86" y="92"/>
                    <a:pt x="79" y="86"/>
                  </a:cubicBezTo>
                  <a:cubicBezTo>
                    <a:pt x="72" y="80"/>
                    <a:pt x="71" y="69"/>
                    <a:pt x="77" y="62"/>
                  </a:cubicBezTo>
                  <a:cubicBezTo>
                    <a:pt x="101" y="33"/>
                    <a:pt x="101" y="33"/>
                    <a:pt x="101" y="33"/>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34" name="Freeform 31"/>
            <p:cNvSpPr>
              <a:spLocks noEditPoints="1"/>
            </p:cNvSpPr>
            <p:nvPr/>
          </p:nvSpPr>
          <p:spPr bwMode="auto">
            <a:xfrm>
              <a:off x="5643563" y="5845175"/>
              <a:ext cx="115887" cy="112712"/>
            </a:xfrm>
            <a:custGeom>
              <a:avLst/>
              <a:gdLst>
                <a:gd name="T0" fmla="*/ 3 w 36"/>
                <a:gd name="T1" fmla="*/ 11 h 35"/>
                <a:gd name="T2" fmla="*/ 11 w 36"/>
                <a:gd name="T3" fmla="*/ 32 h 35"/>
                <a:gd name="T4" fmla="*/ 33 w 36"/>
                <a:gd name="T5" fmla="*/ 24 h 35"/>
                <a:gd name="T6" fmla="*/ 23 w 36"/>
                <a:gd name="T7" fmla="*/ 3 h 35"/>
                <a:gd name="T8" fmla="*/ 3 w 36"/>
                <a:gd name="T9" fmla="*/ 11 h 35"/>
                <a:gd name="T10" fmla="*/ 12 w 36"/>
                <a:gd name="T11" fmla="*/ 15 h 35"/>
                <a:gd name="T12" fmla="*/ 19 w 36"/>
                <a:gd name="T13" fmla="*/ 12 h 35"/>
                <a:gd name="T14" fmla="*/ 22 w 36"/>
                <a:gd name="T15" fmla="*/ 19 h 35"/>
                <a:gd name="T16" fmla="*/ 14 w 36"/>
                <a:gd name="T17" fmla="*/ 23 h 35"/>
                <a:gd name="T18" fmla="*/ 12 w 36"/>
                <a:gd name="T19"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3" y="11"/>
                  </a:moveTo>
                  <a:cubicBezTo>
                    <a:pt x="0" y="20"/>
                    <a:pt x="3" y="28"/>
                    <a:pt x="11" y="32"/>
                  </a:cubicBezTo>
                  <a:cubicBezTo>
                    <a:pt x="18" y="35"/>
                    <a:pt x="29" y="32"/>
                    <a:pt x="33" y="24"/>
                  </a:cubicBezTo>
                  <a:cubicBezTo>
                    <a:pt x="36" y="16"/>
                    <a:pt x="30" y="6"/>
                    <a:pt x="23" y="3"/>
                  </a:cubicBezTo>
                  <a:cubicBezTo>
                    <a:pt x="15" y="0"/>
                    <a:pt x="6" y="4"/>
                    <a:pt x="3" y="11"/>
                  </a:cubicBezTo>
                  <a:close/>
                  <a:moveTo>
                    <a:pt x="12" y="15"/>
                  </a:moveTo>
                  <a:cubicBezTo>
                    <a:pt x="13" y="12"/>
                    <a:pt x="16" y="11"/>
                    <a:pt x="19" y="12"/>
                  </a:cubicBezTo>
                  <a:cubicBezTo>
                    <a:pt x="22" y="13"/>
                    <a:pt x="23" y="17"/>
                    <a:pt x="22" y="19"/>
                  </a:cubicBezTo>
                  <a:cubicBezTo>
                    <a:pt x="21" y="22"/>
                    <a:pt x="18" y="24"/>
                    <a:pt x="14" y="23"/>
                  </a:cubicBezTo>
                  <a:cubicBezTo>
                    <a:pt x="11" y="21"/>
                    <a:pt x="10" y="18"/>
                    <a:pt x="1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35" name="Freeform 32"/>
            <p:cNvSpPr>
              <a:spLocks noEditPoints="1"/>
            </p:cNvSpPr>
            <p:nvPr/>
          </p:nvSpPr>
          <p:spPr bwMode="auto">
            <a:xfrm>
              <a:off x="5207000" y="5667375"/>
              <a:ext cx="109537" cy="109537"/>
            </a:xfrm>
            <a:custGeom>
              <a:avLst/>
              <a:gdLst>
                <a:gd name="T0" fmla="*/ 4 w 34"/>
                <a:gd name="T1" fmla="*/ 11 h 34"/>
                <a:gd name="T2" fmla="*/ 12 w 34"/>
                <a:gd name="T3" fmla="*/ 31 h 34"/>
                <a:gd name="T4" fmla="*/ 31 w 34"/>
                <a:gd name="T5" fmla="*/ 22 h 34"/>
                <a:gd name="T6" fmla="*/ 23 w 34"/>
                <a:gd name="T7" fmla="*/ 3 h 34"/>
                <a:gd name="T8" fmla="*/ 4 w 34"/>
                <a:gd name="T9" fmla="*/ 11 h 34"/>
                <a:gd name="T10" fmla="*/ 12 w 34"/>
                <a:gd name="T11" fmla="*/ 14 h 34"/>
                <a:gd name="T12" fmla="*/ 20 w 34"/>
                <a:gd name="T13" fmla="*/ 12 h 34"/>
                <a:gd name="T14" fmla="*/ 23 w 34"/>
                <a:gd name="T15" fmla="*/ 19 h 34"/>
                <a:gd name="T16" fmla="*/ 15 w 34"/>
                <a:gd name="T17" fmla="*/ 22 h 34"/>
                <a:gd name="T18" fmla="*/ 12 w 34"/>
                <a:gd name="T19" fmla="*/ 1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4" y="11"/>
                  </a:moveTo>
                  <a:cubicBezTo>
                    <a:pt x="0" y="19"/>
                    <a:pt x="4" y="28"/>
                    <a:pt x="12" y="31"/>
                  </a:cubicBezTo>
                  <a:cubicBezTo>
                    <a:pt x="19" y="34"/>
                    <a:pt x="28" y="30"/>
                    <a:pt x="31" y="22"/>
                  </a:cubicBezTo>
                  <a:cubicBezTo>
                    <a:pt x="34" y="15"/>
                    <a:pt x="31" y="6"/>
                    <a:pt x="23" y="3"/>
                  </a:cubicBezTo>
                  <a:cubicBezTo>
                    <a:pt x="16" y="0"/>
                    <a:pt x="7" y="3"/>
                    <a:pt x="4" y="11"/>
                  </a:cubicBezTo>
                  <a:close/>
                  <a:moveTo>
                    <a:pt x="12" y="14"/>
                  </a:moveTo>
                  <a:cubicBezTo>
                    <a:pt x="13" y="12"/>
                    <a:pt x="17" y="10"/>
                    <a:pt x="20" y="12"/>
                  </a:cubicBezTo>
                  <a:cubicBezTo>
                    <a:pt x="22" y="13"/>
                    <a:pt x="24" y="16"/>
                    <a:pt x="23" y="19"/>
                  </a:cubicBezTo>
                  <a:cubicBezTo>
                    <a:pt x="21" y="22"/>
                    <a:pt x="18" y="23"/>
                    <a:pt x="15" y="22"/>
                  </a:cubicBezTo>
                  <a:cubicBezTo>
                    <a:pt x="12" y="21"/>
                    <a:pt x="11" y="18"/>
                    <a:pt x="1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36" name="Freeform 33"/>
            <p:cNvSpPr>
              <a:spLocks noEditPoints="1"/>
            </p:cNvSpPr>
            <p:nvPr/>
          </p:nvSpPr>
          <p:spPr bwMode="auto">
            <a:xfrm>
              <a:off x="5132388" y="5667375"/>
              <a:ext cx="692150" cy="425450"/>
            </a:xfrm>
            <a:custGeom>
              <a:avLst/>
              <a:gdLst>
                <a:gd name="T0" fmla="*/ 215 w 215"/>
                <a:gd name="T1" fmla="*/ 86 h 132"/>
                <a:gd name="T2" fmla="*/ 197 w 215"/>
                <a:gd name="T3" fmla="*/ 76 h 132"/>
                <a:gd name="T4" fmla="*/ 168 w 215"/>
                <a:gd name="T5" fmla="*/ 90 h 132"/>
                <a:gd name="T6" fmla="*/ 158 w 215"/>
                <a:gd name="T7" fmla="*/ 65 h 132"/>
                <a:gd name="T8" fmla="*/ 160 w 215"/>
                <a:gd name="T9" fmla="*/ 61 h 132"/>
                <a:gd name="T10" fmla="*/ 148 w 215"/>
                <a:gd name="T11" fmla="*/ 56 h 132"/>
                <a:gd name="T12" fmla="*/ 63 w 215"/>
                <a:gd name="T13" fmla="*/ 21 h 132"/>
                <a:gd name="T14" fmla="*/ 59 w 215"/>
                <a:gd name="T15" fmla="*/ 20 h 132"/>
                <a:gd name="T16" fmla="*/ 58 w 215"/>
                <a:gd name="T17" fmla="*/ 24 h 132"/>
                <a:gd name="T18" fmla="*/ 33 w 215"/>
                <a:gd name="T19" fmla="*/ 35 h 132"/>
                <a:gd name="T20" fmla="*/ 23 w 215"/>
                <a:gd name="T21" fmla="*/ 9 h 132"/>
                <a:gd name="T22" fmla="*/ 25 w 215"/>
                <a:gd name="T23" fmla="*/ 6 h 132"/>
                <a:gd name="T24" fmla="*/ 12 w 215"/>
                <a:gd name="T25" fmla="*/ 0 h 132"/>
                <a:gd name="T26" fmla="*/ 0 w 215"/>
                <a:gd name="T27" fmla="*/ 24 h 132"/>
                <a:gd name="T28" fmla="*/ 1 w 215"/>
                <a:gd name="T29" fmla="*/ 37 h 132"/>
                <a:gd name="T30" fmla="*/ 143 w 215"/>
                <a:gd name="T31" fmla="*/ 102 h 132"/>
                <a:gd name="T32" fmla="*/ 205 w 215"/>
                <a:gd name="T33" fmla="*/ 108 h 132"/>
                <a:gd name="T34" fmla="*/ 215 w 215"/>
                <a:gd name="T35" fmla="*/ 86 h 132"/>
                <a:gd name="T36" fmla="*/ 58 w 215"/>
                <a:gd name="T37" fmla="*/ 80 h 132"/>
                <a:gd name="T38" fmla="*/ 21 w 215"/>
                <a:gd name="T39" fmla="*/ 50 h 132"/>
                <a:gd name="T40" fmla="*/ 22 w 215"/>
                <a:gd name="T41" fmla="*/ 50 h 132"/>
                <a:gd name="T42" fmla="*/ 21 w 215"/>
                <a:gd name="T43" fmla="*/ 49 h 132"/>
                <a:gd name="T44" fmla="*/ 64 w 215"/>
                <a:gd name="T45" fmla="*/ 67 h 132"/>
                <a:gd name="T46" fmla="*/ 64 w 215"/>
                <a:gd name="T47" fmla="*/ 67 h 132"/>
                <a:gd name="T48" fmla="*/ 64 w 215"/>
                <a:gd name="T49" fmla="*/ 67 h 132"/>
                <a:gd name="T50" fmla="*/ 58 w 215"/>
                <a:gd name="T51" fmla="*/ 80 h 132"/>
                <a:gd name="T52" fmla="*/ 136 w 215"/>
                <a:gd name="T53" fmla="*/ 96 h 132"/>
                <a:gd name="T54" fmla="*/ 136 w 215"/>
                <a:gd name="T55" fmla="*/ 97 h 132"/>
                <a:gd name="T56" fmla="*/ 136 w 215"/>
                <a:gd name="T57" fmla="*/ 97 h 132"/>
                <a:gd name="T58" fmla="*/ 67 w 215"/>
                <a:gd name="T59" fmla="*/ 85 h 132"/>
                <a:gd name="T60" fmla="*/ 67 w 215"/>
                <a:gd name="T61" fmla="*/ 85 h 132"/>
                <a:gd name="T62" fmla="*/ 67 w 215"/>
                <a:gd name="T63" fmla="*/ 85 h 132"/>
                <a:gd name="T64" fmla="*/ 73 w 215"/>
                <a:gd name="T65" fmla="*/ 71 h 132"/>
                <a:gd name="T66" fmla="*/ 136 w 215"/>
                <a:gd name="T67" fmla="*/ 9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5" h="132">
                  <a:moveTo>
                    <a:pt x="215" y="86"/>
                  </a:moveTo>
                  <a:cubicBezTo>
                    <a:pt x="197" y="76"/>
                    <a:pt x="197" y="76"/>
                    <a:pt x="197" y="76"/>
                  </a:cubicBezTo>
                  <a:cubicBezTo>
                    <a:pt x="195" y="85"/>
                    <a:pt x="182" y="96"/>
                    <a:pt x="168" y="90"/>
                  </a:cubicBezTo>
                  <a:cubicBezTo>
                    <a:pt x="159" y="86"/>
                    <a:pt x="154" y="75"/>
                    <a:pt x="158" y="65"/>
                  </a:cubicBezTo>
                  <a:cubicBezTo>
                    <a:pt x="159" y="63"/>
                    <a:pt x="159" y="62"/>
                    <a:pt x="160" y="61"/>
                  </a:cubicBezTo>
                  <a:cubicBezTo>
                    <a:pt x="148" y="56"/>
                    <a:pt x="148" y="56"/>
                    <a:pt x="148" y="56"/>
                  </a:cubicBezTo>
                  <a:cubicBezTo>
                    <a:pt x="63" y="21"/>
                    <a:pt x="63" y="21"/>
                    <a:pt x="63" y="21"/>
                  </a:cubicBezTo>
                  <a:cubicBezTo>
                    <a:pt x="59" y="20"/>
                    <a:pt x="59" y="20"/>
                    <a:pt x="59" y="20"/>
                  </a:cubicBezTo>
                  <a:cubicBezTo>
                    <a:pt x="59" y="21"/>
                    <a:pt x="59" y="23"/>
                    <a:pt x="58" y="24"/>
                  </a:cubicBezTo>
                  <a:cubicBezTo>
                    <a:pt x="54" y="34"/>
                    <a:pt x="43" y="39"/>
                    <a:pt x="33" y="35"/>
                  </a:cubicBezTo>
                  <a:cubicBezTo>
                    <a:pt x="24" y="31"/>
                    <a:pt x="19" y="19"/>
                    <a:pt x="23" y="9"/>
                  </a:cubicBezTo>
                  <a:cubicBezTo>
                    <a:pt x="24" y="8"/>
                    <a:pt x="24" y="7"/>
                    <a:pt x="25" y="6"/>
                  </a:cubicBezTo>
                  <a:cubicBezTo>
                    <a:pt x="25" y="6"/>
                    <a:pt x="24" y="5"/>
                    <a:pt x="12" y="0"/>
                  </a:cubicBezTo>
                  <a:cubicBezTo>
                    <a:pt x="4" y="4"/>
                    <a:pt x="2" y="15"/>
                    <a:pt x="0" y="24"/>
                  </a:cubicBezTo>
                  <a:cubicBezTo>
                    <a:pt x="8" y="27"/>
                    <a:pt x="1" y="37"/>
                    <a:pt x="1" y="37"/>
                  </a:cubicBezTo>
                  <a:cubicBezTo>
                    <a:pt x="75" y="132"/>
                    <a:pt x="143" y="102"/>
                    <a:pt x="143" y="102"/>
                  </a:cubicBezTo>
                  <a:cubicBezTo>
                    <a:pt x="191" y="122"/>
                    <a:pt x="205" y="108"/>
                    <a:pt x="205" y="108"/>
                  </a:cubicBezTo>
                  <a:cubicBezTo>
                    <a:pt x="205" y="108"/>
                    <a:pt x="205" y="102"/>
                    <a:pt x="215" y="86"/>
                  </a:cubicBezTo>
                  <a:close/>
                  <a:moveTo>
                    <a:pt x="58" y="80"/>
                  </a:moveTo>
                  <a:cubicBezTo>
                    <a:pt x="36" y="65"/>
                    <a:pt x="21" y="50"/>
                    <a:pt x="21" y="50"/>
                  </a:cubicBezTo>
                  <a:cubicBezTo>
                    <a:pt x="22" y="50"/>
                    <a:pt x="22" y="50"/>
                    <a:pt x="22" y="50"/>
                  </a:cubicBezTo>
                  <a:cubicBezTo>
                    <a:pt x="22" y="49"/>
                    <a:pt x="21" y="49"/>
                    <a:pt x="21" y="49"/>
                  </a:cubicBezTo>
                  <a:cubicBezTo>
                    <a:pt x="64" y="67"/>
                    <a:pt x="64" y="67"/>
                    <a:pt x="64" y="67"/>
                  </a:cubicBezTo>
                  <a:cubicBezTo>
                    <a:pt x="64" y="67"/>
                    <a:pt x="64" y="67"/>
                    <a:pt x="64" y="67"/>
                  </a:cubicBezTo>
                  <a:cubicBezTo>
                    <a:pt x="64" y="67"/>
                    <a:pt x="64" y="67"/>
                    <a:pt x="64" y="67"/>
                  </a:cubicBezTo>
                  <a:cubicBezTo>
                    <a:pt x="58" y="80"/>
                    <a:pt x="58" y="80"/>
                    <a:pt x="58" y="80"/>
                  </a:cubicBezTo>
                  <a:close/>
                  <a:moveTo>
                    <a:pt x="136" y="96"/>
                  </a:moveTo>
                  <a:cubicBezTo>
                    <a:pt x="136" y="96"/>
                    <a:pt x="136" y="97"/>
                    <a:pt x="136" y="97"/>
                  </a:cubicBezTo>
                  <a:cubicBezTo>
                    <a:pt x="136" y="97"/>
                    <a:pt x="136" y="97"/>
                    <a:pt x="136" y="97"/>
                  </a:cubicBezTo>
                  <a:cubicBezTo>
                    <a:pt x="136" y="97"/>
                    <a:pt x="100" y="105"/>
                    <a:pt x="67" y="85"/>
                  </a:cubicBezTo>
                  <a:cubicBezTo>
                    <a:pt x="67" y="85"/>
                    <a:pt x="67" y="85"/>
                    <a:pt x="67" y="85"/>
                  </a:cubicBezTo>
                  <a:cubicBezTo>
                    <a:pt x="67" y="85"/>
                    <a:pt x="67" y="85"/>
                    <a:pt x="67" y="85"/>
                  </a:cubicBezTo>
                  <a:cubicBezTo>
                    <a:pt x="73" y="71"/>
                    <a:pt x="73" y="71"/>
                    <a:pt x="73" y="71"/>
                  </a:cubicBezTo>
                  <a:lnTo>
                    <a:pt x="13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grpSp>
      <p:grpSp>
        <p:nvGrpSpPr>
          <p:cNvPr id="37" name="Group 40"/>
          <p:cNvGrpSpPr/>
          <p:nvPr/>
        </p:nvGrpSpPr>
        <p:grpSpPr>
          <a:xfrm>
            <a:off x="3672235" y="4105175"/>
            <a:ext cx="2753953" cy="2474912"/>
            <a:chOff x="6113463" y="4135438"/>
            <a:chExt cx="2754312" cy="2474912"/>
          </a:xfrm>
        </p:grpSpPr>
        <p:sp>
          <p:nvSpPr>
            <p:cNvPr id="38" name="Freeform 13"/>
            <p:cNvSpPr>
              <a:spLocks/>
            </p:cNvSpPr>
            <p:nvPr/>
          </p:nvSpPr>
          <p:spPr bwMode="auto">
            <a:xfrm>
              <a:off x="6113463" y="4138613"/>
              <a:ext cx="1776412" cy="1776412"/>
            </a:xfrm>
            <a:custGeom>
              <a:avLst/>
              <a:gdLst>
                <a:gd name="T0" fmla="*/ 0 w 552"/>
                <a:gd name="T1" fmla="*/ 0 h 552"/>
                <a:gd name="T2" fmla="*/ 0 w 552"/>
                <a:gd name="T3" fmla="*/ 552 h 552"/>
                <a:gd name="T4" fmla="*/ 552 w 552"/>
                <a:gd name="T5" fmla="*/ 0 h 552"/>
                <a:gd name="T6" fmla="*/ 0 w 552"/>
                <a:gd name="T7" fmla="*/ 0 h 552"/>
              </a:gdLst>
              <a:ahLst/>
              <a:cxnLst>
                <a:cxn ang="0">
                  <a:pos x="T0" y="T1"/>
                </a:cxn>
                <a:cxn ang="0">
                  <a:pos x="T2" y="T3"/>
                </a:cxn>
                <a:cxn ang="0">
                  <a:pos x="T4" y="T5"/>
                </a:cxn>
                <a:cxn ang="0">
                  <a:pos x="T6" y="T7"/>
                </a:cxn>
              </a:cxnLst>
              <a:rect l="0" t="0" r="r" b="b"/>
              <a:pathLst>
                <a:path w="552" h="552">
                  <a:moveTo>
                    <a:pt x="0" y="0"/>
                  </a:moveTo>
                  <a:cubicBezTo>
                    <a:pt x="0" y="552"/>
                    <a:pt x="0" y="552"/>
                    <a:pt x="0" y="552"/>
                  </a:cubicBezTo>
                  <a:cubicBezTo>
                    <a:pt x="304" y="551"/>
                    <a:pt x="551" y="305"/>
                    <a:pt x="552" y="0"/>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39" name="Freeform 34"/>
            <p:cNvSpPr>
              <a:spLocks noEditPoints="1"/>
            </p:cNvSpPr>
            <p:nvPr/>
          </p:nvSpPr>
          <p:spPr bwMode="auto">
            <a:xfrm>
              <a:off x="7689850" y="4135438"/>
              <a:ext cx="1177925" cy="908050"/>
            </a:xfrm>
            <a:custGeom>
              <a:avLst/>
              <a:gdLst>
                <a:gd name="T0" fmla="*/ 21 w 366"/>
                <a:gd name="T1" fmla="*/ 203 h 282"/>
                <a:gd name="T2" fmla="*/ 51 w 366"/>
                <a:gd name="T3" fmla="*/ 225 h 282"/>
                <a:gd name="T4" fmla="*/ 56 w 366"/>
                <a:gd name="T5" fmla="*/ 245 h 282"/>
                <a:gd name="T6" fmla="*/ 66 w 366"/>
                <a:gd name="T7" fmla="*/ 236 h 282"/>
                <a:gd name="T8" fmla="*/ 73 w 366"/>
                <a:gd name="T9" fmla="*/ 224 h 282"/>
                <a:gd name="T10" fmla="*/ 68 w 366"/>
                <a:gd name="T11" fmla="*/ 215 h 282"/>
                <a:gd name="T12" fmla="*/ 56 w 366"/>
                <a:gd name="T13" fmla="*/ 218 h 282"/>
                <a:gd name="T14" fmla="*/ 77 w 366"/>
                <a:gd name="T15" fmla="*/ 207 h 282"/>
                <a:gd name="T16" fmla="*/ 90 w 366"/>
                <a:gd name="T17" fmla="*/ 250 h 282"/>
                <a:gd name="T18" fmla="*/ 115 w 366"/>
                <a:gd name="T19" fmla="*/ 230 h 282"/>
                <a:gd name="T20" fmla="*/ 132 w 366"/>
                <a:gd name="T21" fmla="*/ 199 h 282"/>
                <a:gd name="T22" fmla="*/ 119 w 366"/>
                <a:gd name="T23" fmla="*/ 177 h 282"/>
                <a:gd name="T24" fmla="*/ 90 w 366"/>
                <a:gd name="T25" fmla="*/ 184 h 282"/>
                <a:gd name="T26" fmla="*/ 67 w 366"/>
                <a:gd name="T27" fmla="*/ 190 h 282"/>
                <a:gd name="T28" fmla="*/ 76 w 366"/>
                <a:gd name="T29" fmla="*/ 189 h 282"/>
                <a:gd name="T30" fmla="*/ 79 w 366"/>
                <a:gd name="T31" fmla="*/ 181 h 282"/>
                <a:gd name="T32" fmla="*/ 77 w 366"/>
                <a:gd name="T33" fmla="*/ 176 h 282"/>
                <a:gd name="T34" fmla="*/ 69 w 366"/>
                <a:gd name="T35" fmla="*/ 176 h 282"/>
                <a:gd name="T36" fmla="*/ 66 w 366"/>
                <a:gd name="T37" fmla="*/ 187 h 282"/>
                <a:gd name="T38" fmla="*/ 23 w 366"/>
                <a:gd name="T39" fmla="*/ 186 h 282"/>
                <a:gd name="T40" fmla="*/ 142 w 366"/>
                <a:gd name="T41" fmla="*/ 150 h 282"/>
                <a:gd name="T42" fmla="*/ 148 w 366"/>
                <a:gd name="T43" fmla="*/ 211 h 282"/>
                <a:gd name="T44" fmla="*/ 165 w 366"/>
                <a:gd name="T45" fmla="*/ 223 h 282"/>
                <a:gd name="T46" fmla="*/ 179 w 366"/>
                <a:gd name="T47" fmla="*/ 212 h 282"/>
                <a:gd name="T48" fmla="*/ 176 w 366"/>
                <a:gd name="T49" fmla="*/ 189 h 282"/>
                <a:gd name="T50" fmla="*/ 165 w 366"/>
                <a:gd name="T51" fmla="*/ 169 h 282"/>
                <a:gd name="T52" fmla="*/ 194 w 366"/>
                <a:gd name="T53" fmla="*/ 186 h 282"/>
                <a:gd name="T54" fmla="*/ 255 w 366"/>
                <a:gd name="T55" fmla="*/ 280 h 282"/>
                <a:gd name="T56" fmla="*/ 306 w 366"/>
                <a:gd name="T57" fmla="*/ 241 h 282"/>
                <a:gd name="T58" fmla="*/ 335 w 366"/>
                <a:gd name="T59" fmla="*/ 146 h 282"/>
                <a:gd name="T60" fmla="*/ 308 w 366"/>
                <a:gd name="T61" fmla="*/ 84 h 282"/>
                <a:gd name="T62" fmla="*/ 208 w 366"/>
                <a:gd name="T63" fmla="*/ 130 h 282"/>
                <a:gd name="T64" fmla="*/ 151 w 366"/>
                <a:gd name="T65" fmla="*/ 85 h 282"/>
                <a:gd name="T66" fmla="*/ 175 w 366"/>
                <a:gd name="T67" fmla="*/ 118 h 282"/>
                <a:gd name="T68" fmla="*/ 195 w 366"/>
                <a:gd name="T69" fmla="*/ 102 h 282"/>
                <a:gd name="T70" fmla="*/ 206 w 366"/>
                <a:gd name="T71" fmla="*/ 65 h 282"/>
                <a:gd name="T72" fmla="*/ 196 w 366"/>
                <a:gd name="T73" fmla="*/ 40 h 282"/>
                <a:gd name="T74" fmla="*/ 156 w 366"/>
                <a:gd name="T75" fmla="*/ 58 h 282"/>
                <a:gd name="T76" fmla="*/ 101 w 366"/>
                <a:gd name="T77" fmla="*/ 108 h 282"/>
                <a:gd name="T78" fmla="*/ 44 w 366"/>
                <a:gd name="T79" fmla="*/ 63 h 282"/>
                <a:gd name="T80" fmla="*/ 53 w 366"/>
                <a:gd name="T81" fmla="*/ 221 h 282"/>
                <a:gd name="T82" fmla="*/ 150 w 366"/>
                <a:gd name="T83" fmla="*/ 81 h 282"/>
                <a:gd name="T84" fmla="*/ 79 w 366"/>
                <a:gd name="T85" fmla="*/ 197 h 282"/>
                <a:gd name="T86" fmla="*/ 69 w 366"/>
                <a:gd name="T87" fmla="*/ 201 h 282"/>
                <a:gd name="T88" fmla="*/ 66 w 366"/>
                <a:gd name="T89" fmla="*/ 201 h 282"/>
                <a:gd name="T90" fmla="*/ 182 w 366"/>
                <a:gd name="T91" fmla="*/ 164 h 282"/>
                <a:gd name="T92" fmla="*/ 175 w 366"/>
                <a:gd name="T93" fmla="*/ 159 h 282"/>
                <a:gd name="T94" fmla="*/ 169 w 366"/>
                <a:gd name="T95" fmla="*/ 154 h 282"/>
                <a:gd name="T96" fmla="*/ 165 w 366"/>
                <a:gd name="T97" fmla="*/ 150 h 282"/>
                <a:gd name="T98" fmla="*/ 163 w 366"/>
                <a:gd name="T99" fmla="*/ 147 h 282"/>
                <a:gd name="T100" fmla="*/ 168 w 366"/>
                <a:gd name="T101" fmla="*/ 149 h 282"/>
                <a:gd name="T102" fmla="*/ 175 w 366"/>
                <a:gd name="T103" fmla="*/ 151 h 282"/>
                <a:gd name="T104" fmla="*/ 189 w 366"/>
                <a:gd name="T105" fmla="*/ 155 h 282"/>
                <a:gd name="T106" fmla="*/ 194 w 366"/>
                <a:gd name="T107" fmla="*/ 16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6" h="282">
                  <a:moveTo>
                    <a:pt x="6" y="243"/>
                  </a:moveTo>
                  <a:cubicBezTo>
                    <a:pt x="9" y="232"/>
                    <a:pt x="12" y="222"/>
                    <a:pt x="15" y="213"/>
                  </a:cubicBezTo>
                  <a:cubicBezTo>
                    <a:pt x="16" y="212"/>
                    <a:pt x="16" y="210"/>
                    <a:pt x="16" y="207"/>
                  </a:cubicBezTo>
                  <a:cubicBezTo>
                    <a:pt x="18" y="202"/>
                    <a:pt x="21" y="203"/>
                    <a:pt x="21" y="203"/>
                  </a:cubicBezTo>
                  <a:cubicBezTo>
                    <a:pt x="21" y="203"/>
                    <a:pt x="21" y="203"/>
                    <a:pt x="21" y="203"/>
                  </a:cubicBezTo>
                  <a:cubicBezTo>
                    <a:pt x="25" y="204"/>
                    <a:pt x="32" y="205"/>
                    <a:pt x="40" y="205"/>
                  </a:cubicBezTo>
                  <a:cubicBezTo>
                    <a:pt x="41" y="207"/>
                    <a:pt x="42" y="209"/>
                    <a:pt x="43" y="211"/>
                  </a:cubicBezTo>
                  <a:cubicBezTo>
                    <a:pt x="43" y="212"/>
                    <a:pt x="44" y="213"/>
                    <a:pt x="44" y="214"/>
                  </a:cubicBezTo>
                  <a:cubicBezTo>
                    <a:pt x="44" y="214"/>
                    <a:pt x="44" y="214"/>
                    <a:pt x="45" y="214"/>
                  </a:cubicBezTo>
                  <a:cubicBezTo>
                    <a:pt x="46" y="218"/>
                    <a:pt x="49" y="222"/>
                    <a:pt x="51" y="225"/>
                  </a:cubicBezTo>
                  <a:cubicBezTo>
                    <a:pt x="51" y="227"/>
                    <a:pt x="51" y="228"/>
                    <a:pt x="52" y="229"/>
                  </a:cubicBezTo>
                  <a:cubicBezTo>
                    <a:pt x="51" y="230"/>
                    <a:pt x="51" y="231"/>
                    <a:pt x="51" y="232"/>
                  </a:cubicBezTo>
                  <a:cubicBezTo>
                    <a:pt x="50" y="233"/>
                    <a:pt x="51" y="235"/>
                    <a:pt x="53" y="236"/>
                  </a:cubicBezTo>
                  <a:cubicBezTo>
                    <a:pt x="52" y="237"/>
                    <a:pt x="52" y="238"/>
                    <a:pt x="52" y="238"/>
                  </a:cubicBezTo>
                  <a:cubicBezTo>
                    <a:pt x="51" y="241"/>
                    <a:pt x="53" y="244"/>
                    <a:pt x="56" y="245"/>
                  </a:cubicBezTo>
                  <a:cubicBezTo>
                    <a:pt x="59" y="245"/>
                    <a:pt x="62" y="243"/>
                    <a:pt x="62" y="241"/>
                  </a:cubicBezTo>
                  <a:cubicBezTo>
                    <a:pt x="64" y="241"/>
                    <a:pt x="66" y="239"/>
                    <a:pt x="66" y="238"/>
                  </a:cubicBezTo>
                  <a:cubicBezTo>
                    <a:pt x="66" y="237"/>
                    <a:pt x="66" y="237"/>
                    <a:pt x="66" y="237"/>
                  </a:cubicBezTo>
                  <a:cubicBezTo>
                    <a:pt x="66" y="237"/>
                    <a:pt x="66" y="237"/>
                    <a:pt x="66" y="236"/>
                  </a:cubicBezTo>
                  <a:cubicBezTo>
                    <a:pt x="66" y="236"/>
                    <a:pt x="66" y="236"/>
                    <a:pt x="66" y="236"/>
                  </a:cubicBezTo>
                  <a:cubicBezTo>
                    <a:pt x="67" y="236"/>
                    <a:pt x="67" y="235"/>
                    <a:pt x="68" y="234"/>
                  </a:cubicBezTo>
                  <a:cubicBezTo>
                    <a:pt x="68" y="234"/>
                    <a:pt x="68" y="234"/>
                    <a:pt x="68" y="234"/>
                  </a:cubicBezTo>
                  <a:cubicBezTo>
                    <a:pt x="72" y="234"/>
                    <a:pt x="74" y="232"/>
                    <a:pt x="74" y="229"/>
                  </a:cubicBezTo>
                  <a:cubicBezTo>
                    <a:pt x="75" y="227"/>
                    <a:pt x="74" y="225"/>
                    <a:pt x="73" y="224"/>
                  </a:cubicBezTo>
                  <a:cubicBezTo>
                    <a:pt x="73" y="224"/>
                    <a:pt x="73" y="224"/>
                    <a:pt x="73" y="224"/>
                  </a:cubicBezTo>
                  <a:cubicBezTo>
                    <a:pt x="73" y="222"/>
                    <a:pt x="72" y="220"/>
                    <a:pt x="70" y="220"/>
                  </a:cubicBezTo>
                  <a:cubicBezTo>
                    <a:pt x="70" y="220"/>
                    <a:pt x="70" y="220"/>
                    <a:pt x="70" y="220"/>
                  </a:cubicBezTo>
                  <a:cubicBezTo>
                    <a:pt x="70" y="219"/>
                    <a:pt x="69" y="217"/>
                    <a:pt x="68" y="217"/>
                  </a:cubicBezTo>
                  <a:cubicBezTo>
                    <a:pt x="68" y="216"/>
                    <a:pt x="68" y="216"/>
                    <a:pt x="68" y="216"/>
                  </a:cubicBezTo>
                  <a:cubicBezTo>
                    <a:pt x="68" y="216"/>
                    <a:pt x="68" y="216"/>
                    <a:pt x="68" y="215"/>
                  </a:cubicBezTo>
                  <a:cubicBezTo>
                    <a:pt x="68" y="214"/>
                    <a:pt x="67" y="212"/>
                    <a:pt x="66" y="212"/>
                  </a:cubicBezTo>
                  <a:cubicBezTo>
                    <a:pt x="66" y="212"/>
                    <a:pt x="65" y="212"/>
                    <a:pt x="65" y="212"/>
                  </a:cubicBezTo>
                  <a:cubicBezTo>
                    <a:pt x="64" y="211"/>
                    <a:pt x="63" y="211"/>
                    <a:pt x="62" y="211"/>
                  </a:cubicBezTo>
                  <a:cubicBezTo>
                    <a:pt x="59" y="210"/>
                    <a:pt x="56" y="212"/>
                    <a:pt x="56" y="215"/>
                  </a:cubicBezTo>
                  <a:cubicBezTo>
                    <a:pt x="56" y="216"/>
                    <a:pt x="56" y="217"/>
                    <a:pt x="56" y="218"/>
                  </a:cubicBezTo>
                  <a:cubicBezTo>
                    <a:pt x="55" y="218"/>
                    <a:pt x="55" y="219"/>
                    <a:pt x="54" y="220"/>
                  </a:cubicBezTo>
                  <a:cubicBezTo>
                    <a:pt x="52" y="219"/>
                    <a:pt x="50" y="218"/>
                    <a:pt x="48" y="217"/>
                  </a:cubicBezTo>
                  <a:cubicBezTo>
                    <a:pt x="46" y="214"/>
                    <a:pt x="45" y="210"/>
                    <a:pt x="44" y="206"/>
                  </a:cubicBezTo>
                  <a:cubicBezTo>
                    <a:pt x="48" y="206"/>
                    <a:pt x="52" y="206"/>
                    <a:pt x="56" y="206"/>
                  </a:cubicBezTo>
                  <a:cubicBezTo>
                    <a:pt x="70" y="206"/>
                    <a:pt x="75" y="206"/>
                    <a:pt x="77" y="207"/>
                  </a:cubicBezTo>
                  <a:cubicBezTo>
                    <a:pt x="78" y="209"/>
                    <a:pt x="78" y="211"/>
                    <a:pt x="78" y="212"/>
                  </a:cubicBezTo>
                  <a:cubicBezTo>
                    <a:pt x="77" y="214"/>
                    <a:pt x="76" y="216"/>
                    <a:pt x="76" y="218"/>
                  </a:cubicBezTo>
                  <a:cubicBezTo>
                    <a:pt x="75" y="223"/>
                    <a:pt x="77" y="227"/>
                    <a:pt x="81" y="230"/>
                  </a:cubicBezTo>
                  <a:cubicBezTo>
                    <a:pt x="80" y="231"/>
                    <a:pt x="80" y="233"/>
                    <a:pt x="79" y="235"/>
                  </a:cubicBezTo>
                  <a:cubicBezTo>
                    <a:pt x="78" y="242"/>
                    <a:pt x="83" y="249"/>
                    <a:pt x="90" y="250"/>
                  </a:cubicBezTo>
                  <a:cubicBezTo>
                    <a:pt x="97" y="252"/>
                    <a:pt x="103" y="248"/>
                    <a:pt x="105" y="241"/>
                  </a:cubicBezTo>
                  <a:cubicBezTo>
                    <a:pt x="110" y="241"/>
                    <a:pt x="114" y="238"/>
                    <a:pt x="115" y="233"/>
                  </a:cubicBezTo>
                  <a:cubicBezTo>
                    <a:pt x="115" y="232"/>
                    <a:pt x="115" y="232"/>
                    <a:pt x="115" y="232"/>
                  </a:cubicBezTo>
                  <a:cubicBezTo>
                    <a:pt x="115" y="231"/>
                    <a:pt x="115" y="230"/>
                    <a:pt x="115" y="230"/>
                  </a:cubicBezTo>
                  <a:cubicBezTo>
                    <a:pt x="115" y="230"/>
                    <a:pt x="115" y="230"/>
                    <a:pt x="115" y="230"/>
                  </a:cubicBezTo>
                  <a:cubicBezTo>
                    <a:pt x="119" y="230"/>
                    <a:pt x="122" y="227"/>
                    <a:pt x="122" y="224"/>
                  </a:cubicBezTo>
                  <a:cubicBezTo>
                    <a:pt x="122" y="224"/>
                    <a:pt x="123" y="224"/>
                    <a:pt x="123" y="224"/>
                  </a:cubicBezTo>
                  <a:cubicBezTo>
                    <a:pt x="130" y="225"/>
                    <a:pt x="136" y="220"/>
                    <a:pt x="138" y="213"/>
                  </a:cubicBezTo>
                  <a:cubicBezTo>
                    <a:pt x="139" y="207"/>
                    <a:pt x="136" y="202"/>
                    <a:pt x="132" y="199"/>
                  </a:cubicBezTo>
                  <a:cubicBezTo>
                    <a:pt x="132" y="199"/>
                    <a:pt x="132" y="199"/>
                    <a:pt x="132" y="199"/>
                  </a:cubicBezTo>
                  <a:cubicBezTo>
                    <a:pt x="133" y="194"/>
                    <a:pt x="130" y="190"/>
                    <a:pt x="126" y="189"/>
                  </a:cubicBezTo>
                  <a:cubicBezTo>
                    <a:pt x="125" y="189"/>
                    <a:pt x="124" y="189"/>
                    <a:pt x="124" y="189"/>
                  </a:cubicBezTo>
                  <a:cubicBezTo>
                    <a:pt x="123" y="185"/>
                    <a:pt x="122" y="182"/>
                    <a:pt x="120" y="180"/>
                  </a:cubicBezTo>
                  <a:cubicBezTo>
                    <a:pt x="120" y="179"/>
                    <a:pt x="120" y="179"/>
                    <a:pt x="119" y="178"/>
                  </a:cubicBezTo>
                  <a:cubicBezTo>
                    <a:pt x="119" y="178"/>
                    <a:pt x="119" y="178"/>
                    <a:pt x="119" y="177"/>
                  </a:cubicBezTo>
                  <a:cubicBezTo>
                    <a:pt x="120" y="174"/>
                    <a:pt x="118" y="170"/>
                    <a:pt x="114" y="169"/>
                  </a:cubicBezTo>
                  <a:cubicBezTo>
                    <a:pt x="113" y="169"/>
                    <a:pt x="112" y="169"/>
                    <a:pt x="112" y="169"/>
                  </a:cubicBezTo>
                  <a:cubicBezTo>
                    <a:pt x="110" y="167"/>
                    <a:pt x="108" y="166"/>
                    <a:pt x="105" y="165"/>
                  </a:cubicBezTo>
                  <a:cubicBezTo>
                    <a:pt x="98" y="164"/>
                    <a:pt x="90" y="169"/>
                    <a:pt x="89" y="176"/>
                  </a:cubicBezTo>
                  <a:cubicBezTo>
                    <a:pt x="89" y="179"/>
                    <a:pt x="89" y="181"/>
                    <a:pt x="90" y="184"/>
                  </a:cubicBezTo>
                  <a:cubicBezTo>
                    <a:pt x="86" y="186"/>
                    <a:pt x="83" y="189"/>
                    <a:pt x="81" y="192"/>
                  </a:cubicBezTo>
                  <a:cubicBezTo>
                    <a:pt x="75" y="193"/>
                    <a:pt x="68" y="196"/>
                    <a:pt x="61" y="198"/>
                  </a:cubicBezTo>
                  <a:cubicBezTo>
                    <a:pt x="63" y="193"/>
                    <a:pt x="65" y="190"/>
                    <a:pt x="67" y="188"/>
                  </a:cubicBezTo>
                  <a:cubicBezTo>
                    <a:pt x="67" y="188"/>
                    <a:pt x="67" y="189"/>
                    <a:pt x="67" y="189"/>
                  </a:cubicBezTo>
                  <a:cubicBezTo>
                    <a:pt x="67" y="189"/>
                    <a:pt x="67" y="190"/>
                    <a:pt x="67" y="190"/>
                  </a:cubicBezTo>
                  <a:cubicBezTo>
                    <a:pt x="66" y="192"/>
                    <a:pt x="68" y="194"/>
                    <a:pt x="69" y="194"/>
                  </a:cubicBezTo>
                  <a:cubicBezTo>
                    <a:pt x="71" y="194"/>
                    <a:pt x="73" y="193"/>
                    <a:pt x="73" y="192"/>
                  </a:cubicBezTo>
                  <a:cubicBezTo>
                    <a:pt x="74" y="192"/>
                    <a:pt x="75" y="191"/>
                    <a:pt x="75" y="190"/>
                  </a:cubicBezTo>
                  <a:cubicBezTo>
                    <a:pt x="75" y="190"/>
                    <a:pt x="75" y="189"/>
                    <a:pt x="75" y="189"/>
                  </a:cubicBezTo>
                  <a:cubicBezTo>
                    <a:pt x="75" y="189"/>
                    <a:pt x="76" y="189"/>
                    <a:pt x="76" y="189"/>
                  </a:cubicBezTo>
                  <a:cubicBezTo>
                    <a:pt x="76" y="189"/>
                    <a:pt x="75" y="189"/>
                    <a:pt x="75" y="189"/>
                  </a:cubicBezTo>
                  <a:cubicBezTo>
                    <a:pt x="76" y="189"/>
                    <a:pt x="76" y="188"/>
                    <a:pt x="77" y="187"/>
                  </a:cubicBezTo>
                  <a:cubicBezTo>
                    <a:pt x="77" y="187"/>
                    <a:pt x="77" y="187"/>
                    <a:pt x="77" y="187"/>
                  </a:cubicBezTo>
                  <a:cubicBezTo>
                    <a:pt x="77" y="187"/>
                    <a:pt x="80" y="186"/>
                    <a:pt x="81" y="185"/>
                  </a:cubicBezTo>
                  <a:cubicBezTo>
                    <a:pt x="81" y="183"/>
                    <a:pt x="80" y="182"/>
                    <a:pt x="79" y="181"/>
                  </a:cubicBezTo>
                  <a:cubicBezTo>
                    <a:pt x="79" y="181"/>
                    <a:pt x="80" y="181"/>
                    <a:pt x="80" y="181"/>
                  </a:cubicBezTo>
                  <a:cubicBezTo>
                    <a:pt x="80" y="180"/>
                    <a:pt x="79" y="179"/>
                    <a:pt x="78" y="179"/>
                  </a:cubicBezTo>
                  <a:cubicBezTo>
                    <a:pt x="78" y="179"/>
                    <a:pt x="78" y="179"/>
                    <a:pt x="78" y="179"/>
                  </a:cubicBezTo>
                  <a:cubicBezTo>
                    <a:pt x="77" y="178"/>
                    <a:pt x="77" y="177"/>
                    <a:pt x="77" y="177"/>
                  </a:cubicBezTo>
                  <a:cubicBezTo>
                    <a:pt x="77" y="177"/>
                    <a:pt x="77" y="176"/>
                    <a:pt x="77" y="176"/>
                  </a:cubicBezTo>
                  <a:cubicBezTo>
                    <a:pt x="77" y="176"/>
                    <a:pt x="77" y="176"/>
                    <a:pt x="77" y="176"/>
                  </a:cubicBezTo>
                  <a:cubicBezTo>
                    <a:pt x="77" y="175"/>
                    <a:pt x="76" y="174"/>
                    <a:pt x="75" y="174"/>
                  </a:cubicBezTo>
                  <a:cubicBezTo>
                    <a:pt x="75" y="174"/>
                    <a:pt x="75" y="174"/>
                    <a:pt x="75" y="174"/>
                  </a:cubicBezTo>
                  <a:cubicBezTo>
                    <a:pt x="74" y="174"/>
                    <a:pt x="74" y="173"/>
                    <a:pt x="73" y="173"/>
                  </a:cubicBezTo>
                  <a:cubicBezTo>
                    <a:pt x="71" y="173"/>
                    <a:pt x="70" y="174"/>
                    <a:pt x="69" y="176"/>
                  </a:cubicBezTo>
                  <a:cubicBezTo>
                    <a:pt x="69" y="177"/>
                    <a:pt x="69" y="177"/>
                    <a:pt x="69" y="178"/>
                  </a:cubicBezTo>
                  <a:cubicBezTo>
                    <a:pt x="68" y="179"/>
                    <a:pt x="67" y="180"/>
                    <a:pt x="66" y="182"/>
                  </a:cubicBezTo>
                  <a:cubicBezTo>
                    <a:pt x="66" y="183"/>
                    <a:pt x="66" y="184"/>
                    <a:pt x="67" y="185"/>
                  </a:cubicBezTo>
                  <a:cubicBezTo>
                    <a:pt x="66" y="185"/>
                    <a:pt x="66" y="185"/>
                    <a:pt x="66" y="186"/>
                  </a:cubicBezTo>
                  <a:cubicBezTo>
                    <a:pt x="66" y="186"/>
                    <a:pt x="66" y="187"/>
                    <a:pt x="66" y="187"/>
                  </a:cubicBezTo>
                  <a:cubicBezTo>
                    <a:pt x="63" y="191"/>
                    <a:pt x="60" y="195"/>
                    <a:pt x="59" y="197"/>
                  </a:cubicBezTo>
                  <a:cubicBezTo>
                    <a:pt x="59" y="197"/>
                    <a:pt x="59" y="198"/>
                    <a:pt x="59" y="198"/>
                  </a:cubicBezTo>
                  <a:cubicBezTo>
                    <a:pt x="55" y="199"/>
                    <a:pt x="51" y="199"/>
                    <a:pt x="47" y="199"/>
                  </a:cubicBezTo>
                  <a:cubicBezTo>
                    <a:pt x="36" y="197"/>
                    <a:pt x="27" y="191"/>
                    <a:pt x="23" y="189"/>
                  </a:cubicBezTo>
                  <a:cubicBezTo>
                    <a:pt x="23" y="188"/>
                    <a:pt x="23" y="187"/>
                    <a:pt x="23" y="186"/>
                  </a:cubicBezTo>
                  <a:cubicBezTo>
                    <a:pt x="25" y="176"/>
                    <a:pt x="30" y="154"/>
                    <a:pt x="31" y="142"/>
                  </a:cubicBezTo>
                  <a:cubicBezTo>
                    <a:pt x="32" y="139"/>
                    <a:pt x="34" y="136"/>
                    <a:pt x="36" y="134"/>
                  </a:cubicBezTo>
                  <a:cubicBezTo>
                    <a:pt x="48" y="132"/>
                    <a:pt x="81" y="126"/>
                    <a:pt x="111" y="133"/>
                  </a:cubicBezTo>
                  <a:cubicBezTo>
                    <a:pt x="122" y="136"/>
                    <a:pt x="132" y="141"/>
                    <a:pt x="142" y="148"/>
                  </a:cubicBezTo>
                  <a:cubicBezTo>
                    <a:pt x="142" y="149"/>
                    <a:pt x="142" y="149"/>
                    <a:pt x="142" y="150"/>
                  </a:cubicBezTo>
                  <a:cubicBezTo>
                    <a:pt x="142" y="157"/>
                    <a:pt x="145" y="171"/>
                    <a:pt x="149" y="183"/>
                  </a:cubicBezTo>
                  <a:cubicBezTo>
                    <a:pt x="149" y="184"/>
                    <a:pt x="148" y="185"/>
                    <a:pt x="148" y="186"/>
                  </a:cubicBezTo>
                  <a:cubicBezTo>
                    <a:pt x="147" y="188"/>
                    <a:pt x="148" y="189"/>
                    <a:pt x="148" y="190"/>
                  </a:cubicBezTo>
                  <a:cubicBezTo>
                    <a:pt x="146" y="192"/>
                    <a:pt x="145" y="195"/>
                    <a:pt x="145" y="197"/>
                  </a:cubicBezTo>
                  <a:cubicBezTo>
                    <a:pt x="144" y="203"/>
                    <a:pt x="145" y="207"/>
                    <a:pt x="148" y="211"/>
                  </a:cubicBezTo>
                  <a:cubicBezTo>
                    <a:pt x="147" y="213"/>
                    <a:pt x="146" y="214"/>
                    <a:pt x="146" y="216"/>
                  </a:cubicBezTo>
                  <a:cubicBezTo>
                    <a:pt x="145" y="221"/>
                    <a:pt x="148" y="226"/>
                    <a:pt x="153" y="227"/>
                  </a:cubicBezTo>
                  <a:cubicBezTo>
                    <a:pt x="155" y="227"/>
                    <a:pt x="157" y="227"/>
                    <a:pt x="158" y="226"/>
                  </a:cubicBezTo>
                  <a:cubicBezTo>
                    <a:pt x="159" y="226"/>
                    <a:pt x="159" y="226"/>
                    <a:pt x="160" y="226"/>
                  </a:cubicBezTo>
                  <a:cubicBezTo>
                    <a:pt x="162" y="227"/>
                    <a:pt x="165" y="225"/>
                    <a:pt x="165" y="223"/>
                  </a:cubicBezTo>
                  <a:cubicBezTo>
                    <a:pt x="165" y="223"/>
                    <a:pt x="165" y="222"/>
                    <a:pt x="165" y="222"/>
                  </a:cubicBezTo>
                  <a:cubicBezTo>
                    <a:pt x="165" y="222"/>
                    <a:pt x="166" y="222"/>
                    <a:pt x="166" y="221"/>
                  </a:cubicBezTo>
                  <a:cubicBezTo>
                    <a:pt x="168" y="220"/>
                    <a:pt x="170" y="219"/>
                    <a:pt x="171" y="217"/>
                  </a:cubicBezTo>
                  <a:cubicBezTo>
                    <a:pt x="171" y="217"/>
                    <a:pt x="171" y="217"/>
                    <a:pt x="172" y="217"/>
                  </a:cubicBezTo>
                  <a:cubicBezTo>
                    <a:pt x="175" y="218"/>
                    <a:pt x="178" y="216"/>
                    <a:pt x="179" y="212"/>
                  </a:cubicBezTo>
                  <a:cubicBezTo>
                    <a:pt x="179" y="212"/>
                    <a:pt x="179" y="212"/>
                    <a:pt x="179" y="212"/>
                  </a:cubicBezTo>
                  <a:cubicBezTo>
                    <a:pt x="182" y="211"/>
                    <a:pt x="185" y="209"/>
                    <a:pt x="186" y="205"/>
                  </a:cubicBezTo>
                  <a:cubicBezTo>
                    <a:pt x="187" y="200"/>
                    <a:pt x="183" y="195"/>
                    <a:pt x="179" y="194"/>
                  </a:cubicBezTo>
                  <a:cubicBezTo>
                    <a:pt x="179" y="194"/>
                    <a:pt x="179" y="194"/>
                    <a:pt x="179" y="194"/>
                  </a:cubicBezTo>
                  <a:cubicBezTo>
                    <a:pt x="179" y="192"/>
                    <a:pt x="178" y="190"/>
                    <a:pt x="176" y="189"/>
                  </a:cubicBezTo>
                  <a:cubicBezTo>
                    <a:pt x="176" y="189"/>
                    <a:pt x="176" y="189"/>
                    <a:pt x="176" y="189"/>
                  </a:cubicBezTo>
                  <a:cubicBezTo>
                    <a:pt x="176" y="188"/>
                    <a:pt x="176" y="188"/>
                    <a:pt x="176" y="187"/>
                  </a:cubicBezTo>
                  <a:cubicBezTo>
                    <a:pt x="176" y="187"/>
                    <a:pt x="176" y="187"/>
                    <a:pt x="176" y="186"/>
                  </a:cubicBezTo>
                  <a:cubicBezTo>
                    <a:pt x="177" y="183"/>
                    <a:pt x="175" y="180"/>
                    <a:pt x="172" y="179"/>
                  </a:cubicBezTo>
                  <a:cubicBezTo>
                    <a:pt x="173" y="174"/>
                    <a:pt x="170" y="170"/>
                    <a:pt x="165" y="169"/>
                  </a:cubicBezTo>
                  <a:cubicBezTo>
                    <a:pt x="160" y="168"/>
                    <a:pt x="155" y="171"/>
                    <a:pt x="154" y="176"/>
                  </a:cubicBezTo>
                  <a:cubicBezTo>
                    <a:pt x="154" y="178"/>
                    <a:pt x="154" y="179"/>
                    <a:pt x="154" y="180"/>
                  </a:cubicBezTo>
                  <a:cubicBezTo>
                    <a:pt x="153" y="180"/>
                    <a:pt x="152" y="181"/>
                    <a:pt x="151" y="181"/>
                  </a:cubicBezTo>
                  <a:cubicBezTo>
                    <a:pt x="149" y="174"/>
                    <a:pt x="147" y="164"/>
                    <a:pt x="147" y="151"/>
                  </a:cubicBezTo>
                  <a:cubicBezTo>
                    <a:pt x="164" y="163"/>
                    <a:pt x="180" y="177"/>
                    <a:pt x="194" y="186"/>
                  </a:cubicBezTo>
                  <a:cubicBezTo>
                    <a:pt x="196" y="198"/>
                    <a:pt x="200" y="208"/>
                    <a:pt x="207" y="217"/>
                  </a:cubicBezTo>
                  <a:cubicBezTo>
                    <a:pt x="202" y="222"/>
                    <a:pt x="199" y="229"/>
                    <a:pt x="198" y="236"/>
                  </a:cubicBezTo>
                  <a:cubicBezTo>
                    <a:pt x="194" y="256"/>
                    <a:pt x="207" y="276"/>
                    <a:pt x="228" y="280"/>
                  </a:cubicBezTo>
                  <a:cubicBezTo>
                    <a:pt x="235" y="281"/>
                    <a:pt x="243" y="281"/>
                    <a:pt x="249" y="278"/>
                  </a:cubicBezTo>
                  <a:cubicBezTo>
                    <a:pt x="251" y="279"/>
                    <a:pt x="253" y="279"/>
                    <a:pt x="255" y="280"/>
                  </a:cubicBezTo>
                  <a:cubicBezTo>
                    <a:pt x="266" y="282"/>
                    <a:pt x="276" y="275"/>
                    <a:pt x="278" y="264"/>
                  </a:cubicBezTo>
                  <a:cubicBezTo>
                    <a:pt x="278" y="264"/>
                    <a:pt x="278" y="263"/>
                    <a:pt x="278" y="263"/>
                  </a:cubicBezTo>
                  <a:cubicBezTo>
                    <a:pt x="280" y="261"/>
                    <a:pt x="281" y="260"/>
                    <a:pt x="281" y="258"/>
                  </a:cubicBezTo>
                  <a:cubicBezTo>
                    <a:pt x="290" y="254"/>
                    <a:pt x="297" y="248"/>
                    <a:pt x="301" y="239"/>
                  </a:cubicBezTo>
                  <a:cubicBezTo>
                    <a:pt x="302" y="240"/>
                    <a:pt x="304" y="241"/>
                    <a:pt x="306" y="241"/>
                  </a:cubicBezTo>
                  <a:cubicBezTo>
                    <a:pt x="319" y="244"/>
                    <a:pt x="331" y="235"/>
                    <a:pt x="334" y="222"/>
                  </a:cubicBezTo>
                  <a:cubicBezTo>
                    <a:pt x="334" y="222"/>
                    <a:pt x="334" y="221"/>
                    <a:pt x="334" y="220"/>
                  </a:cubicBezTo>
                  <a:cubicBezTo>
                    <a:pt x="348" y="217"/>
                    <a:pt x="360" y="206"/>
                    <a:pt x="363" y="191"/>
                  </a:cubicBezTo>
                  <a:cubicBezTo>
                    <a:pt x="366" y="171"/>
                    <a:pt x="354" y="152"/>
                    <a:pt x="334" y="147"/>
                  </a:cubicBezTo>
                  <a:cubicBezTo>
                    <a:pt x="335" y="147"/>
                    <a:pt x="335" y="147"/>
                    <a:pt x="335" y="146"/>
                  </a:cubicBezTo>
                  <a:cubicBezTo>
                    <a:pt x="337" y="137"/>
                    <a:pt x="331" y="127"/>
                    <a:pt x="322" y="124"/>
                  </a:cubicBezTo>
                  <a:cubicBezTo>
                    <a:pt x="322" y="124"/>
                    <a:pt x="322" y="124"/>
                    <a:pt x="322" y="123"/>
                  </a:cubicBezTo>
                  <a:cubicBezTo>
                    <a:pt x="322" y="122"/>
                    <a:pt x="323" y="120"/>
                    <a:pt x="323" y="119"/>
                  </a:cubicBezTo>
                  <a:cubicBezTo>
                    <a:pt x="323" y="117"/>
                    <a:pt x="323" y="116"/>
                    <a:pt x="324" y="115"/>
                  </a:cubicBezTo>
                  <a:cubicBezTo>
                    <a:pt x="326" y="102"/>
                    <a:pt x="319" y="89"/>
                    <a:pt x="308" y="84"/>
                  </a:cubicBezTo>
                  <a:cubicBezTo>
                    <a:pt x="310" y="65"/>
                    <a:pt x="297" y="47"/>
                    <a:pt x="277" y="43"/>
                  </a:cubicBezTo>
                  <a:cubicBezTo>
                    <a:pt x="257" y="39"/>
                    <a:pt x="237" y="53"/>
                    <a:pt x="233" y="73"/>
                  </a:cubicBezTo>
                  <a:cubicBezTo>
                    <a:pt x="232" y="78"/>
                    <a:pt x="232" y="84"/>
                    <a:pt x="233" y="88"/>
                  </a:cubicBezTo>
                  <a:cubicBezTo>
                    <a:pt x="220" y="90"/>
                    <a:pt x="209" y="100"/>
                    <a:pt x="206" y="114"/>
                  </a:cubicBezTo>
                  <a:cubicBezTo>
                    <a:pt x="205" y="119"/>
                    <a:pt x="206" y="125"/>
                    <a:pt x="208" y="130"/>
                  </a:cubicBezTo>
                  <a:cubicBezTo>
                    <a:pt x="205" y="134"/>
                    <a:pt x="202" y="138"/>
                    <a:pt x="200" y="143"/>
                  </a:cubicBezTo>
                  <a:cubicBezTo>
                    <a:pt x="193" y="143"/>
                    <a:pt x="177" y="139"/>
                    <a:pt x="143" y="124"/>
                  </a:cubicBezTo>
                  <a:cubicBezTo>
                    <a:pt x="133" y="119"/>
                    <a:pt x="122" y="115"/>
                    <a:pt x="113" y="112"/>
                  </a:cubicBezTo>
                  <a:cubicBezTo>
                    <a:pt x="119" y="101"/>
                    <a:pt x="126" y="93"/>
                    <a:pt x="132" y="87"/>
                  </a:cubicBezTo>
                  <a:cubicBezTo>
                    <a:pt x="139" y="85"/>
                    <a:pt x="145" y="85"/>
                    <a:pt x="151" y="85"/>
                  </a:cubicBezTo>
                  <a:cubicBezTo>
                    <a:pt x="152" y="88"/>
                    <a:pt x="154" y="90"/>
                    <a:pt x="156" y="93"/>
                  </a:cubicBezTo>
                  <a:cubicBezTo>
                    <a:pt x="154" y="95"/>
                    <a:pt x="152" y="97"/>
                    <a:pt x="152" y="100"/>
                  </a:cubicBezTo>
                  <a:cubicBezTo>
                    <a:pt x="150" y="108"/>
                    <a:pt x="156" y="116"/>
                    <a:pt x="164" y="118"/>
                  </a:cubicBezTo>
                  <a:cubicBezTo>
                    <a:pt x="167" y="118"/>
                    <a:pt x="170" y="118"/>
                    <a:pt x="172" y="117"/>
                  </a:cubicBezTo>
                  <a:cubicBezTo>
                    <a:pt x="173" y="117"/>
                    <a:pt x="174" y="118"/>
                    <a:pt x="175" y="118"/>
                  </a:cubicBezTo>
                  <a:cubicBezTo>
                    <a:pt x="179" y="119"/>
                    <a:pt x="183" y="116"/>
                    <a:pt x="184" y="112"/>
                  </a:cubicBezTo>
                  <a:cubicBezTo>
                    <a:pt x="184" y="111"/>
                    <a:pt x="184" y="111"/>
                    <a:pt x="184" y="111"/>
                  </a:cubicBezTo>
                  <a:cubicBezTo>
                    <a:pt x="184" y="110"/>
                    <a:pt x="185" y="110"/>
                    <a:pt x="185" y="109"/>
                  </a:cubicBezTo>
                  <a:cubicBezTo>
                    <a:pt x="188" y="108"/>
                    <a:pt x="191" y="105"/>
                    <a:pt x="193" y="102"/>
                  </a:cubicBezTo>
                  <a:cubicBezTo>
                    <a:pt x="194" y="102"/>
                    <a:pt x="194" y="102"/>
                    <a:pt x="195" y="102"/>
                  </a:cubicBezTo>
                  <a:cubicBezTo>
                    <a:pt x="200" y="103"/>
                    <a:pt x="205" y="100"/>
                    <a:pt x="206" y="95"/>
                  </a:cubicBezTo>
                  <a:cubicBezTo>
                    <a:pt x="206" y="95"/>
                    <a:pt x="206" y="94"/>
                    <a:pt x="206" y="94"/>
                  </a:cubicBezTo>
                  <a:cubicBezTo>
                    <a:pt x="212" y="93"/>
                    <a:pt x="216" y="88"/>
                    <a:pt x="217" y="82"/>
                  </a:cubicBezTo>
                  <a:cubicBezTo>
                    <a:pt x="219" y="74"/>
                    <a:pt x="214" y="67"/>
                    <a:pt x="206" y="65"/>
                  </a:cubicBezTo>
                  <a:cubicBezTo>
                    <a:pt x="206" y="65"/>
                    <a:pt x="206" y="65"/>
                    <a:pt x="206" y="65"/>
                  </a:cubicBezTo>
                  <a:cubicBezTo>
                    <a:pt x="207" y="61"/>
                    <a:pt x="205" y="57"/>
                    <a:pt x="201" y="56"/>
                  </a:cubicBezTo>
                  <a:cubicBezTo>
                    <a:pt x="201" y="56"/>
                    <a:pt x="201" y="56"/>
                    <a:pt x="201" y="55"/>
                  </a:cubicBezTo>
                  <a:cubicBezTo>
                    <a:pt x="201" y="55"/>
                    <a:pt x="201" y="54"/>
                    <a:pt x="201" y="54"/>
                  </a:cubicBezTo>
                  <a:cubicBezTo>
                    <a:pt x="202" y="53"/>
                    <a:pt x="202" y="52"/>
                    <a:pt x="202" y="52"/>
                  </a:cubicBezTo>
                  <a:cubicBezTo>
                    <a:pt x="203" y="47"/>
                    <a:pt x="200" y="42"/>
                    <a:pt x="196" y="40"/>
                  </a:cubicBezTo>
                  <a:cubicBezTo>
                    <a:pt x="196" y="32"/>
                    <a:pt x="191" y="25"/>
                    <a:pt x="184" y="23"/>
                  </a:cubicBezTo>
                  <a:cubicBezTo>
                    <a:pt x="175" y="22"/>
                    <a:pt x="167" y="27"/>
                    <a:pt x="166" y="35"/>
                  </a:cubicBezTo>
                  <a:cubicBezTo>
                    <a:pt x="166" y="37"/>
                    <a:pt x="166" y="40"/>
                    <a:pt x="166" y="41"/>
                  </a:cubicBezTo>
                  <a:cubicBezTo>
                    <a:pt x="161" y="42"/>
                    <a:pt x="156" y="46"/>
                    <a:pt x="155" y="52"/>
                  </a:cubicBezTo>
                  <a:cubicBezTo>
                    <a:pt x="155" y="54"/>
                    <a:pt x="155" y="56"/>
                    <a:pt x="156" y="58"/>
                  </a:cubicBezTo>
                  <a:cubicBezTo>
                    <a:pt x="153" y="61"/>
                    <a:pt x="152" y="65"/>
                    <a:pt x="151" y="69"/>
                  </a:cubicBezTo>
                  <a:cubicBezTo>
                    <a:pt x="140" y="74"/>
                    <a:pt x="129" y="83"/>
                    <a:pt x="122" y="90"/>
                  </a:cubicBezTo>
                  <a:cubicBezTo>
                    <a:pt x="119" y="91"/>
                    <a:pt x="119" y="91"/>
                    <a:pt x="122" y="90"/>
                  </a:cubicBezTo>
                  <a:cubicBezTo>
                    <a:pt x="119" y="93"/>
                    <a:pt x="117" y="95"/>
                    <a:pt x="116" y="97"/>
                  </a:cubicBezTo>
                  <a:cubicBezTo>
                    <a:pt x="112" y="102"/>
                    <a:pt x="105" y="106"/>
                    <a:pt x="101" y="108"/>
                  </a:cubicBezTo>
                  <a:cubicBezTo>
                    <a:pt x="79" y="101"/>
                    <a:pt x="61" y="98"/>
                    <a:pt x="49" y="96"/>
                  </a:cubicBezTo>
                  <a:cubicBezTo>
                    <a:pt x="49" y="96"/>
                    <a:pt x="49" y="96"/>
                    <a:pt x="49" y="96"/>
                  </a:cubicBezTo>
                  <a:cubicBezTo>
                    <a:pt x="49" y="96"/>
                    <a:pt x="40" y="96"/>
                    <a:pt x="42" y="79"/>
                  </a:cubicBezTo>
                  <a:cubicBezTo>
                    <a:pt x="43" y="70"/>
                    <a:pt x="43" y="66"/>
                    <a:pt x="43" y="63"/>
                  </a:cubicBezTo>
                  <a:cubicBezTo>
                    <a:pt x="43" y="63"/>
                    <a:pt x="43" y="63"/>
                    <a:pt x="44" y="63"/>
                  </a:cubicBezTo>
                  <a:cubicBezTo>
                    <a:pt x="45" y="54"/>
                    <a:pt x="52" y="20"/>
                    <a:pt x="49" y="11"/>
                  </a:cubicBezTo>
                  <a:cubicBezTo>
                    <a:pt x="46" y="0"/>
                    <a:pt x="34" y="47"/>
                    <a:pt x="27" y="92"/>
                  </a:cubicBezTo>
                  <a:cubicBezTo>
                    <a:pt x="20" y="138"/>
                    <a:pt x="14" y="158"/>
                    <a:pt x="10" y="185"/>
                  </a:cubicBezTo>
                  <a:cubicBezTo>
                    <a:pt x="6" y="213"/>
                    <a:pt x="0" y="266"/>
                    <a:pt x="6" y="243"/>
                  </a:cubicBezTo>
                  <a:close/>
                  <a:moveTo>
                    <a:pt x="53" y="221"/>
                  </a:moveTo>
                  <a:cubicBezTo>
                    <a:pt x="52" y="222"/>
                    <a:pt x="52" y="223"/>
                    <a:pt x="52" y="224"/>
                  </a:cubicBezTo>
                  <a:cubicBezTo>
                    <a:pt x="51" y="223"/>
                    <a:pt x="50" y="222"/>
                    <a:pt x="49" y="220"/>
                  </a:cubicBezTo>
                  <a:cubicBezTo>
                    <a:pt x="50" y="220"/>
                    <a:pt x="51" y="221"/>
                    <a:pt x="53" y="221"/>
                  </a:cubicBezTo>
                  <a:close/>
                  <a:moveTo>
                    <a:pt x="150" y="73"/>
                  </a:moveTo>
                  <a:cubicBezTo>
                    <a:pt x="150" y="76"/>
                    <a:pt x="150" y="78"/>
                    <a:pt x="150" y="81"/>
                  </a:cubicBezTo>
                  <a:cubicBezTo>
                    <a:pt x="146" y="80"/>
                    <a:pt x="142" y="80"/>
                    <a:pt x="140" y="80"/>
                  </a:cubicBezTo>
                  <a:cubicBezTo>
                    <a:pt x="143" y="77"/>
                    <a:pt x="147" y="75"/>
                    <a:pt x="150" y="73"/>
                  </a:cubicBezTo>
                  <a:close/>
                  <a:moveTo>
                    <a:pt x="67" y="200"/>
                  </a:moveTo>
                  <a:cubicBezTo>
                    <a:pt x="67" y="200"/>
                    <a:pt x="67" y="200"/>
                    <a:pt x="67" y="200"/>
                  </a:cubicBezTo>
                  <a:cubicBezTo>
                    <a:pt x="70" y="199"/>
                    <a:pt x="75" y="198"/>
                    <a:pt x="79" y="197"/>
                  </a:cubicBezTo>
                  <a:cubicBezTo>
                    <a:pt x="79" y="198"/>
                    <a:pt x="78" y="199"/>
                    <a:pt x="78" y="201"/>
                  </a:cubicBezTo>
                  <a:cubicBezTo>
                    <a:pt x="78" y="201"/>
                    <a:pt x="78" y="202"/>
                    <a:pt x="78" y="202"/>
                  </a:cubicBezTo>
                  <a:cubicBezTo>
                    <a:pt x="75" y="202"/>
                    <a:pt x="73" y="201"/>
                    <a:pt x="71" y="201"/>
                  </a:cubicBezTo>
                  <a:cubicBezTo>
                    <a:pt x="71" y="201"/>
                    <a:pt x="71" y="201"/>
                    <a:pt x="70" y="201"/>
                  </a:cubicBezTo>
                  <a:cubicBezTo>
                    <a:pt x="70" y="201"/>
                    <a:pt x="69" y="201"/>
                    <a:pt x="69" y="201"/>
                  </a:cubicBezTo>
                  <a:cubicBezTo>
                    <a:pt x="69" y="201"/>
                    <a:pt x="69" y="201"/>
                    <a:pt x="69" y="201"/>
                  </a:cubicBezTo>
                  <a:cubicBezTo>
                    <a:pt x="68" y="201"/>
                    <a:pt x="68" y="201"/>
                    <a:pt x="67" y="201"/>
                  </a:cubicBezTo>
                  <a:cubicBezTo>
                    <a:pt x="67" y="201"/>
                    <a:pt x="67" y="201"/>
                    <a:pt x="67" y="201"/>
                  </a:cubicBezTo>
                  <a:cubicBezTo>
                    <a:pt x="67" y="201"/>
                    <a:pt x="66" y="201"/>
                    <a:pt x="66" y="201"/>
                  </a:cubicBezTo>
                  <a:cubicBezTo>
                    <a:pt x="66" y="201"/>
                    <a:pt x="66" y="201"/>
                    <a:pt x="66" y="201"/>
                  </a:cubicBezTo>
                  <a:cubicBezTo>
                    <a:pt x="66" y="201"/>
                    <a:pt x="66" y="201"/>
                    <a:pt x="66" y="201"/>
                  </a:cubicBezTo>
                  <a:cubicBezTo>
                    <a:pt x="66" y="201"/>
                    <a:pt x="66" y="200"/>
                    <a:pt x="67" y="200"/>
                  </a:cubicBezTo>
                  <a:close/>
                  <a:moveTo>
                    <a:pt x="184" y="166"/>
                  </a:moveTo>
                  <a:cubicBezTo>
                    <a:pt x="184" y="165"/>
                    <a:pt x="183" y="165"/>
                    <a:pt x="183" y="165"/>
                  </a:cubicBezTo>
                  <a:cubicBezTo>
                    <a:pt x="182" y="165"/>
                    <a:pt x="182" y="164"/>
                    <a:pt x="182" y="164"/>
                  </a:cubicBezTo>
                  <a:cubicBezTo>
                    <a:pt x="181" y="163"/>
                    <a:pt x="180" y="163"/>
                    <a:pt x="179" y="162"/>
                  </a:cubicBezTo>
                  <a:cubicBezTo>
                    <a:pt x="179" y="162"/>
                    <a:pt x="179" y="162"/>
                    <a:pt x="178" y="162"/>
                  </a:cubicBezTo>
                  <a:cubicBezTo>
                    <a:pt x="178" y="161"/>
                    <a:pt x="178" y="161"/>
                    <a:pt x="177" y="161"/>
                  </a:cubicBezTo>
                  <a:cubicBezTo>
                    <a:pt x="177" y="160"/>
                    <a:pt x="177" y="160"/>
                    <a:pt x="176" y="160"/>
                  </a:cubicBezTo>
                  <a:cubicBezTo>
                    <a:pt x="176" y="160"/>
                    <a:pt x="175" y="159"/>
                    <a:pt x="175" y="159"/>
                  </a:cubicBezTo>
                  <a:cubicBezTo>
                    <a:pt x="175" y="159"/>
                    <a:pt x="174" y="159"/>
                    <a:pt x="174" y="158"/>
                  </a:cubicBezTo>
                  <a:cubicBezTo>
                    <a:pt x="173" y="158"/>
                    <a:pt x="173" y="157"/>
                    <a:pt x="172" y="157"/>
                  </a:cubicBezTo>
                  <a:cubicBezTo>
                    <a:pt x="172" y="156"/>
                    <a:pt x="171" y="156"/>
                    <a:pt x="171" y="156"/>
                  </a:cubicBezTo>
                  <a:cubicBezTo>
                    <a:pt x="171" y="156"/>
                    <a:pt x="171" y="155"/>
                    <a:pt x="170" y="155"/>
                  </a:cubicBezTo>
                  <a:cubicBezTo>
                    <a:pt x="170" y="155"/>
                    <a:pt x="170" y="155"/>
                    <a:pt x="169" y="154"/>
                  </a:cubicBezTo>
                  <a:cubicBezTo>
                    <a:pt x="169" y="154"/>
                    <a:pt x="169" y="154"/>
                    <a:pt x="168" y="153"/>
                  </a:cubicBezTo>
                  <a:cubicBezTo>
                    <a:pt x="168" y="153"/>
                    <a:pt x="168" y="153"/>
                    <a:pt x="167" y="153"/>
                  </a:cubicBezTo>
                  <a:cubicBezTo>
                    <a:pt x="167" y="152"/>
                    <a:pt x="167" y="152"/>
                    <a:pt x="166" y="152"/>
                  </a:cubicBezTo>
                  <a:cubicBezTo>
                    <a:pt x="166" y="151"/>
                    <a:pt x="166" y="151"/>
                    <a:pt x="165" y="151"/>
                  </a:cubicBezTo>
                  <a:cubicBezTo>
                    <a:pt x="165" y="150"/>
                    <a:pt x="165" y="150"/>
                    <a:pt x="165" y="150"/>
                  </a:cubicBezTo>
                  <a:cubicBezTo>
                    <a:pt x="165" y="150"/>
                    <a:pt x="164" y="149"/>
                    <a:pt x="164" y="149"/>
                  </a:cubicBezTo>
                  <a:cubicBezTo>
                    <a:pt x="164" y="149"/>
                    <a:pt x="164" y="149"/>
                    <a:pt x="164" y="149"/>
                  </a:cubicBezTo>
                  <a:cubicBezTo>
                    <a:pt x="163" y="148"/>
                    <a:pt x="163" y="148"/>
                    <a:pt x="163" y="147"/>
                  </a:cubicBezTo>
                  <a:cubicBezTo>
                    <a:pt x="163" y="147"/>
                    <a:pt x="163" y="147"/>
                    <a:pt x="163" y="147"/>
                  </a:cubicBezTo>
                  <a:cubicBezTo>
                    <a:pt x="163" y="147"/>
                    <a:pt x="163" y="147"/>
                    <a:pt x="163" y="147"/>
                  </a:cubicBezTo>
                  <a:cubicBezTo>
                    <a:pt x="163" y="147"/>
                    <a:pt x="164" y="147"/>
                    <a:pt x="164" y="148"/>
                  </a:cubicBezTo>
                  <a:cubicBezTo>
                    <a:pt x="164" y="148"/>
                    <a:pt x="164" y="148"/>
                    <a:pt x="164" y="148"/>
                  </a:cubicBezTo>
                  <a:cubicBezTo>
                    <a:pt x="165" y="148"/>
                    <a:pt x="165" y="148"/>
                    <a:pt x="165" y="148"/>
                  </a:cubicBezTo>
                  <a:cubicBezTo>
                    <a:pt x="166" y="148"/>
                    <a:pt x="166" y="148"/>
                    <a:pt x="166" y="148"/>
                  </a:cubicBezTo>
                  <a:cubicBezTo>
                    <a:pt x="167" y="149"/>
                    <a:pt x="167" y="149"/>
                    <a:pt x="168" y="149"/>
                  </a:cubicBezTo>
                  <a:cubicBezTo>
                    <a:pt x="168" y="149"/>
                    <a:pt x="168" y="149"/>
                    <a:pt x="168" y="149"/>
                  </a:cubicBezTo>
                  <a:cubicBezTo>
                    <a:pt x="169" y="149"/>
                    <a:pt x="170" y="150"/>
                    <a:pt x="171" y="150"/>
                  </a:cubicBezTo>
                  <a:cubicBezTo>
                    <a:pt x="171" y="150"/>
                    <a:pt x="171" y="150"/>
                    <a:pt x="171" y="150"/>
                  </a:cubicBezTo>
                  <a:cubicBezTo>
                    <a:pt x="172" y="150"/>
                    <a:pt x="173" y="150"/>
                    <a:pt x="174" y="151"/>
                  </a:cubicBezTo>
                  <a:cubicBezTo>
                    <a:pt x="174" y="151"/>
                    <a:pt x="174" y="151"/>
                    <a:pt x="175" y="151"/>
                  </a:cubicBezTo>
                  <a:cubicBezTo>
                    <a:pt x="175" y="151"/>
                    <a:pt x="176" y="151"/>
                    <a:pt x="177" y="152"/>
                  </a:cubicBezTo>
                  <a:cubicBezTo>
                    <a:pt x="177" y="152"/>
                    <a:pt x="178" y="152"/>
                    <a:pt x="178" y="152"/>
                  </a:cubicBezTo>
                  <a:cubicBezTo>
                    <a:pt x="179" y="152"/>
                    <a:pt x="180" y="153"/>
                    <a:pt x="181" y="153"/>
                  </a:cubicBezTo>
                  <a:cubicBezTo>
                    <a:pt x="181" y="153"/>
                    <a:pt x="181" y="153"/>
                    <a:pt x="181" y="153"/>
                  </a:cubicBezTo>
                  <a:cubicBezTo>
                    <a:pt x="184" y="154"/>
                    <a:pt x="187" y="154"/>
                    <a:pt x="189" y="155"/>
                  </a:cubicBezTo>
                  <a:cubicBezTo>
                    <a:pt x="189" y="155"/>
                    <a:pt x="190" y="155"/>
                    <a:pt x="190" y="155"/>
                  </a:cubicBezTo>
                  <a:cubicBezTo>
                    <a:pt x="191" y="155"/>
                    <a:pt x="192" y="156"/>
                    <a:pt x="193" y="156"/>
                  </a:cubicBezTo>
                  <a:cubicBezTo>
                    <a:pt x="193" y="156"/>
                    <a:pt x="194" y="156"/>
                    <a:pt x="194" y="156"/>
                  </a:cubicBezTo>
                  <a:cubicBezTo>
                    <a:pt x="194" y="156"/>
                    <a:pt x="195" y="156"/>
                    <a:pt x="195" y="156"/>
                  </a:cubicBezTo>
                  <a:cubicBezTo>
                    <a:pt x="195" y="158"/>
                    <a:pt x="194" y="159"/>
                    <a:pt x="194" y="160"/>
                  </a:cubicBezTo>
                  <a:cubicBezTo>
                    <a:pt x="193" y="164"/>
                    <a:pt x="193" y="168"/>
                    <a:pt x="193" y="172"/>
                  </a:cubicBezTo>
                  <a:cubicBezTo>
                    <a:pt x="190" y="170"/>
                    <a:pt x="187" y="168"/>
                    <a:pt x="185" y="166"/>
                  </a:cubicBezTo>
                  <a:cubicBezTo>
                    <a:pt x="184" y="166"/>
                    <a:pt x="184" y="166"/>
                    <a:pt x="184" y="16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40" name="Freeform 35"/>
            <p:cNvSpPr>
              <a:spLocks noEditPoints="1"/>
            </p:cNvSpPr>
            <p:nvPr/>
          </p:nvSpPr>
          <p:spPr bwMode="auto">
            <a:xfrm>
              <a:off x="6210300" y="5713413"/>
              <a:ext cx="736600" cy="896937"/>
            </a:xfrm>
            <a:custGeom>
              <a:avLst/>
              <a:gdLst>
                <a:gd name="T0" fmla="*/ 83 w 229"/>
                <a:gd name="T1" fmla="*/ 260 h 279"/>
                <a:gd name="T2" fmla="*/ 111 w 229"/>
                <a:gd name="T3" fmla="*/ 260 h 279"/>
                <a:gd name="T4" fmla="*/ 141 w 229"/>
                <a:gd name="T5" fmla="*/ 271 h 279"/>
                <a:gd name="T6" fmla="*/ 188 w 229"/>
                <a:gd name="T7" fmla="*/ 230 h 279"/>
                <a:gd name="T8" fmla="*/ 198 w 229"/>
                <a:gd name="T9" fmla="*/ 207 h 279"/>
                <a:gd name="T10" fmla="*/ 220 w 229"/>
                <a:gd name="T11" fmla="*/ 137 h 279"/>
                <a:gd name="T12" fmla="*/ 137 w 229"/>
                <a:gd name="T13" fmla="*/ 132 h 279"/>
                <a:gd name="T14" fmla="*/ 96 w 229"/>
                <a:gd name="T15" fmla="*/ 98 h 279"/>
                <a:gd name="T16" fmla="*/ 125 w 229"/>
                <a:gd name="T17" fmla="*/ 82 h 279"/>
                <a:gd name="T18" fmla="*/ 111 w 229"/>
                <a:gd name="T19" fmla="*/ 108 h 279"/>
                <a:gd name="T20" fmla="*/ 126 w 229"/>
                <a:gd name="T21" fmla="*/ 117 h 279"/>
                <a:gd name="T22" fmla="*/ 137 w 229"/>
                <a:gd name="T23" fmla="*/ 117 h 279"/>
                <a:gd name="T24" fmla="*/ 149 w 229"/>
                <a:gd name="T25" fmla="*/ 121 h 279"/>
                <a:gd name="T26" fmla="*/ 168 w 229"/>
                <a:gd name="T27" fmla="*/ 105 h 279"/>
                <a:gd name="T28" fmla="*/ 172 w 229"/>
                <a:gd name="T29" fmla="*/ 96 h 279"/>
                <a:gd name="T30" fmla="*/ 181 w 229"/>
                <a:gd name="T31" fmla="*/ 68 h 279"/>
                <a:gd name="T32" fmla="*/ 148 w 229"/>
                <a:gd name="T33" fmla="*/ 66 h 279"/>
                <a:gd name="T34" fmla="*/ 105 w 229"/>
                <a:gd name="T35" fmla="*/ 66 h 279"/>
                <a:gd name="T36" fmla="*/ 83 w 229"/>
                <a:gd name="T37" fmla="*/ 64 h 279"/>
                <a:gd name="T38" fmla="*/ 69 w 229"/>
                <a:gd name="T39" fmla="*/ 11 h 279"/>
                <a:gd name="T40" fmla="*/ 51 w 229"/>
                <a:gd name="T41" fmla="*/ 22 h 279"/>
                <a:gd name="T42" fmla="*/ 6 w 229"/>
                <a:gd name="T43" fmla="*/ 46 h 279"/>
                <a:gd name="T44" fmla="*/ 73 w 229"/>
                <a:gd name="T45" fmla="*/ 83 h 279"/>
                <a:gd name="T46" fmla="*/ 63 w 229"/>
                <a:gd name="T47" fmla="*/ 135 h 279"/>
                <a:gd name="T48" fmla="*/ 51 w 229"/>
                <a:gd name="T49" fmla="*/ 140 h 279"/>
                <a:gd name="T50" fmla="*/ 37 w 229"/>
                <a:gd name="T51" fmla="*/ 161 h 279"/>
                <a:gd name="T52" fmla="*/ 47 w 229"/>
                <a:gd name="T53" fmla="*/ 166 h 279"/>
                <a:gd name="T54" fmla="*/ 53 w 229"/>
                <a:gd name="T55" fmla="*/ 166 h 279"/>
                <a:gd name="T56" fmla="*/ 61 w 229"/>
                <a:gd name="T57" fmla="*/ 169 h 279"/>
                <a:gd name="T58" fmla="*/ 72 w 229"/>
                <a:gd name="T59" fmla="*/ 159 h 279"/>
                <a:gd name="T60" fmla="*/ 75 w 229"/>
                <a:gd name="T61" fmla="*/ 154 h 279"/>
                <a:gd name="T62" fmla="*/ 80 w 229"/>
                <a:gd name="T63" fmla="*/ 137 h 279"/>
                <a:gd name="T64" fmla="*/ 65 w 229"/>
                <a:gd name="T65" fmla="*/ 135 h 279"/>
                <a:gd name="T66" fmla="*/ 73 w 229"/>
                <a:gd name="T67" fmla="*/ 190 h 279"/>
                <a:gd name="T68" fmla="*/ 59 w 229"/>
                <a:gd name="T69" fmla="*/ 249 h 279"/>
                <a:gd name="T70" fmla="*/ 122 w 229"/>
                <a:gd name="T71" fmla="*/ 72 h 279"/>
                <a:gd name="T72" fmla="*/ 93 w 229"/>
                <a:gd name="T73" fmla="*/ 153 h 279"/>
                <a:gd name="T74" fmla="*/ 93 w 229"/>
                <a:gd name="T75" fmla="*/ 150 h 279"/>
                <a:gd name="T76" fmla="*/ 93 w 229"/>
                <a:gd name="T77" fmla="*/ 147 h 279"/>
                <a:gd name="T78" fmla="*/ 90 w 229"/>
                <a:gd name="T79" fmla="*/ 141 h 279"/>
                <a:gd name="T80" fmla="*/ 90 w 229"/>
                <a:gd name="T81" fmla="*/ 130 h 279"/>
                <a:gd name="T82" fmla="*/ 92 w 229"/>
                <a:gd name="T83" fmla="*/ 124 h 279"/>
                <a:gd name="T84" fmla="*/ 92 w 229"/>
                <a:gd name="T85" fmla="*/ 123 h 279"/>
                <a:gd name="T86" fmla="*/ 92 w 229"/>
                <a:gd name="T87" fmla="*/ 124 h 279"/>
                <a:gd name="T88" fmla="*/ 93 w 229"/>
                <a:gd name="T89" fmla="*/ 125 h 279"/>
                <a:gd name="T90" fmla="*/ 93 w 229"/>
                <a:gd name="T91" fmla="*/ 126 h 279"/>
                <a:gd name="T92" fmla="*/ 95 w 229"/>
                <a:gd name="T93" fmla="*/ 130 h 279"/>
                <a:gd name="T94" fmla="*/ 96 w 229"/>
                <a:gd name="T95" fmla="*/ 131 h 279"/>
                <a:gd name="T96" fmla="*/ 98 w 229"/>
                <a:gd name="T97" fmla="*/ 137 h 279"/>
                <a:gd name="T98" fmla="*/ 99 w 229"/>
                <a:gd name="T99" fmla="*/ 138 h 279"/>
                <a:gd name="T100" fmla="*/ 94 w 229"/>
                <a:gd name="T101" fmla="*/ 156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9" h="279">
                  <a:moveTo>
                    <a:pt x="59" y="249"/>
                  </a:moveTo>
                  <a:cubicBezTo>
                    <a:pt x="59" y="251"/>
                    <a:pt x="60" y="253"/>
                    <a:pt x="61" y="254"/>
                  </a:cubicBezTo>
                  <a:cubicBezTo>
                    <a:pt x="65" y="262"/>
                    <a:pt x="75" y="264"/>
                    <a:pt x="83" y="260"/>
                  </a:cubicBezTo>
                  <a:cubicBezTo>
                    <a:pt x="83" y="260"/>
                    <a:pt x="84" y="259"/>
                    <a:pt x="84" y="259"/>
                  </a:cubicBezTo>
                  <a:cubicBezTo>
                    <a:pt x="85" y="259"/>
                    <a:pt x="87" y="259"/>
                    <a:pt x="89" y="258"/>
                  </a:cubicBezTo>
                  <a:cubicBezTo>
                    <a:pt x="95" y="262"/>
                    <a:pt x="103" y="262"/>
                    <a:pt x="111" y="260"/>
                  </a:cubicBezTo>
                  <a:cubicBezTo>
                    <a:pt x="111" y="262"/>
                    <a:pt x="112" y="263"/>
                    <a:pt x="113" y="265"/>
                  </a:cubicBezTo>
                  <a:cubicBezTo>
                    <a:pt x="118" y="274"/>
                    <a:pt x="130" y="277"/>
                    <a:pt x="140" y="272"/>
                  </a:cubicBezTo>
                  <a:cubicBezTo>
                    <a:pt x="140" y="271"/>
                    <a:pt x="141" y="271"/>
                    <a:pt x="141" y="271"/>
                  </a:cubicBezTo>
                  <a:cubicBezTo>
                    <a:pt x="151" y="278"/>
                    <a:pt x="164" y="279"/>
                    <a:pt x="175" y="272"/>
                  </a:cubicBezTo>
                  <a:cubicBezTo>
                    <a:pt x="190" y="264"/>
                    <a:pt x="195" y="245"/>
                    <a:pt x="187" y="230"/>
                  </a:cubicBezTo>
                  <a:cubicBezTo>
                    <a:pt x="187" y="230"/>
                    <a:pt x="187" y="230"/>
                    <a:pt x="188" y="230"/>
                  </a:cubicBezTo>
                  <a:cubicBezTo>
                    <a:pt x="195" y="226"/>
                    <a:pt x="198" y="217"/>
                    <a:pt x="194" y="210"/>
                  </a:cubicBezTo>
                  <a:cubicBezTo>
                    <a:pt x="195" y="210"/>
                    <a:pt x="195" y="210"/>
                    <a:pt x="195" y="210"/>
                  </a:cubicBezTo>
                  <a:cubicBezTo>
                    <a:pt x="196" y="209"/>
                    <a:pt x="197" y="208"/>
                    <a:pt x="198" y="207"/>
                  </a:cubicBezTo>
                  <a:cubicBezTo>
                    <a:pt x="199" y="207"/>
                    <a:pt x="200" y="206"/>
                    <a:pt x="201" y="206"/>
                  </a:cubicBezTo>
                  <a:cubicBezTo>
                    <a:pt x="211" y="200"/>
                    <a:pt x="215" y="189"/>
                    <a:pt x="212" y="179"/>
                  </a:cubicBezTo>
                  <a:cubicBezTo>
                    <a:pt x="225" y="170"/>
                    <a:pt x="229" y="152"/>
                    <a:pt x="220" y="137"/>
                  </a:cubicBezTo>
                  <a:cubicBezTo>
                    <a:pt x="212" y="123"/>
                    <a:pt x="192" y="118"/>
                    <a:pt x="177" y="126"/>
                  </a:cubicBezTo>
                  <a:cubicBezTo>
                    <a:pt x="174" y="129"/>
                    <a:pt x="170" y="132"/>
                    <a:pt x="168" y="135"/>
                  </a:cubicBezTo>
                  <a:cubicBezTo>
                    <a:pt x="160" y="128"/>
                    <a:pt x="147" y="126"/>
                    <a:pt x="137" y="132"/>
                  </a:cubicBezTo>
                  <a:cubicBezTo>
                    <a:pt x="133" y="135"/>
                    <a:pt x="130" y="138"/>
                    <a:pt x="128" y="142"/>
                  </a:cubicBezTo>
                  <a:cubicBezTo>
                    <a:pt x="124" y="142"/>
                    <a:pt x="119" y="143"/>
                    <a:pt x="115" y="144"/>
                  </a:cubicBezTo>
                  <a:cubicBezTo>
                    <a:pt x="112" y="140"/>
                    <a:pt x="106" y="128"/>
                    <a:pt x="96" y="98"/>
                  </a:cubicBezTo>
                  <a:cubicBezTo>
                    <a:pt x="93" y="89"/>
                    <a:pt x="90" y="80"/>
                    <a:pt x="87" y="73"/>
                  </a:cubicBezTo>
                  <a:cubicBezTo>
                    <a:pt x="97" y="71"/>
                    <a:pt x="106" y="70"/>
                    <a:pt x="113" y="71"/>
                  </a:cubicBezTo>
                  <a:cubicBezTo>
                    <a:pt x="118" y="74"/>
                    <a:pt x="122" y="78"/>
                    <a:pt x="125" y="82"/>
                  </a:cubicBezTo>
                  <a:cubicBezTo>
                    <a:pt x="124" y="84"/>
                    <a:pt x="123" y="86"/>
                    <a:pt x="122" y="89"/>
                  </a:cubicBezTo>
                  <a:cubicBezTo>
                    <a:pt x="120" y="89"/>
                    <a:pt x="118" y="89"/>
                    <a:pt x="116" y="91"/>
                  </a:cubicBezTo>
                  <a:cubicBezTo>
                    <a:pt x="110" y="94"/>
                    <a:pt x="108" y="102"/>
                    <a:pt x="111" y="108"/>
                  </a:cubicBezTo>
                  <a:cubicBezTo>
                    <a:pt x="113" y="110"/>
                    <a:pt x="114" y="112"/>
                    <a:pt x="117" y="113"/>
                  </a:cubicBezTo>
                  <a:cubicBezTo>
                    <a:pt x="117" y="113"/>
                    <a:pt x="117" y="114"/>
                    <a:pt x="117" y="115"/>
                  </a:cubicBezTo>
                  <a:cubicBezTo>
                    <a:pt x="119" y="118"/>
                    <a:pt x="123" y="119"/>
                    <a:pt x="126" y="117"/>
                  </a:cubicBezTo>
                  <a:cubicBezTo>
                    <a:pt x="126" y="117"/>
                    <a:pt x="127" y="117"/>
                    <a:pt x="127" y="117"/>
                  </a:cubicBezTo>
                  <a:cubicBezTo>
                    <a:pt x="127" y="116"/>
                    <a:pt x="128" y="116"/>
                    <a:pt x="128" y="116"/>
                  </a:cubicBezTo>
                  <a:cubicBezTo>
                    <a:pt x="131" y="118"/>
                    <a:pt x="134" y="118"/>
                    <a:pt x="137" y="117"/>
                  </a:cubicBezTo>
                  <a:cubicBezTo>
                    <a:pt x="138" y="118"/>
                    <a:pt x="138" y="118"/>
                    <a:pt x="138" y="119"/>
                  </a:cubicBezTo>
                  <a:cubicBezTo>
                    <a:pt x="140" y="122"/>
                    <a:pt x="145" y="124"/>
                    <a:pt x="149" y="121"/>
                  </a:cubicBezTo>
                  <a:cubicBezTo>
                    <a:pt x="149" y="121"/>
                    <a:pt x="149" y="121"/>
                    <a:pt x="149" y="121"/>
                  </a:cubicBezTo>
                  <a:cubicBezTo>
                    <a:pt x="153" y="124"/>
                    <a:pt x="159" y="124"/>
                    <a:pt x="163" y="122"/>
                  </a:cubicBezTo>
                  <a:cubicBezTo>
                    <a:pt x="169" y="118"/>
                    <a:pt x="171" y="111"/>
                    <a:pt x="168" y="105"/>
                  </a:cubicBezTo>
                  <a:cubicBezTo>
                    <a:pt x="168" y="105"/>
                    <a:pt x="168" y="105"/>
                    <a:pt x="168" y="105"/>
                  </a:cubicBezTo>
                  <a:cubicBezTo>
                    <a:pt x="171" y="103"/>
                    <a:pt x="172" y="100"/>
                    <a:pt x="171" y="97"/>
                  </a:cubicBezTo>
                  <a:cubicBezTo>
                    <a:pt x="171" y="97"/>
                    <a:pt x="171" y="97"/>
                    <a:pt x="171" y="97"/>
                  </a:cubicBezTo>
                  <a:cubicBezTo>
                    <a:pt x="171" y="97"/>
                    <a:pt x="172" y="96"/>
                    <a:pt x="172" y="96"/>
                  </a:cubicBezTo>
                  <a:cubicBezTo>
                    <a:pt x="173" y="96"/>
                    <a:pt x="173" y="96"/>
                    <a:pt x="173" y="95"/>
                  </a:cubicBezTo>
                  <a:cubicBezTo>
                    <a:pt x="177" y="93"/>
                    <a:pt x="179" y="89"/>
                    <a:pt x="178" y="85"/>
                  </a:cubicBezTo>
                  <a:cubicBezTo>
                    <a:pt x="183" y="81"/>
                    <a:pt x="184" y="74"/>
                    <a:pt x="181" y="68"/>
                  </a:cubicBezTo>
                  <a:cubicBezTo>
                    <a:pt x="178" y="62"/>
                    <a:pt x="170" y="60"/>
                    <a:pt x="164" y="64"/>
                  </a:cubicBezTo>
                  <a:cubicBezTo>
                    <a:pt x="162" y="65"/>
                    <a:pt x="161" y="66"/>
                    <a:pt x="160" y="67"/>
                  </a:cubicBezTo>
                  <a:cubicBezTo>
                    <a:pt x="157" y="64"/>
                    <a:pt x="152" y="64"/>
                    <a:pt x="148" y="66"/>
                  </a:cubicBezTo>
                  <a:cubicBezTo>
                    <a:pt x="146" y="67"/>
                    <a:pt x="145" y="68"/>
                    <a:pt x="144" y="70"/>
                  </a:cubicBezTo>
                  <a:cubicBezTo>
                    <a:pt x="141" y="70"/>
                    <a:pt x="138" y="71"/>
                    <a:pt x="135" y="73"/>
                  </a:cubicBezTo>
                  <a:cubicBezTo>
                    <a:pt x="125" y="69"/>
                    <a:pt x="114" y="67"/>
                    <a:pt x="105" y="66"/>
                  </a:cubicBezTo>
                  <a:cubicBezTo>
                    <a:pt x="103" y="65"/>
                    <a:pt x="104" y="65"/>
                    <a:pt x="105" y="66"/>
                  </a:cubicBezTo>
                  <a:cubicBezTo>
                    <a:pt x="102" y="66"/>
                    <a:pt x="100" y="66"/>
                    <a:pt x="98" y="66"/>
                  </a:cubicBezTo>
                  <a:cubicBezTo>
                    <a:pt x="92" y="67"/>
                    <a:pt x="87" y="65"/>
                    <a:pt x="83" y="64"/>
                  </a:cubicBezTo>
                  <a:cubicBezTo>
                    <a:pt x="76" y="47"/>
                    <a:pt x="68" y="34"/>
                    <a:pt x="63" y="26"/>
                  </a:cubicBezTo>
                  <a:cubicBezTo>
                    <a:pt x="63" y="26"/>
                    <a:pt x="63" y="26"/>
                    <a:pt x="63" y="26"/>
                  </a:cubicBezTo>
                  <a:cubicBezTo>
                    <a:pt x="63" y="26"/>
                    <a:pt x="57" y="19"/>
                    <a:pt x="69" y="11"/>
                  </a:cubicBezTo>
                  <a:cubicBezTo>
                    <a:pt x="80" y="3"/>
                    <a:pt x="80" y="0"/>
                    <a:pt x="80" y="0"/>
                  </a:cubicBezTo>
                  <a:cubicBezTo>
                    <a:pt x="80" y="0"/>
                    <a:pt x="68" y="10"/>
                    <a:pt x="61" y="13"/>
                  </a:cubicBezTo>
                  <a:cubicBezTo>
                    <a:pt x="56" y="16"/>
                    <a:pt x="54" y="19"/>
                    <a:pt x="51" y="22"/>
                  </a:cubicBezTo>
                  <a:cubicBezTo>
                    <a:pt x="47" y="25"/>
                    <a:pt x="47" y="25"/>
                    <a:pt x="47" y="25"/>
                  </a:cubicBezTo>
                  <a:cubicBezTo>
                    <a:pt x="40" y="27"/>
                    <a:pt x="30" y="29"/>
                    <a:pt x="23" y="34"/>
                  </a:cubicBezTo>
                  <a:cubicBezTo>
                    <a:pt x="15" y="39"/>
                    <a:pt x="12" y="44"/>
                    <a:pt x="6" y="46"/>
                  </a:cubicBezTo>
                  <a:cubicBezTo>
                    <a:pt x="0" y="48"/>
                    <a:pt x="6" y="48"/>
                    <a:pt x="13" y="44"/>
                  </a:cubicBezTo>
                  <a:cubicBezTo>
                    <a:pt x="20" y="40"/>
                    <a:pt x="25" y="36"/>
                    <a:pt x="31" y="37"/>
                  </a:cubicBezTo>
                  <a:cubicBezTo>
                    <a:pt x="39" y="43"/>
                    <a:pt x="61" y="60"/>
                    <a:pt x="73" y="83"/>
                  </a:cubicBezTo>
                  <a:cubicBezTo>
                    <a:pt x="77" y="92"/>
                    <a:pt x="79" y="101"/>
                    <a:pt x="81" y="111"/>
                  </a:cubicBezTo>
                  <a:cubicBezTo>
                    <a:pt x="80" y="111"/>
                    <a:pt x="80" y="112"/>
                    <a:pt x="79" y="112"/>
                  </a:cubicBezTo>
                  <a:cubicBezTo>
                    <a:pt x="75" y="116"/>
                    <a:pt x="67" y="125"/>
                    <a:pt x="63" y="135"/>
                  </a:cubicBezTo>
                  <a:cubicBezTo>
                    <a:pt x="62" y="135"/>
                    <a:pt x="61" y="135"/>
                    <a:pt x="60" y="135"/>
                  </a:cubicBezTo>
                  <a:cubicBezTo>
                    <a:pt x="59" y="136"/>
                    <a:pt x="58" y="137"/>
                    <a:pt x="57" y="138"/>
                  </a:cubicBezTo>
                  <a:cubicBezTo>
                    <a:pt x="55" y="138"/>
                    <a:pt x="53" y="139"/>
                    <a:pt x="51" y="140"/>
                  </a:cubicBezTo>
                  <a:cubicBezTo>
                    <a:pt x="47" y="142"/>
                    <a:pt x="45" y="146"/>
                    <a:pt x="44" y="149"/>
                  </a:cubicBezTo>
                  <a:cubicBezTo>
                    <a:pt x="43" y="149"/>
                    <a:pt x="41" y="150"/>
                    <a:pt x="40" y="150"/>
                  </a:cubicBezTo>
                  <a:cubicBezTo>
                    <a:pt x="37" y="153"/>
                    <a:pt x="35" y="157"/>
                    <a:pt x="37" y="161"/>
                  </a:cubicBezTo>
                  <a:cubicBezTo>
                    <a:pt x="38" y="162"/>
                    <a:pt x="39" y="163"/>
                    <a:pt x="41" y="164"/>
                  </a:cubicBezTo>
                  <a:cubicBezTo>
                    <a:pt x="41" y="164"/>
                    <a:pt x="41" y="165"/>
                    <a:pt x="41" y="165"/>
                  </a:cubicBezTo>
                  <a:cubicBezTo>
                    <a:pt x="42" y="167"/>
                    <a:pt x="45" y="168"/>
                    <a:pt x="47" y="166"/>
                  </a:cubicBezTo>
                  <a:cubicBezTo>
                    <a:pt x="47" y="166"/>
                    <a:pt x="47" y="166"/>
                    <a:pt x="47" y="166"/>
                  </a:cubicBezTo>
                  <a:cubicBezTo>
                    <a:pt x="47" y="166"/>
                    <a:pt x="48" y="166"/>
                    <a:pt x="48" y="166"/>
                  </a:cubicBezTo>
                  <a:cubicBezTo>
                    <a:pt x="50" y="167"/>
                    <a:pt x="52" y="167"/>
                    <a:pt x="53" y="166"/>
                  </a:cubicBezTo>
                  <a:cubicBezTo>
                    <a:pt x="53" y="167"/>
                    <a:pt x="54" y="167"/>
                    <a:pt x="54" y="168"/>
                  </a:cubicBezTo>
                  <a:cubicBezTo>
                    <a:pt x="55" y="170"/>
                    <a:pt x="58" y="171"/>
                    <a:pt x="60" y="169"/>
                  </a:cubicBezTo>
                  <a:cubicBezTo>
                    <a:pt x="60" y="169"/>
                    <a:pt x="61" y="169"/>
                    <a:pt x="61" y="169"/>
                  </a:cubicBezTo>
                  <a:cubicBezTo>
                    <a:pt x="63" y="171"/>
                    <a:pt x="66" y="171"/>
                    <a:pt x="69" y="169"/>
                  </a:cubicBezTo>
                  <a:cubicBezTo>
                    <a:pt x="72" y="167"/>
                    <a:pt x="74" y="163"/>
                    <a:pt x="72" y="159"/>
                  </a:cubicBezTo>
                  <a:cubicBezTo>
                    <a:pt x="72" y="159"/>
                    <a:pt x="72" y="159"/>
                    <a:pt x="72" y="159"/>
                  </a:cubicBezTo>
                  <a:cubicBezTo>
                    <a:pt x="74" y="158"/>
                    <a:pt x="74" y="156"/>
                    <a:pt x="74" y="154"/>
                  </a:cubicBezTo>
                  <a:cubicBezTo>
                    <a:pt x="74" y="154"/>
                    <a:pt x="74" y="154"/>
                    <a:pt x="74" y="154"/>
                  </a:cubicBezTo>
                  <a:cubicBezTo>
                    <a:pt x="74" y="154"/>
                    <a:pt x="74" y="154"/>
                    <a:pt x="75" y="154"/>
                  </a:cubicBezTo>
                  <a:cubicBezTo>
                    <a:pt x="75" y="154"/>
                    <a:pt x="75" y="153"/>
                    <a:pt x="75" y="153"/>
                  </a:cubicBezTo>
                  <a:cubicBezTo>
                    <a:pt x="78" y="152"/>
                    <a:pt x="79" y="149"/>
                    <a:pt x="78" y="147"/>
                  </a:cubicBezTo>
                  <a:cubicBezTo>
                    <a:pt x="81" y="144"/>
                    <a:pt x="82" y="140"/>
                    <a:pt x="80" y="137"/>
                  </a:cubicBezTo>
                  <a:cubicBezTo>
                    <a:pt x="78" y="133"/>
                    <a:pt x="73" y="132"/>
                    <a:pt x="69" y="134"/>
                  </a:cubicBezTo>
                  <a:cubicBezTo>
                    <a:pt x="69" y="135"/>
                    <a:pt x="68" y="135"/>
                    <a:pt x="67" y="136"/>
                  </a:cubicBezTo>
                  <a:cubicBezTo>
                    <a:pt x="67" y="136"/>
                    <a:pt x="66" y="135"/>
                    <a:pt x="65" y="135"/>
                  </a:cubicBezTo>
                  <a:cubicBezTo>
                    <a:pt x="68" y="129"/>
                    <a:pt x="73" y="122"/>
                    <a:pt x="81" y="115"/>
                  </a:cubicBezTo>
                  <a:cubicBezTo>
                    <a:pt x="84" y="133"/>
                    <a:pt x="83" y="150"/>
                    <a:pt x="85" y="164"/>
                  </a:cubicBezTo>
                  <a:cubicBezTo>
                    <a:pt x="79" y="172"/>
                    <a:pt x="75" y="180"/>
                    <a:pt x="73" y="190"/>
                  </a:cubicBezTo>
                  <a:cubicBezTo>
                    <a:pt x="67" y="189"/>
                    <a:pt x="62" y="191"/>
                    <a:pt x="56" y="194"/>
                  </a:cubicBezTo>
                  <a:cubicBezTo>
                    <a:pt x="41" y="203"/>
                    <a:pt x="36" y="222"/>
                    <a:pt x="45" y="237"/>
                  </a:cubicBezTo>
                  <a:cubicBezTo>
                    <a:pt x="48" y="243"/>
                    <a:pt x="53" y="247"/>
                    <a:pt x="59" y="249"/>
                  </a:cubicBezTo>
                  <a:close/>
                  <a:moveTo>
                    <a:pt x="132" y="74"/>
                  </a:moveTo>
                  <a:cubicBezTo>
                    <a:pt x="130" y="76"/>
                    <a:pt x="128" y="77"/>
                    <a:pt x="127" y="79"/>
                  </a:cubicBezTo>
                  <a:cubicBezTo>
                    <a:pt x="125" y="76"/>
                    <a:pt x="123" y="73"/>
                    <a:pt x="122" y="72"/>
                  </a:cubicBezTo>
                  <a:cubicBezTo>
                    <a:pt x="125" y="73"/>
                    <a:pt x="129" y="73"/>
                    <a:pt x="132" y="74"/>
                  </a:cubicBezTo>
                  <a:close/>
                  <a:moveTo>
                    <a:pt x="93" y="154"/>
                  </a:moveTo>
                  <a:cubicBezTo>
                    <a:pt x="93" y="153"/>
                    <a:pt x="93" y="153"/>
                    <a:pt x="93" y="153"/>
                  </a:cubicBezTo>
                  <a:cubicBezTo>
                    <a:pt x="93" y="152"/>
                    <a:pt x="93" y="152"/>
                    <a:pt x="93" y="152"/>
                  </a:cubicBezTo>
                  <a:cubicBezTo>
                    <a:pt x="93" y="151"/>
                    <a:pt x="93" y="151"/>
                    <a:pt x="93" y="151"/>
                  </a:cubicBezTo>
                  <a:cubicBezTo>
                    <a:pt x="93" y="150"/>
                    <a:pt x="93" y="150"/>
                    <a:pt x="93" y="150"/>
                  </a:cubicBezTo>
                  <a:cubicBezTo>
                    <a:pt x="93" y="149"/>
                    <a:pt x="93" y="149"/>
                    <a:pt x="93" y="149"/>
                  </a:cubicBezTo>
                  <a:cubicBezTo>
                    <a:pt x="93" y="148"/>
                    <a:pt x="93" y="148"/>
                    <a:pt x="93" y="147"/>
                  </a:cubicBezTo>
                  <a:cubicBezTo>
                    <a:pt x="93" y="147"/>
                    <a:pt x="93" y="147"/>
                    <a:pt x="93" y="147"/>
                  </a:cubicBezTo>
                  <a:cubicBezTo>
                    <a:pt x="92" y="146"/>
                    <a:pt x="92" y="146"/>
                    <a:pt x="92" y="145"/>
                  </a:cubicBezTo>
                  <a:cubicBezTo>
                    <a:pt x="92" y="145"/>
                    <a:pt x="91" y="145"/>
                    <a:pt x="91" y="145"/>
                  </a:cubicBezTo>
                  <a:cubicBezTo>
                    <a:pt x="91" y="144"/>
                    <a:pt x="90" y="142"/>
                    <a:pt x="90" y="141"/>
                  </a:cubicBezTo>
                  <a:cubicBezTo>
                    <a:pt x="90" y="141"/>
                    <a:pt x="90" y="141"/>
                    <a:pt x="90" y="141"/>
                  </a:cubicBezTo>
                  <a:cubicBezTo>
                    <a:pt x="90" y="138"/>
                    <a:pt x="94" y="134"/>
                    <a:pt x="90" y="130"/>
                  </a:cubicBezTo>
                  <a:cubicBezTo>
                    <a:pt x="90" y="130"/>
                    <a:pt x="90" y="130"/>
                    <a:pt x="90" y="130"/>
                  </a:cubicBezTo>
                  <a:cubicBezTo>
                    <a:pt x="90" y="129"/>
                    <a:pt x="91" y="128"/>
                    <a:pt x="91" y="127"/>
                  </a:cubicBezTo>
                  <a:cubicBezTo>
                    <a:pt x="91" y="127"/>
                    <a:pt x="91" y="127"/>
                    <a:pt x="91" y="127"/>
                  </a:cubicBezTo>
                  <a:cubicBezTo>
                    <a:pt x="91" y="126"/>
                    <a:pt x="92" y="125"/>
                    <a:pt x="92" y="124"/>
                  </a:cubicBezTo>
                  <a:cubicBezTo>
                    <a:pt x="92" y="124"/>
                    <a:pt x="92" y="124"/>
                    <a:pt x="92" y="124"/>
                  </a:cubicBezTo>
                  <a:cubicBezTo>
                    <a:pt x="92" y="124"/>
                    <a:pt x="92" y="124"/>
                    <a:pt x="92" y="123"/>
                  </a:cubicBezTo>
                  <a:cubicBezTo>
                    <a:pt x="92" y="123"/>
                    <a:pt x="92" y="123"/>
                    <a:pt x="92" y="123"/>
                  </a:cubicBezTo>
                  <a:cubicBezTo>
                    <a:pt x="92" y="123"/>
                    <a:pt x="92" y="123"/>
                    <a:pt x="92" y="123"/>
                  </a:cubicBezTo>
                  <a:cubicBezTo>
                    <a:pt x="92" y="123"/>
                    <a:pt x="92" y="123"/>
                    <a:pt x="92" y="123"/>
                  </a:cubicBezTo>
                  <a:cubicBezTo>
                    <a:pt x="92" y="123"/>
                    <a:pt x="92" y="124"/>
                    <a:pt x="92" y="124"/>
                  </a:cubicBezTo>
                  <a:cubicBezTo>
                    <a:pt x="92" y="124"/>
                    <a:pt x="93" y="124"/>
                    <a:pt x="93" y="124"/>
                  </a:cubicBezTo>
                  <a:cubicBezTo>
                    <a:pt x="93" y="124"/>
                    <a:pt x="93" y="124"/>
                    <a:pt x="93" y="124"/>
                  </a:cubicBezTo>
                  <a:cubicBezTo>
                    <a:pt x="93" y="124"/>
                    <a:pt x="93" y="125"/>
                    <a:pt x="93" y="125"/>
                  </a:cubicBezTo>
                  <a:cubicBezTo>
                    <a:pt x="93" y="125"/>
                    <a:pt x="93" y="125"/>
                    <a:pt x="93" y="125"/>
                  </a:cubicBezTo>
                  <a:cubicBezTo>
                    <a:pt x="93" y="125"/>
                    <a:pt x="93" y="125"/>
                    <a:pt x="93" y="126"/>
                  </a:cubicBezTo>
                  <a:cubicBezTo>
                    <a:pt x="93" y="126"/>
                    <a:pt x="93" y="126"/>
                    <a:pt x="93" y="126"/>
                  </a:cubicBezTo>
                  <a:cubicBezTo>
                    <a:pt x="94" y="126"/>
                    <a:pt x="94" y="126"/>
                    <a:pt x="94" y="127"/>
                  </a:cubicBezTo>
                  <a:cubicBezTo>
                    <a:pt x="94" y="127"/>
                    <a:pt x="94" y="127"/>
                    <a:pt x="94" y="127"/>
                  </a:cubicBezTo>
                  <a:cubicBezTo>
                    <a:pt x="94" y="128"/>
                    <a:pt x="95" y="129"/>
                    <a:pt x="95" y="130"/>
                  </a:cubicBezTo>
                  <a:cubicBezTo>
                    <a:pt x="95" y="130"/>
                    <a:pt x="95" y="130"/>
                    <a:pt x="95" y="130"/>
                  </a:cubicBezTo>
                  <a:cubicBezTo>
                    <a:pt x="95" y="130"/>
                    <a:pt x="96" y="131"/>
                    <a:pt x="96" y="131"/>
                  </a:cubicBezTo>
                  <a:cubicBezTo>
                    <a:pt x="96" y="131"/>
                    <a:pt x="96" y="131"/>
                    <a:pt x="96" y="131"/>
                  </a:cubicBezTo>
                  <a:cubicBezTo>
                    <a:pt x="96" y="132"/>
                    <a:pt x="96" y="132"/>
                    <a:pt x="96" y="132"/>
                  </a:cubicBezTo>
                  <a:cubicBezTo>
                    <a:pt x="96" y="132"/>
                    <a:pt x="96" y="132"/>
                    <a:pt x="96" y="132"/>
                  </a:cubicBezTo>
                  <a:cubicBezTo>
                    <a:pt x="97" y="134"/>
                    <a:pt x="98" y="135"/>
                    <a:pt x="98" y="137"/>
                  </a:cubicBezTo>
                  <a:cubicBezTo>
                    <a:pt x="98" y="137"/>
                    <a:pt x="98" y="137"/>
                    <a:pt x="98" y="137"/>
                  </a:cubicBezTo>
                  <a:cubicBezTo>
                    <a:pt x="99" y="137"/>
                    <a:pt x="99" y="138"/>
                    <a:pt x="99" y="138"/>
                  </a:cubicBezTo>
                  <a:cubicBezTo>
                    <a:pt x="99" y="138"/>
                    <a:pt x="99" y="138"/>
                    <a:pt x="99" y="138"/>
                  </a:cubicBezTo>
                  <a:cubicBezTo>
                    <a:pt x="101" y="141"/>
                    <a:pt x="103" y="145"/>
                    <a:pt x="105" y="148"/>
                  </a:cubicBezTo>
                  <a:cubicBezTo>
                    <a:pt x="104" y="149"/>
                    <a:pt x="103" y="150"/>
                    <a:pt x="102" y="150"/>
                  </a:cubicBezTo>
                  <a:cubicBezTo>
                    <a:pt x="99" y="152"/>
                    <a:pt x="96" y="154"/>
                    <a:pt x="94" y="156"/>
                  </a:cubicBezTo>
                  <a:cubicBezTo>
                    <a:pt x="94" y="155"/>
                    <a:pt x="93" y="155"/>
                    <a:pt x="93" y="154"/>
                  </a:cubicBezTo>
                  <a:cubicBezTo>
                    <a:pt x="93" y="154"/>
                    <a:pt x="93" y="154"/>
                    <a:pt x="93" y="15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41" name="Freeform 36"/>
            <p:cNvSpPr>
              <a:spLocks/>
            </p:cNvSpPr>
            <p:nvPr/>
          </p:nvSpPr>
          <p:spPr bwMode="auto">
            <a:xfrm>
              <a:off x="7272338" y="5114925"/>
              <a:ext cx="495300" cy="446087"/>
            </a:xfrm>
            <a:custGeom>
              <a:avLst/>
              <a:gdLst>
                <a:gd name="T0" fmla="*/ 66 w 154"/>
                <a:gd name="T1" fmla="*/ 6 h 139"/>
                <a:gd name="T2" fmla="*/ 83 w 154"/>
                <a:gd name="T3" fmla="*/ 8 h 139"/>
                <a:gd name="T4" fmla="*/ 150 w 154"/>
                <a:gd name="T5" fmla="*/ 128 h 139"/>
                <a:gd name="T6" fmla="*/ 143 w 154"/>
                <a:gd name="T7" fmla="*/ 137 h 139"/>
                <a:gd name="T8" fmla="*/ 10 w 154"/>
                <a:gd name="T9" fmla="*/ 99 h 139"/>
                <a:gd name="T10" fmla="*/ 5 w 154"/>
                <a:gd name="T11" fmla="*/ 83 h 139"/>
                <a:gd name="T12" fmla="*/ 66 w 154"/>
                <a:gd name="T13" fmla="*/ 6 h 139"/>
              </a:gdLst>
              <a:ahLst/>
              <a:cxnLst>
                <a:cxn ang="0">
                  <a:pos x="T0" y="T1"/>
                </a:cxn>
                <a:cxn ang="0">
                  <a:pos x="T2" y="T3"/>
                </a:cxn>
                <a:cxn ang="0">
                  <a:pos x="T4" y="T5"/>
                </a:cxn>
                <a:cxn ang="0">
                  <a:pos x="T6" y="T7"/>
                </a:cxn>
                <a:cxn ang="0">
                  <a:pos x="T8" y="T9"/>
                </a:cxn>
                <a:cxn ang="0">
                  <a:pos x="T10" y="T11"/>
                </a:cxn>
                <a:cxn ang="0">
                  <a:pos x="T12" y="T13"/>
                </a:cxn>
              </a:cxnLst>
              <a:rect l="0" t="0" r="r" b="b"/>
              <a:pathLst>
                <a:path w="154" h="139">
                  <a:moveTo>
                    <a:pt x="66" y="6"/>
                  </a:moveTo>
                  <a:cubicBezTo>
                    <a:pt x="71" y="0"/>
                    <a:pt x="79" y="0"/>
                    <a:pt x="83" y="8"/>
                  </a:cubicBezTo>
                  <a:cubicBezTo>
                    <a:pt x="150" y="128"/>
                    <a:pt x="150" y="128"/>
                    <a:pt x="150" y="128"/>
                  </a:cubicBezTo>
                  <a:cubicBezTo>
                    <a:pt x="154" y="135"/>
                    <a:pt x="151" y="139"/>
                    <a:pt x="143" y="137"/>
                  </a:cubicBezTo>
                  <a:cubicBezTo>
                    <a:pt x="10" y="99"/>
                    <a:pt x="10" y="99"/>
                    <a:pt x="10" y="99"/>
                  </a:cubicBezTo>
                  <a:cubicBezTo>
                    <a:pt x="2" y="97"/>
                    <a:pt x="0" y="89"/>
                    <a:pt x="5" y="83"/>
                  </a:cubicBezTo>
                  <a:lnTo>
                    <a:pt x="66" y="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42" name="Freeform 37"/>
            <p:cNvSpPr>
              <a:spLocks/>
            </p:cNvSpPr>
            <p:nvPr/>
          </p:nvSpPr>
          <p:spPr bwMode="auto">
            <a:xfrm>
              <a:off x="6943725" y="5272088"/>
              <a:ext cx="647700" cy="682625"/>
            </a:xfrm>
            <a:custGeom>
              <a:avLst/>
              <a:gdLst>
                <a:gd name="T0" fmla="*/ 168 w 201"/>
                <a:gd name="T1" fmla="*/ 82 h 212"/>
                <a:gd name="T2" fmla="*/ 108 w 201"/>
                <a:gd name="T3" fmla="*/ 65 h 212"/>
                <a:gd name="T4" fmla="*/ 90 w 201"/>
                <a:gd name="T5" fmla="*/ 48 h 212"/>
                <a:gd name="T6" fmla="*/ 95 w 201"/>
                <a:gd name="T7" fmla="*/ 24 h 212"/>
                <a:gd name="T8" fmla="*/ 114 w 201"/>
                <a:gd name="T9" fmla="*/ 0 h 212"/>
                <a:gd name="T10" fmla="*/ 10 w 201"/>
                <a:gd name="T11" fmla="*/ 79 h 212"/>
                <a:gd name="T12" fmla="*/ 11 w 201"/>
                <a:gd name="T13" fmla="*/ 104 h 212"/>
                <a:gd name="T14" fmla="*/ 184 w 201"/>
                <a:gd name="T15" fmla="*/ 205 h 212"/>
                <a:gd name="T16" fmla="*/ 198 w 201"/>
                <a:gd name="T17" fmla="*/ 195 h 212"/>
                <a:gd name="T18" fmla="*/ 168 w 201"/>
                <a:gd name="T19" fmla="*/ 8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212">
                  <a:moveTo>
                    <a:pt x="168" y="82"/>
                  </a:moveTo>
                  <a:cubicBezTo>
                    <a:pt x="108" y="65"/>
                    <a:pt x="108" y="65"/>
                    <a:pt x="108" y="65"/>
                  </a:cubicBezTo>
                  <a:cubicBezTo>
                    <a:pt x="99" y="63"/>
                    <a:pt x="92" y="57"/>
                    <a:pt x="90" y="48"/>
                  </a:cubicBezTo>
                  <a:cubicBezTo>
                    <a:pt x="87" y="40"/>
                    <a:pt x="89" y="31"/>
                    <a:pt x="95" y="24"/>
                  </a:cubicBezTo>
                  <a:cubicBezTo>
                    <a:pt x="114" y="0"/>
                    <a:pt x="114" y="0"/>
                    <a:pt x="114" y="0"/>
                  </a:cubicBezTo>
                  <a:cubicBezTo>
                    <a:pt x="10" y="79"/>
                    <a:pt x="10" y="79"/>
                    <a:pt x="10" y="79"/>
                  </a:cubicBezTo>
                  <a:cubicBezTo>
                    <a:pt x="0" y="87"/>
                    <a:pt x="1" y="98"/>
                    <a:pt x="11" y="104"/>
                  </a:cubicBezTo>
                  <a:cubicBezTo>
                    <a:pt x="184" y="205"/>
                    <a:pt x="184" y="205"/>
                    <a:pt x="184" y="205"/>
                  </a:cubicBezTo>
                  <a:cubicBezTo>
                    <a:pt x="195" y="212"/>
                    <a:pt x="201" y="207"/>
                    <a:pt x="198" y="195"/>
                  </a:cubicBezTo>
                  <a:lnTo>
                    <a:pt x="168" y="8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43" name="Freeform 38"/>
            <p:cNvSpPr>
              <a:spLocks/>
            </p:cNvSpPr>
            <p:nvPr/>
          </p:nvSpPr>
          <p:spPr bwMode="auto">
            <a:xfrm>
              <a:off x="6673850" y="5535613"/>
              <a:ext cx="501650" cy="531812"/>
            </a:xfrm>
            <a:custGeom>
              <a:avLst/>
              <a:gdLst>
                <a:gd name="T0" fmla="*/ 143 w 156"/>
                <a:gd name="T1" fmla="*/ 68 h 165"/>
                <a:gd name="T2" fmla="*/ 87 w 156"/>
                <a:gd name="T3" fmla="*/ 36 h 165"/>
                <a:gd name="T4" fmla="*/ 71 w 156"/>
                <a:gd name="T5" fmla="*/ 11 h 165"/>
                <a:gd name="T6" fmla="*/ 73 w 156"/>
                <a:gd name="T7" fmla="*/ 0 h 165"/>
                <a:gd name="T8" fmla="*/ 10 w 156"/>
                <a:gd name="T9" fmla="*/ 37 h 165"/>
                <a:gd name="T10" fmla="*/ 8 w 156"/>
                <a:gd name="T11" fmla="*/ 58 h 165"/>
                <a:gd name="T12" fmla="*/ 142 w 156"/>
                <a:gd name="T13" fmla="*/ 159 h 165"/>
                <a:gd name="T14" fmla="*/ 155 w 156"/>
                <a:gd name="T15" fmla="*/ 151 h 165"/>
                <a:gd name="T16" fmla="*/ 143 w 156"/>
                <a:gd name="T17" fmla="*/ 6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65">
                  <a:moveTo>
                    <a:pt x="143" y="68"/>
                  </a:moveTo>
                  <a:cubicBezTo>
                    <a:pt x="87" y="36"/>
                    <a:pt x="87" y="36"/>
                    <a:pt x="87" y="36"/>
                  </a:cubicBezTo>
                  <a:cubicBezTo>
                    <a:pt x="78" y="30"/>
                    <a:pt x="72" y="21"/>
                    <a:pt x="71" y="11"/>
                  </a:cubicBezTo>
                  <a:cubicBezTo>
                    <a:pt x="71" y="7"/>
                    <a:pt x="71" y="3"/>
                    <a:pt x="73" y="0"/>
                  </a:cubicBezTo>
                  <a:cubicBezTo>
                    <a:pt x="10" y="37"/>
                    <a:pt x="10" y="37"/>
                    <a:pt x="10" y="37"/>
                  </a:cubicBezTo>
                  <a:cubicBezTo>
                    <a:pt x="1" y="43"/>
                    <a:pt x="0" y="52"/>
                    <a:pt x="8" y="58"/>
                  </a:cubicBezTo>
                  <a:cubicBezTo>
                    <a:pt x="142" y="159"/>
                    <a:pt x="142" y="159"/>
                    <a:pt x="142" y="159"/>
                  </a:cubicBezTo>
                  <a:cubicBezTo>
                    <a:pt x="151" y="165"/>
                    <a:pt x="156" y="162"/>
                    <a:pt x="155" y="151"/>
                  </a:cubicBezTo>
                  <a:lnTo>
                    <a:pt x="143" y="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sp>
          <p:nvSpPr>
            <p:cNvPr id="44" name="Freeform 39"/>
            <p:cNvSpPr>
              <a:spLocks/>
            </p:cNvSpPr>
            <p:nvPr/>
          </p:nvSpPr>
          <p:spPr bwMode="auto">
            <a:xfrm>
              <a:off x="7567613" y="4959350"/>
              <a:ext cx="406400" cy="379412"/>
            </a:xfrm>
            <a:custGeom>
              <a:avLst/>
              <a:gdLst>
                <a:gd name="T0" fmla="*/ 57 w 126"/>
                <a:gd name="T1" fmla="*/ 110 h 118"/>
                <a:gd name="T2" fmla="*/ 59 w 126"/>
                <a:gd name="T3" fmla="*/ 111 h 118"/>
                <a:gd name="T4" fmla="*/ 90 w 126"/>
                <a:gd name="T5" fmla="*/ 107 h 118"/>
                <a:gd name="T6" fmla="*/ 107 w 126"/>
                <a:gd name="T7" fmla="*/ 97 h 118"/>
                <a:gd name="T8" fmla="*/ 109 w 126"/>
                <a:gd name="T9" fmla="*/ 74 h 118"/>
                <a:gd name="T10" fmla="*/ 118 w 126"/>
                <a:gd name="T11" fmla="*/ 67 h 118"/>
                <a:gd name="T12" fmla="*/ 113 w 126"/>
                <a:gd name="T13" fmla="*/ 34 h 118"/>
                <a:gd name="T14" fmla="*/ 111 w 126"/>
                <a:gd name="T15" fmla="*/ 33 h 118"/>
                <a:gd name="T16" fmla="*/ 103 w 126"/>
                <a:gd name="T17" fmla="*/ 8 h 118"/>
                <a:gd name="T18" fmla="*/ 70 w 126"/>
                <a:gd name="T19" fmla="*/ 14 h 118"/>
                <a:gd name="T20" fmla="*/ 67 w 126"/>
                <a:gd name="T21" fmla="*/ 26 h 118"/>
                <a:gd name="T22" fmla="*/ 57 w 126"/>
                <a:gd name="T23" fmla="*/ 33 h 118"/>
                <a:gd name="T24" fmla="*/ 54 w 126"/>
                <a:gd name="T25" fmla="*/ 40 h 118"/>
                <a:gd name="T26" fmla="*/ 20 w 126"/>
                <a:gd name="T27" fmla="*/ 17 h 118"/>
                <a:gd name="T28" fmla="*/ 25 w 126"/>
                <a:gd name="T29" fmla="*/ 10 h 118"/>
                <a:gd name="T30" fmla="*/ 18 w 126"/>
                <a:gd name="T31" fmla="*/ 6 h 118"/>
                <a:gd name="T32" fmla="*/ 0 w 126"/>
                <a:gd name="T33" fmla="*/ 31 h 118"/>
                <a:gd name="T34" fmla="*/ 7 w 126"/>
                <a:gd name="T35" fmla="*/ 36 h 118"/>
                <a:gd name="T36" fmla="*/ 11 w 126"/>
                <a:gd name="T37" fmla="*/ 29 h 118"/>
                <a:gd name="T38" fmla="*/ 43 w 126"/>
                <a:gd name="T39" fmla="*/ 52 h 118"/>
                <a:gd name="T40" fmla="*/ 41 w 126"/>
                <a:gd name="T41" fmla="*/ 55 h 118"/>
                <a:gd name="T42" fmla="*/ 38 w 126"/>
                <a:gd name="T43" fmla="*/ 58 h 118"/>
                <a:gd name="T44" fmla="*/ 35 w 126"/>
                <a:gd name="T45" fmla="*/ 70 h 118"/>
                <a:gd name="T46" fmla="*/ 25 w 126"/>
                <a:gd name="T47" fmla="*/ 78 h 118"/>
                <a:gd name="T48" fmla="*/ 30 w 126"/>
                <a:gd name="T49" fmla="*/ 110 h 118"/>
                <a:gd name="T50" fmla="*/ 57 w 126"/>
                <a:gd name="T51" fmla="*/ 1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118">
                  <a:moveTo>
                    <a:pt x="57" y="110"/>
                  </a:moveTo>
                  <a:cubicBezTo>
                    <a:pt x="59" y="111"/>
                    <a:pt x="59" y="111"/>
                    <a:pt x="59" y="111"/>
                  </a:cubicBezTo>
                  <a:cubicBezTo>
                    <a:pt x="68" y="118"/>
                    <a:pt x="82" y="115"/>
                    <a:pt x="90" y="107"/>
                  </a:cubicBezTo>
                  <a:cubicBezTo>
                    <a:pt x="96" y="106"/>
                    <a:pt x="102" y="104"/>
                    <a:pt x="107" y="97"/>
                  </a:cubicBezTo>
                  <a:cubicBezTo>
                    <a:pt x="111" y="91"/>
                    <a:pt x="113" y="82"/>
                    <a:pt x="109" y="74"/>
                  </a:cubicBezTo>
                  <a:cubicBezTo>
                    <a:pt x="112" y="72"/>
                    <a:pt x="116" y="70"/>
                    <a:pt x="118" y="67"/>
                  </a:cubicBezTo>
                  <a:cubicBezTo>
                    <a:pt x="126" y="56"/>
                    <a:pt x="124" y="42"/>
                    <a:pt x="113" y="34"/>
                  </a:cubicBezTo>
                  <a:cubicBezTo>
                    <a:pt x="113" y="34"/>
                    <a:pt x="113" y="34"/>
                    <a:pt x="111" y="33"/>
                  </a:cubicBezTo>
                  <a:cubicBezTo>
                    <a:pt x="115" y="24"/>
                    <a:pt x="111" y="14"/>
                    <a:pt x="103" y="8"/>
                  </a:cubicBezTo>
                  <a:cubicBezTo>
                    <a:pt x="92" y="0"/>
                    <a:pt x="78" y="3"/>
                    <a:pt x="70" y="14"/>
                  </a:cubicBezTo>
                  <a:cubicBezTo>
                    <a:pt x="68" y="17"/>
                    <a:pt x="67" y="21"/>
                    <a:pt x="67" y="26"/>
                  </a:cubicBezTo>
                  <a:cubicBezTo>
                    <a:pt x="63" y="28"/>
                    <a:pt x="59" y="30"/>
                    <a:pt x="57" y="33"/>
                  </a:cubicBezTo>
                  <a:cubicBezTo>
                    <a:pt x="55" y="34"/>
                    <a:pt x="53" y="38"/>
                    <a:pt x="54" y="40"/>
                  </a:cubicBezTo>
                  <a:cubicBezTo>
                    <a:pt x="20" y="17"/>
                    <a:pt x="20" y="17"/>
                    <a:pt x="20" y="17"/>
                  </a:cubicBezTo>
                  <a:cubicBezTo>
                    <a:pt x="25" y="10"/>
                    <a:pt x="25" y="10"/>
                    <a:pt x="25" y="10"/>
                  </a:cubicBezTo>
                  <a:cubicBezTo>
                    <a:pt x="18" y="6"/>
                    <a:pt x="18" y="6"/>
                    <a:pt x="18" y="6"/>
                  </a:cubicBezTo>
                  <a:cubicBezTo>
                    <a:pt x="0" y="31"/>
                    <a:pt x="0" y="31"/>
                    <a:pt x="0" y="31"/>
                  </a:cubicBezTo>
                  <a:cubicBezTo>
                    <a:pt x="7" y="36"/>
                    <a:pt x="7" y="36"/>
                    <a:pt x="7" y="36"/>
                  </a:cubicBezTo>
                  <a:cubicBezTo>
                    <a:pt x="11" y="29"/>
                    <a:pt x="11" y="29"/>
                    <a:pt x="11" y="29"/>
                  </a:cubicBezTo>
                  <a:cubicBezTo>
                    <a:pt x="43" y="52"/>
                    <a:pt x="43" y="52"/>
                    <a:pt x="43" y="52"/>
                  </a:cubicBezTo>
                  <a:cubicBezTo>
                    <a:pt x="42" y="54"/>
                    <a:pt x="42" y="54"/>
                    <a:pt x="41" y="55"/>
                  </a:cubicBezTo>
                  <a:cubicBezTo>
                    <a:pt x="40" y="57"/>
                    <a:pt x="40" y="57"/>
                    <a:pt x="38" y="58"/>
                  </a:cubicBezTo>
                  <a:cubicBezTo>
                    <a:pt x="36" y="62"/>
                    <a:pt x="36" y="66"/>
                    <a:pt x="35" y="70"/>
                  </a:cubicBezTo>
                  <a:cubicBezTo>
                    <a:pt x="31" y="72"/>
                    <a:pt x="27" y="74"/>
                    <a:pt x="25" y="78"/>
                  </a:cubicBezTo>
                  <a:cubicBezTo>
                    <a:pt x="17" y="89"/>
                    <a:pt x="19" y="102"/>
                    <a:pt x="30" y="110"/>
                  </a:cubicBezTo>
                  <a:cubicBezTo>
                    <a:pt x="38" y="116"/>
                    <a:pt x="50" y="117"/>
                    <a:pt x="57" y="1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grpSp>
      <p:sp>
        <p:nvSpPr>
          <p:cNvPr id="45" name="TextBox 45"/>
          <p:cNvSpPr txBox="1"/>
          <p:nvPr/>
        </p:nvSpPr>
        <p:spPr>
          <a:xfrm>
            <a:off x="2364760" y="3481003"/>
            <a:ext cx="1005403" cy="338554"/>
          </a:xfrm>
          <a:prstGeom prst="rect">
            <a:avLst/>
          </a:prstGeom>
          <a:noFill/>
        </p:spPr>
        <p:txBody>
          <a:bodyPr wrap="none" rtlCol="0">
            <a:spAutoFit/>
          </a:bodyPr>
          <a:lstStyle/>
          <a:p>
            <a:r>
              <a:rPr lang="zh-CN" altLang="en-US" sz="1600" b="1" dirty="0">
                <a:solidFill>
                  <a:schemeClr val="bg1"/>
                </a:solidFill>
              </a:rPr>
              <a:t>添加文字</a:t>
            </a:r>
            <a:endParaRPr lang="id-ID" altLang="zh-CN" sz="1600" b="1" dirty="0">
              <a:solidFill>
                <a:schemeClr val="bg1"/>
              </a:solidFill>
            </a:endParaRPr>
          </a:p>
        </p:txBody>
      </p:sp>
      <p:sp>
        <p:nvSpPr>
          <p:cNvPr id="46" name="TextBox 46"/>
          <p:cNvSpPr txBox="1"/>
          <p:nvPr/>
        </p:nvSpPr>
        <p:spPr>
          <a:xfrm>
            <a:off x="2312631" y="2944712"/>
            <a:ext cx="1212191" cy="707886"/>
          </a:xfrm>
          <a:prstGeom prst="rect">
            <a:avLst/>
          </a:prstGeom>
          <a:noFill/>
        </p:spPr>
        <p:txBody>
          <a:bodyPr wrap="none" rtlCol="0">
            <a:spAutoFit/>
          </a:bodyPr>
          <a:lstStyle/>
          <a:p>
            <a:pPr algn="r"/>
            <a:r>
              <a:rPr lang="id-ID" sz="4000" b="1" dirty="0">
                <a:solidFill>
                  <a:schemeClr val="bg1"/>
                </a:solidFill>
              </a:rPr>
              <a:t>25%</a:t>
            </a:r>
          </a:p>
        </p:txBody>
      </p:sp>
      <p:sp>
        <p:nvSpPr>
          <p:cNvPr id="47" name="TextBox 47"/>
          <p:cNvSpPr txBox="1"/>
          <p:nvPr/>
        </p:nvSpPr>
        <p:spPr>
          <a:xfrm>
            <a:off x="2389364" y="4719537"/>
            <a:ext cx="1005403" cy="338554"/>
          </a:xfrm>
          <a:prstGeom prst="rect">
            <a:avLst/>
          </a:prstGeom>
          <a:noFill/>
        </p:spPr>
        <p:txBody>
          <a:bodyPr wrap="none" rtlCol="0">
            <a:spAutoFit/>
          </a:bodyPr>
          <a:lstStyle/>
          <a:p>
            <a:r>
              <a:rPr lang="zh-CN" altLang="en-US" sz="1600" b="1" dirty="0">
                <a:solidFill>
                  <a:schemeClr val="bg1"/>
                </a:solidFill>
              </a:rPr>
              <a:t>添加文字</a:t>
            </a:r>
            <a:endParaRPr lang="id-ID" altLang="zh-CN" sz="1600" b="1" dirty="0">
              <a:solidFill>
                <a:schemeClr val="bg1"/>
              </a:solidFill>
            </a:endParaRPr>
          </a:p>
        </p:txBody>
      </p:sp>
      <p:sp>
        <p:nvSpPr>
          <p:cNvPr id="48" name="TextBox 48"/>
          <p:cNvSpPr txBox="1"/>
          <p:nvPr/>
        </p:nvSpPr>
        <p:spPr>
          <a:xfrm>
            <a:off x="2337235" y="4183246"/>
            <a:ext cx="1212191" cy="707886"/>
          </a:xfrm>
          <a:prstGeom prst="rect">
            <a:avLst/>
          </a:prstGeom>
          <a:noFill/>
        </p:spPr>
        <p:txBody>
          <a:bodyPr wrap="none" rtlCol="0">
            <a:spAutoFit/>
          </a:bodyPr>
          <a:lstStyle/>
          <a:p>
            <a:pPr algn="r"/>
            <a:r>
              <a:rPr lang="id-ID" sz="4000" b="1" dirty="0">
                <a:solidFill>
                  <a:schemeClr val="bg1"/>
                </a:solidFill>
              </a:rPr>
              <a:t>25%</a:t>
            </a:r>
          </a:p>
        </p:txBody>
      </p:sp>
      <p:sp>
        <p:nvSpPr>
          <p:cNvPr id="49" name="TextBox 49"/>
          <p:cNvSpPr txBox="1"/>
          <p:nvPr/>
        </p:nvSpPr>
        <p:spPr>
          <a:xfrm>
            <a:off x="3750144" y="3478916"/>
            <a:ext cx="1005403" cy="338554"/>
          </a:xfrm>
          <a:prstGeom prst="rect">
            <a:avLst/>
          </a:prstGeom>
          <a:noFill/>
        </p:spPr>
        <p:txBody>
          <a:bodyPr wrap="none" rtlCol="0">
            <a:spAutoFit/>
          </a:bodyPr>
          <a:lstStyle/>
          <a:p>
            <a:r>
              <a:rPr lang="zh-CN" altLang="en-US" sz="1600" b="1" dirty="0">
                <a:solidFill>
                  <a:schemeClr val="bg1"/>
                </a:solidFill>
              </a:rPr>
              <a:t>添加文字</a:t>
            </a:r>
            <a:endParaRPr lang="id-ID" altLang="zh-CN" sz="1600" b="1" dirty="0">
              <a:solidFill>
                <a:schemeClr val="bg1"/>
              </a:solidFill>
            </a:endParaRPr>
          </a:p>
        </p:txBody>
      </p:sp>
      <p:sp>
        <p:nvSpPr>
          <p:cNvPr id="50" name="TextBox 50"/>
          <p:cNvSpPr txBox="1"/>
          <p:nvPr/>
        </p:nvSpPr>
        <p:spPr>
          <a:xfrm>
            <a:off x="3750144" y="2942625"/>
            <a:ext cx="1212191" cy="707886"/>
          </a:xfrm>
          <a:prstGeom prst="rect">
            <a:avLst/>
          </a:prstGeom>
          <a:noFill/>
        </p:spPr>
        <p:txBody>
          <a:bodyPr wrap="none" rtlCol="0">
            <a:spAutoFit/>
          </a:bodyPr>
          <a:lstStyle/>
          <a:p>
            <a:r>
              <a:rPr lang="id-ID" sz="4000" b="1" dirty="0">
                <a:solidFill>
                  <a:schemeClr val="bg1"/>
                </a:solidFill>
              </a:rPr>
              <a:t>25%</a:t>
            </a:r>
          </a:p>
        </p:txBody>
      </p:sp>
      <p:sp>
        <p:nvSpPr>
          <p:cNvPr id="51" name="TextBox 51"/>
          <p:cNvSpPr txBox="1"/>
          <p:nvPr/>
        </p:nvSpPr>
        <p:spPr>
          <a:xfrm>
            <a:off x="3750144" y="4717450"/>
            <a:ext cx="1005403" cy="338554"/>
          </a:xfrm>
          <a:prstGeom prst="rect">
            <a:avLst/>
          </a:prstGeom>
          <a:noFill/>
        </p:spPr>
        <p:txBody>
          <a:bodyPr wrap="none" rtlCol="0">
            <a:spAutoFit/>
          </a:bodyPr>
          <a:lstStyle/>
          <a:p>
            <a:r>
              <a:rPr lang="zh-CN" altLang="en-US" sz="1600" b="1" dirty="0">
                <a:solidFill>
                  <a:schemeClr val="bg1"/>
                </a:solidFill>
              </a:rPr>
              <a:t>添加文字</a:t>
            </a:r>
            <a:endParaRPr lang="id-ID" altLang="zh-CN" sz="1600" b="1" dirty="0">
              <a:solidFill>
                <a:schemeClr val="bg1"/>
              </a:solidFill>
            </a:endParaRPr>
          </a:p>
        </p:txBody>
      </p:sp>
      <p:sp>
        <p:nvSpPr>
          <p:cNvPr id="52" name="TextBox 52"/>
          <p:cNvSpPr txBox="1"/>
          <p:nvPr/>
        </p:nvSpPr>
        <p:spPr>
          <a:xfrm>
            <a:off x="3750144" y="4181159"/>
            <a:ext cx="1212191" cy="707886"/>
          </a:xfrm>
          <a:prstGeom prst="rect">
            <a:avLst/>
          </a:prstGeom>
          <a:noFill/>
        </p:spPr>
        <p:txBody>
          <a:bodyPr wrap="none" rtlCol="0">
            <a:spAutoFit/>
          </a:bodyPr>
          <a:lstStyle/>
          <a:p>
            <a:r>
              <a:rPr lang="id-ID" sz="4000" b="1" dirty="0">
                <a:solidFill>
                  <a:schemeClr val="bg1"/>
                </a:solidFill>
              </a:rPr>
              <a:t>25%</a:t>
            </a:r>
          </a:p>
        </p:txBody>
      </p:sp>
      <p:sp>
        <p:nvSpPr>
          <p:cNvPr id="53" name="TextBox 53"/>
          <p:cNvSpPr txBox="1"/>
          <p:nvPr/>
        </p:nvSpPr>
        <p:spPr>
          <a:xfrm>
            <a:off x="7396467" y="4061950"/>
            <a:ext cx="3884108" cy="1492716"/>
          </a:xfrm>
          <a:prstGeom prst="rect">
            <a:avLst/>
          </a:prstGeom>
          <a:noFill/>
        </p:spPr>
        <p:txBody>
          <a:bodyPr wrap="square" rtlCol="0">
            <a:spAutoFit/>
          </a:bodyPr>
          <a:lstStyle/>
          <a:p>
            <a:pPr>
              <a:lnSpc>
                <a:spcPct val="130000"/>
              </a:lnSpc>
            </a:pPr>
            <a:r>
              <a:rPr lang="zh-CN" altLang="en-US" sz="1400" kern="3000" spc="31" dirty="0">
                <a:solidFill>
                  <a:schemeClr val="tx1">
                    <a:lumMod val="50000"/>
                    <a:lumOff val="50000"/>
                  </a:schemeClr>
                </a:solidFill>
                <a:latin typeface="+mj-ea"/>
              </a:rPr>
              <a:t>文字内容需概括精炼，建议与标题相关并符合整体语言风格，语言描述尽量简洁生动文字内容需概括精炼，建议与标题相关并符合整体语言风格，语言描述尽量简洁生动</a:t>
            </a:r>
          </a:p>
          <a:p>
            <a:pPr>
              <a:lnSpc>
                <a:spcPct val="130000"/>
              </a:lnSpc>
            </a:pPr>
            <a:endParaRPr lang="zh-CN" altLang="en-US" sz="1400" kern="3000" spc="31" dirty="0">
              <a:solidFill>
                <a:schemeClr val="tx1">
                  <a:lumMod val="50000"/>
                  <a:lumOff val="50000"/>
                </a:schemeClr>
              </a:solidFill>
              <a:latin typeface="+mj-ea"/>
            </a:endParaRPr>
          </a:p>
        </p:txBody>
      </p:sp>
      <p:sp>
        <p:nvSpPr>
          <p:cNvPr id="54" name="TextBox 54"/>
          <p:cNvSpPr txBox="1"/>
          <p:nvPr/>
        </p:nvSpPr>
        <p:spPr>
          <a:xfrm>
            <a:off x="7391691" y="2600391"/>
            <a:ext cx="1210588" cy="400110"/>
          </a:xfrm>
          <a:prstGeom prst="rect">
            <a:avLst/>
          </a:prstGeom>
          <a:noFill/>
        </p:spPr>
        <p:txBody>
          <a:bodyPr wrap="none" rtlCol="0">
            <a:spAutoFit/>
          </a:bodyPr>
          <a:lstStyle/>
          <a:p>
            <a:r>
              <a:rPr lang="zh-CN" altLang="en-US" sz="2000" b="1" dirty="0">
                <a:solidFill>
                  <a:schemeClr val="tx1">
                    <a:lumMod val="50000"/>
                    <a:lumOff val="50000"/>
                  </a:schemeClr>
                </a:solidFill>
              </a:rPr>
              <a:t>添加文字</a:t>
            </a:r>
            <a:endParaRPr lang="id-ID" altLang="zh-CN" sz="2000" b="1" dirty="0">
              <a:solidFill>
                <a:schemeClr val="tx1">
                  <a:lumMod val="50000"/>
                  <a:lumOff val="50000"/>
                </a:schemeClr>
              </a:solidFill>
            </a:endParaRPr>
          </a:p>
        </p:txBody>
      </p:sp>
      <p:sp>
        <p:nvSpPr>
          <p:cNvPr id="55" name="TextBox 55"/>
          <p:cNvSpPr txBox="1"/>
          <p:nvPr/>
        </p:nvSpPr>
        <p:spPr>
          <a:xfrm>
            <a:off x="8783238" y="3039610"/>
            <a:ext cx="2497338" cy="812530"/>
          </a:xfrm>
          <a:prstGeom prst="rect">
            <a:avLst/>
          </a:prstGeom>
          <a:noFill/>
        </p:spPr>
        <p:txBody>
          <a:bodyPr wrap="square" rtlCol="0">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56" name="TextBox 56"/>
          <p:cNvSpPr txBox="1"/>
          <p:nvPr/>
        </p:nvSpPr>
        <p:spPr>
          <a:xfrm>
            <a:off x="7391691" y="3000503"/>
            <a:ext cx="1314784" cy="769441"/>
          </a:xfrm>
          <a:prstGeom prst="rect">
            <a:avLst/>
          </a:prstGeom>
          <a:noFill/>
        </p:spPr>
        <p:txBody>
          <a:bodyPr wrap="none" rtlCol="0">
            <a:spAutoFit/>
          </a:bodyPr>
          <a:lstStyle/>
          <a:p>
            <a:r>
              <a:rPr lang="id-ID" sz="4400" b="1" dirty="0">
                <a:solidFill>
                  <a:schemeClr val="accent1"/>
                </a:solidFill>
              </a:rPr>
              <a:t>81%</a:t>
            </a:r>
          </a:p>
        </p:txBody>
      </p:sp>
      <p:sp>
        <p:nvSpPr>
          <p:cNvPr id="3" name="标题 2"/>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391230961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p:tgtEl>
                                          <p:spTgt spid="15"/>
                                        </p:tgtEl>
                                        <p:attrNameLst>
                                          <p:attrName>ppt_x</p:attrName>
                                        </p:attrNameLst>
                                      </p:cBhvr>
                                      <p:tavLst>
                                        <p:tav tm="0">
                                          <p:val>
                                            <p:strVal val="#ppt_x-#ppt_w*1.125000"/>
                                          </p:val>
                                        </p:tav>
                                        <p:tav tm="100000">
                                          <p:val>
                                            <p:strVal val="#ppt_x"/>
                                          </p:val>
                                        </p:tav>
                                      </p:tavLst>
                                    </p:anim>
                                    <p:animEffect transition="in" filter="wipe(right)">
                                      <p:cBhvr>
                                        <p:cTn id="12" dur="500"/>
                                        <p:tgtEl>
                                          <p:spTgt spid="15"/>
                                        </p:tgtEl>
                                      </p:cBhvr>
                                    </p:animEffect>
                                  </p:childTnLst>
                                </p:cTn>
                              </p:par>
                              <p:par>
                                <p:cTn id="13" presetID="12" presetClass="entr" presetSubtype="2"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p:tgtEl>
                                          <p:spTgt spid="28"/>
                                        </p:tgtEl>
                                        <p:attrNameLst>
                                          <p:attrName>ppt_x</p:attrName>
                                        </p:attrNameLst>
                                      </p:cBhvr>
                                      <p:tavLst>
                                        <p:tav tm="0">
                                          <p:val>
                                            <p:strVal val="#ppt_x+#ppt_w*1.125000"/>
                                          </p:val>
                                        </p:tav>
                                        <p:tav tm="100000">
                                          <p:val>
                                            <p:strVal val="#ppt_x"/>
                                          </p:val>
                                        </p:tav>
                                      </p:tavLst>
                                    </p:anim>
                                    <p:animEffect transition="in" filter="wipe(left)">
                                      <p:cBhvr>
                                        <p:cTn id="16" dur="500"/>
                                        <p:tgtEl>
                                          <p:spTgt spid="28"/>
                                        </p:tgtEl>
                                      </p:cBhvr>
                                    </p:animEffect>
                                  </p:childTnLst>
                                </p:cTn>
                              </p:par>
                              <p:par>
                                <p:cTn id="17" presetID="12" presetClass="entr" presetSubtype="1"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p:tgtEl>
                                          <p:spTgt spid="37"/>
                                        </p:tgtEl>
                                        <p:attrNameLst>
                                          <p:attrName>ppt_y</p:attrName>
                                        </p:attrNameLst>
                                      </p:cBhvr>
                                      <p:tavLst>
                                        <p:tav tm="0">
                                          <p:val>
                                            <p:strVal val="#ppt_y-#ppt_h*1.125000"/>
                                          </p:val>
                                        </p:tav>
                                        <p:tav tm="100000">
                                          <p:val>
                                            <p:strVal val="#ppt_y"/>
                                          </p:val>
                                        </p:tav>
                                      </p:tavLst>
                                    </p:anim>
                                    <p:animEffect transition="in" filter="wipe(down)">
                                      <p:cBhvr>
                                        <p:cTn id="20" dur="500"/>
                                        <p:tgtEl>
                                          <p:spTgt spid="37"/>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500"/>
                                        <p:tgtEl>
                                          <p:spTgt spid="5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52" grpId="0"/>
      <p:bldP spid="53" grpId="0"/>
      <p:bldP spid="54" grpId="0"/>
      <p:bldP spid="55" grpId="0"/>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5481289" y="1944166"/>
            <a:ext cx="2181623" cy="1569660"/>
          </a:xfrm>
          <a:prstGeom prst="rect">
            <a:avLst/>
          </a:prstGeom>
          <a:noFill/>
        </p:spPr>
        <p:txBody>
          <a:bodyPr wrap="none" rtlCol="0">
            <a:spAutoFit/>
          </a:bodyPr>
          <a:lstStyle/>
          <a:p>
            <a:r>
              <a:rPr lang="en-US" altLang="zh-CN" sz="9600" b="1" dirty="0">
                <a:solidFill>
                  <a:schemeClr val="tx2"/>
                </a:solidFill>
                <a:latin typeface="微软雅黑" panose="020B0503020204020204" pitchFamily="34" charset="-122"/>
                <a:ea typeface="微软雅黑" panose="020B0503020204020204" pitchFamily="34" charset="-122"/>
              </a:rPr>
              <a:t>P</a:t>
            </a:r>
            <a:r>
              <a:rPr lang="en-US" altLang="zh-CN" sz="6400" b="1" dirty="0">
                <a:solidFill>
                  <a:schemeClr val="tx2"/>
                </a:solidFill>
                <a:latin typeface="微软雅黑" panose="020B0503020204020204" pitchFamily="34" charset="-122"/>
                <a:ea typeface="微软雅黑" panose="020B0503020204020204" pitchFamily="34" charset="-122"/>
              </a:rPr>
              <a:t>art</a:t>
            </a:r>
            <a:endParaRPr lang="zh-CN" altLang="en-US" sz="6400" b="1" dirty="0">
              <a:solidFill>
                <a:schemeClr val="tx2"/>
              </a:solidFill>
              <a:latin typeface="微软雅黑" panose="020B0503020204020204" pitchFamily="34" charset="-122"/>
              <a:ea typeface="微软雅黑" panose="020B0503020204020204" pitchFamily="34" charset="-122"/>
            </a:endParaRPr>
          </a:p>
        </p:txBody>
      </p:sp>
      <p:sp>
        <p:nvSpPr>
          <p:cNvPr id="3" name="TextBox 22"/>
          <p:cNvSpPr txBox="1"/>
          <p:nvPr/>
        </p:nvSpPr>
        <p:spPr>
          <a:xfrm>
            <a:off x="7741621" y="1949095"/>
            <a:ext cx="1704313" cy="1569660"/>
          </a:xfrm>
          <a:prstGeom prst="rect">
            <a:avLst/>
          </a:prstGeom>
          <a:noFill/>
        </p:spPr>
        <p:txBody>
          <a:bodyPr wrap="none" rtlCol="0">
            <a:spAutoFit/>
          </a:bodyPr>
          <a:lstStyle/>
          <a:p>
            <a:r>
              <a:rPr lang="en-US" altLang="zh-CN" sz="9600" b="1" dirty="0">
                <a:solidFill>
                  <a:schemeClr val="tx2"/>
                </a:solidFill>
                <a:latin typeface="微软雅黑" panose="020B0503020204020204" pitchFamily="34" charset="-122"/>
                <a:ea typeface="微软雅黑" panose="020B0503020204020204" pitchFamily="34" charset="-122"/>
              </a:rPr>
              <a:t>03</a:t>
            </a:r>
            <a:endParaRPr lang="zh-CN" altLang="en-US" sz="9600" b="1" dirty="0">
              <a:solidFill>
                <a:schemeClr val="tx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679590" y="3357511"/>
            <a:ext cx="3697269"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679590" y="4125597"/>
            <a:ext cx="3697269"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TextBox 25"/>
          <p:cNvSpPr txBox="1"/>
          <p:nvPr/>
        </p:nvSpPr>
        <p:spPr>
          <a:xfrm>
            <a:off x="5645710" y="3281775"/>
            <a:ext cx="3765029" cy="861390"/>
          </a:xfrm>
          <a:prstGeom prst="rect">
            <a:avLst/>
          </a:prstGeom>
          <a:noFill/>
        </p:spPr>
        <p:txBody>
          <a:bodyPr wrap="square" rtlCol="0">
            <a:spAutoFit/>
          </a:bodyPr>
          <a:lstStyle/>
          <a:p>
            <a:pPr algn="ctr">
              <a:lnSpc>
                <a:spcPct val="125000"/>
              </a:lnSpc>
            </a:pPr>
            <a:r>
              <a:rPr lang="zh-CN" altLang="en-US" sz="4400" b="1" dirty="0">
                <a:solidFill>
                  <a:schemeClr val="tx2"/>
                </a:solidFill>
                <a:latin typeface="微软雅黑" pitchFamily="34" charset="-122"/>
                <a:ea typeface="微软雅黑" pitchFamily="34" charset="-122"/>
              </a:rPr>
              <a:t>成功项目展示</a:t>
            </a:r>
          </a:p>
        </p:txBody>
      </p:sp>
      <p:grpSp>
        <p:nvGrpSpPr>
          <p:cNvPr id="7" name="组合 6"/>
          <p:cNvGrpSpPr/>
          <p:nvPr/>
        </p:nvGrpSpPr>
        <p:grpSpPr>
          <a:xfrm>
            <a:off x="2639618" y="1917352"/>
            <a:ext cx="2745660" cy="2496277"/>
            <a:chOff x="1979712" y="2065412"/>
            <a:chExt cx="2059245" cy="1872208"/>
          </a:xfrm>
        </p:grpSpPr>
        <p:sp>
          <p:nvSpPr>
            <p:cNvPr id="8" name="圆角矩形 7"/>
            <p:cNvSpPr/>
            <p:nvPr/>
          </p:nvSpPr>
          <p:spPr>
            <a:xfrm>
              <a:off x="1979712" y="2065412"/>
              <a:ext cx="2059245" cy="187220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823C1E"/>
                </a:solidFill>
              </a:endParaRPr>
            </a:p>
          </p:txBody>
        </p:sp>
        <p:pic>
          <p:nvPicPr>
            <p:cNvPr id="9" name="图片 8"/>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2415914" y="2353444"/>
              <a:ext cx="1264590" cy="1319389"/>
            </a:xfrm>
            <a:prstGeom prst="rect">
              <a:avLst/>
            </a:prstGeom>
          </p:spPr>
        </p:pic>
      </p:grpSp>
    </p:spTree>
    <p:extLst>
      <p:ext uri="{BB962C8B-B14F-4D97-AF65-F5344CB8AC3E}">
        <p14:creationId xmlns:p14="http://schemas.microsoft.com/office/powerpoint/2010/main" val="128517551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6"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childTnLst>
                          </p:cTn>
                        </p:par>
                        <p:par>
                          <p:cTn id="30" fill="hold">
                            <p:stCondLst>
                              <p:cond delay="4500"/>
                            </p:stCondLst>
                            <p:childTnLst>
                              <p:par>
                                <p:cTn id="31" presetID="2" presetClass="entr" presetSubtype="2"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7055531" y="2948948"/>
            <a:ext cx="4290945" cy="2879999"/>
          </a:xfrm>
          <a:prstGeom prst="rect">
            <a:avLst/>
          </a:pr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prstTxWarp prst="textNoShape">
              <a:avLst/>
            </a:prstTxWarp>
            <a:noAutofit/>
          </a:bodyPr>
          <a:lstStyle/>
          <a:p>
            <a:pPr algn="ctr"/>
            <a:endParaRPr lang="zh-CN" altLang="en-US"/>
          </a:p>
        </p:txBody>
      </p:sp>
      <p:sp>
        <p:nvSpPr>
          <p:cNvPr id="6" name="矩形 5"/>
          <p:cNvSpPr/>
          <p:nvPr/>
        </p:nvSpPr>
        <p:spPr>
          <a:xfrm>
            <a:off x="816342" y="2949267"/>
            <a:ext cx="6239189" cy="1440000"/>
          </a:xfrm>
          <a:prstGeom prst="rect">
            <a:avLst/>
          </a:prstGeom>
          <a:solidFill>
            <a:schemeClr val="accent3"/>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prstTxWarp prst="textNoShape">
              <a:avLst/>
            </a:prstTxWarp>
            <a:noAutofit/>
          </a:bodyPr>
          <a:lstStyle/>
          <a:p>
            <a:pPr algn="ctr"/>
            <a:endParaRPr lang="zh-CN" altLang="en-US">
              <a:latin typeface="微软雅黑" pitchFamily="34" charset="-122"/>
              <a:ea typeface="微软雅黑" pitchFamily="34" charset="-122"/>
            </a:endParaRPr>
          </a:p>
        </p:txBody>
      </p:sp>
      <p:sp>
        <p:nvSpPr>
          <p:cNvPr id="7" name="矩形 6"/>
          <p:cNvSpPr/>
          <p:nvPr/>
        </p:nvSpPr>
        <p:spPr>
          <a:xfrm>
            <a:off x="816341" y="4389267"/>
            <a:ext cx="6239188" cy="1440000"/>
          </a:xfrm>
          <a:prstGeom prst="rect">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prstTxWarp prst="textNoShape">
              <a:avLst/>
            </a:prstTxWarp>
            <a:noAutofit/>
          </a:bodyPr>
          <a:lstStyle/>
          <a:p>
            <a:pPr algn="ctr"/>
            <a:endParaRPr lang="zh-CN" altLang="en-US">
              <a:latin typeface="微软雅黑" pitchFamily="34" charset="-122"/>
              <a:ea typeface="微软雅黑" pitchFamily="34" charset="-122"/>
            </a:endParaRPr>
          </a:p>
        </p:txBody>
      </p:sp>
      <p:sp>
        <p:nvSpPr>
          <p:cNvPr id="8" name="TextBox 7"/>
          <p:cNvSpPr txBox="1"/>
          <p:nvPr/>
        </p:nvSpPr>
        <p:spPr>
          <a:xfrm>
            <a:off x="2640307" y="3264536"/>
            <a:ext cx="3839927" cy="824829"/>
          </a:xfrm>
          <a:prstGeom prst="rect">
            <a:avLst/>
          </a:prstGeom>
          <a:noFill/>
          <a:effectLst/>
        </p:spPr>
        <p:txBody>
          <a:bodyPr wrap="square" lIns="121908" tIns="60954" rIns="121908" bIns="60954" rtlCol="0">
            <a:spAutoFit/>
          </a:bodyPr>
          <a:lstStyle/>
          <a:p>
            <a:pPr algn="just">
              <a:lnSpc>
                <a:spcPct val="120000"/>
              </a:lnSpc>
            </a:pPr>
            <a:r>
              <a:rPr lang="zh-CN" altLang="en-US" sz="1900" dirty="0">
                <a:solidFill>
                  <a:schemeClr val="bg1"/>
                </a:solidFill>
                <a:latin typeface="微软雅黑" pitchFamily="34" charset="-122"/>
                <a:ea typeface="微软雅黑" pitchFamily="34" charset="-122"/>
              </a:rPr>
              <a:t>您的内容打在这里，或者通过复制您的文本后，选择只保留文字。</a:t>
            </a:r>
          </a:p>
        </p:txBody>
      </p:sp>
      <p:sp>
        <p:nvSpPr>
          <p:cNvPr id="9" name="TextBox 8"/>
          <p:cNvSpPr txBox="1"/>
          <p:nvPr/>
        </p:nvSpPr>
        <p:spPr>
          <a:xfrm>
            <a:off x="2640307" y="4773150"/>
            <a:ext cx="3839927" cy="824829"/>
          </a:xfrm>
          <a:prstGeom prst="rect">
            <a:avLst/>
          </a:prstGeom>
          <a:noFill/>
          <a:effectLst/>
        </p:spPr>
        <p:txBody>
          <a:bodyPr wrap="square" lIns="121908" tIns="60954" rIns="121908" bIns="60954" rtlCol="0">
            <a:spAutoFit/>
          </a:bodyPr>
          <a:lstStyle/>
          <a:p>
            <a:pPr algn="just">
              <a:lnSpc>
                <a:spcPct val="120000"/>
              </a:lnSpc>
            </a:pPr>
            <a:r>
              <a:rPr lang="zh-CN" altLang="en-US" sz="1900" dirty="0">
                <a:solidFill>
                  <a:schemeClr val="bg1"/>
                </a:solidFill>
                <a:latin typeface="微软雅黑" pitchFamily="34" charset="-122"/>
                <a:ea typeface="微软雅黑" pitchFamily="34" charset="-122"/>
              </a:rPr>
              <a:t>您的内容打在这里，或者通过复制您的文本后，选择只保留文字。</a:t>
            </a:r>
          </a:p>
        </p:txBody>
      </p:sp>
      <p:sp>
        <p:nvSpPr>
          <p:cNvPr id="10" name="TextBox 9"/>
          <p:cNvSpPr txBox="1"/>
          <p:nvPr/>
        </p:nvSpPr>
        <p:spPr>
          <a:xfrm>
            <a:off x="720104" y="2100684"/>
            <a:ext cx="8255843" cy="1009507"/>
          </a:xfrm>
          <a:prstGeom prst="rect">
            <a:avLst/>
          </a:prstGeom>
          <a:noFill/>
        </p:spPr>
        <p:txBody>
          <a:bodyPr wrap="square" lIns="121908" tIns="60954" rIns="121908" bIns="60954" rtlCol="0">
            <a:spAutoFit/>
          </a:bodyPr>
          <a:lstStyle/>
          <a:p>
            <a:pPr algn="just">
              <a:lnSpc>
                <a:spcPct val="120000"/>
              </a:lnSpc>
            </a:pPr>
            <a:r>
              <a:rPr lang="zh-CN" altLang="en-US" sz="1600" dirty="0">
                <a:solidFill>
                  <a:schemeClr val="tx1">
                    <a:lumMod val="50000"/>
                    <a:lumOff val="50000"/>
                  </a:schemeClr>
                </a:solidFill>
                <a:latin typeface="微软雅黑" panose="020B0503020204020204" pitchFamily="34" charset="-122"/>
                <a:ea typeface="微软雅黑" pitchFamily="34" charset="-122"/>
              </a:rPr>
              <a:t>您的内容打在这里</a:t>
            </a:r>
            <a:r>
              <a:rPr lang="en-US" altLang="zh-CN" sz="1600" dirty="0">
                <a:solidFill>
                  <a:schemeClr val="tx1">
                    <a:lumMod val="50000"/>
                    <a:lumOff val="50000"/>
                  </a:schemeClr>
                </a:solidFill>
                <a:latin typeface="微软雅黑" panose="020B0503020204020204" pitchFamily="34" charset="-122"/>
                <a:ea typeface="微软雅黑" pitchFamily="34" charset="-122"/>
              </a:rPr>
              <a:t>,</a:t>
            </a:r>
            <a:r>
              <a:rPr lang="zh-CN" altLang="en-US" sz="1600" dirty="0">
                <a:solidFill>
                  <a:schemeClr val="tx1">
                    <a:lumMod val="50000"/>
                    <a:lumOff val="50000"/>
                  </a:schemeClr>
                </a:solidFill>
                <a:latin typeface="微软雅黑" panose="020B0503020204020204" pitchFamily="34" charset="-122"/>
                <a:ea typeface="微软雅黑" pitchFamily="34" charset="-122"/>
              </a:rPr>
              <a:t>或者通过复制您的文本后</a:t>
            </a:r>
            <a:r>
              <a:rPr lang="en-US" altLang="zh-CN" sz="1600" dirty="0">
                <a:solidFill>
                  <a:schemeClr val="tx1">
                    <a:lumMod val="50000"/>
                    <a:lumOff val="50000"/>
                  </a:schemeClr>
                </a:solidFill>
                <a:latin typeface="微软雅黑" panose="020B0503020204020204" pitchFamily="34" charset="-122"/>
                <a:ea typeface="微软雅黑" pitchFamily="34" charset="-122"/>
              </a:rPr>
              <a:t>,</a:t>
            </a:r>
            <a:r>
              <a:rPr lang="zh-CN" altLang="en-US" sz="1600" dirty="0">
                <a:solidFill>
                  <a:schemeClr val="tx1">
                    <a:lumMod val="50000"/>
                    <a:lumOff val="50000"/>
                  </a:schemeClr>
                </a:solidFill>
                <a:latin typeface="微软雅黑" panose="020B0503020204020204" pitchFamily="34" charset="-122"/>
                <a:ea typeface="微软雅黑" pitchFamily="34" charset="-122"/>
              </a:rPr>
              <a:t>选择只保留文字。您的内容打在这里。您的内容打在这里</a:t>
            </a:r>
            <a:r>
              <a:rPr lang="en-US" altLang="zh-CN" sz="1600" dirty="0">
                <a:solidFill>
                  <a:schemeClr val="tx1">
                    <a:lumMod val="50000"/>
                    <a:lumOff val="50000"/>
                  </a:schemeClr>
                </a:solidFill>
                <a:latin typeface="微软雅黑" panose="020B0503020204020204" pitchFamily="34" charset="-122"/>
                <a:ea typeface="微软雅黑" pitchFamily="34" charset="-122"/>
              </a:rPr>
              <a:t>,</a:t>
            </a:r>
            <a:r>
              <a:rPr lang="zh-CN" altLang="en-US" sz="1600" dirty="0">
                <a:solidFill>
                  <a:schemeClr val="tx1">
                    <a:lumMod val="50000"/>
                    <a:lumOff val="50000"/>
                  </a:schemeClr>
                </a:solidFill>
                <a:latin typeface="微软雅黑" panose="020B0503020204020204" pitchFamily="34" charset="-122"/>
                <a:ea typeface="微软雅黑" pitchFamily="34" charset="-122"/>
              </a:rPr>
              <a:t>或者通过复制您的文本后</a:t>
            </a:r>
            <a:r>
              <a:rPr lang="en-US" altLang="zh-CN" sz="1600" dirty="0">
                <a:solidFill>
                  <a:schemeClr val="tx1">
                    <a:lumMod val="50000"/>
                    <a:lumOff val="50000"/>
                  </a:schemeClr>
                </a:solidFill>
                <a:latin typeface="微软雅黑" panose="020B0503020204020204" pitchFamily="34" charset="-122"/>
                <a:ea typeface="微软雅黑" pitchFamily="34" charset="-122"/>
              </a:rPr>
              <a:t>,</a:t>
            </a:r>
            <a:r>
              <a:rPr lang="zh-CN" altLang="en-US" sz="1600" dirty="0">
                <a:solidFill>
                  <a:schemeClr val="tx1">
                    <a:lumMod val="50000"/>
                    <a:lumOff val="50000"/>
                  </a:schemeClr>
                </a:solidFill>
                <a:latin typeface="微软雅黑" panose="020B0503020204020204" pitchFamily="34" charset="-122"/>
                <a:ea typeface="微软雅黑" pitchFamily="34" charset="-122"/>
              </a:rPr>
              <a:t>选择只保留文字。您的内容打在这里。</a:t>
            </a:r>
          </a:p>
          <a:p>
            <a:pPr algn="just">
              <a:lnSpc>
                <a:spcPct val="120000"/>
              </a:lnSpc>
            </a:pPr>
            <a:endParaRPr lang="zh-CN" altLang="en-US" sz="1600" dirty="0">
              <a:solidFill>
                <a:schemeClr val="tx1">
                  <a:lumMod val="50000"/>
                  <a:lumOff val="50000"/>
                </a:schemeClr>
              </a:solidFill>
              <a:latin typeface="微软雅黑" panose="020B0503020204020204" pitchFamily="34" charset="-122"/>
              <a:ea typeface="微软雅黑" pitchFamily="34" charset="-122"/>
            </a:endParaRPr>
          </a:p>
        </p:txBody>
      </p:sp>
      <p:sp>
        <p:nvSpPr>
          <p:cNvPr id="11" name="TextBox 10"/>
          <p:cNvSpPr txBox="1"/>
          <p:nvPr/>
        </p:nvSpPr>
        <p:spPr>
          <a:xfrm>
            <a:off x="727705" y="1690314"/>
            <a:ext cx="1708136"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微软雅黑" pitchFamily="34" charset="-122"/>
                <a:ea typeface="微软雅黑" pitchFamily="34" charset="-122"/>
              </a:rPr>
              <a:t>输入信息说明</a:t>
            </a:r>
          </a:p>
        </p:txBody>
      </p:sp>
      <p:grpSp>
        <p:nvGrpSpPr>
          <p:cNvPr id="12" name="组合 11"/>
          <p:cNvGrpSpPr/>
          <p:nvPr/>
        </p:nvGrpSpPr>
        <p:grpSpPr>
          <a:xfrm>
            <a:off x="1296440" y="3237565"/>
            <a:ext cx="959875" cy="960000"/>
            <a:chOff x="971860" y="2284158"/>
            <a:chExt cx="720000" cy="720000"/>
          </a:xfrm>
          <a:effectLst/>
        </p:grpSpPr>
        <p:sp>
          <p:nvSpPr>
            <p:cNvPr id="13" name="椭圆 12"/>
            <p:cNvSpPr/>
            <p:nvPr/>
          </p:nvSpPr>
          <p:spPr>
            <a:xfrm>
              <a:off x="971860" y="2284158"/>
              <a:ext cx="720000" cy="720000"/>
            </a:xfrm>
            <a:prstGeom prst="ellipse">
              <a:avLst/>
            </a:pr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微软雅黑" pitchFamily="34" charset="-122"/>
                <a:ea typeface="微软雅黑" pitchFamily="34" charset="-122"/>
              </a:endParaRPr>
            </a:p>
          </p:txBody>
        </p:sp>
        <p:grpSp>
          <p:nvGrpSpPr>
            <p:cNvPr id="14" name="组合 13"/>
            <p:cNvGrpSpPr>
              <a:grpSpLocks noChangeAspect="1"/>
            </p:cNvGrpSpPr>
            <p:nvPr/>
          </p:nvGrpSpPr>
          <p:grpSpPr>
            <a:xfrm>
              <a:off x="1058356" y="2428158"/>
              <a:ext cx="458478" cy="432000"/>
              <a:chOff x="4832350" y="1028700"/>
              <a:chExt cx="522288" cy="492126"/>
            </a:xfrm>
            <a:solidFill>
              <a:schemeClr val="bg1"/>
            </a:solidFill>
          </p:grpSpPr>
          <p:sp>
            <p:nvSpPr>
              <p:cNvPr id="15" name="Freeform 15"/>
              <p:cNvSpPr>
                <a:spLocks/>
              </p:cNvSpPr>
              <p:nvPr/>
            </p:nvSpPr>
            <p:spPr bwMode="auto">
              <a:xfrm>
                <a:off x="4916488" y="1176338"/>
                <a:ext cx="306388" cy="266700"/>
              </a:xfrm>
              <a:custGeom>
                <a:avLst/>
                <a:gdLst>
                  <a:gd name="T0" fmla="*/ 14 w 81"/>
                  <a:gd name="T1" fmla="*/ 0 h 71"/>
                  <a:gd name="T2" fmla="*/ 7 w 81"/>
                  <a:gd name="T3" fmla="*/ 2 h 71"/>
                  <a:gd name="T4" fmla="*/ 28 w 81"/>
                  <a:gd name="T5" fmla="*/ 48 h 71"/>
                  <a:gd name="T6" fmla="*/ 68 w 81"/>
                  <a:gd name="T7" fmla="*/ 71 h 71"/>
                  <a:gd name="T8" fmla="*/ 74 w 81"/>
                  <a:gd name="T9" fmla="*/ 69 h 71"/>
                  <a:gd name="T10" fmla="*/ 56 w 81"/>
                  <a:gd name="T11" fmla="*/ 25 h 71"/>
                  <a:gd name="T12" fmla="*/ 53 w 81"/>
                  <a:gd name="T13" fmla="*/ 29 h 71"/>
                  <a:gd name="T14" fmla="*/ 56 w 81"/>
                  <a:gd name="T15" fmla="*/ 33 h 71"/>
                  <a:gd name="T16" fmla="*/ 57 w 81"/>
                  <a:gd name="T17" fmla="*/ 34 h 71"/>
                  <a:gd name="T18" fmla="*/ 57 w 81"/>
                  <a:gd name="T19" fmla="*/ 34 h 71"/>
                  <a:gd name="T20" fmla="*/ 65 w 81"/>
                  <a:gd name="T21" fmla="*/ 60 h 71"/>
                  <a:gd name="T22" fmla="*/ 60 w 81"/>
                  <a:gd name="T23" fmla="*/ 62 h 71"/>
                  <a:gd name="T24" fmla="*/ 32 w 81"/>
                  <a:gd name="T25" fmla="*/ 45 h 71"/>
                  <a:gd name="T26" fmla="*/ 16 w 81"/>
                  <a:gd name="T27" fmla="*/ 11 h 71"/>
                  <a:gd name="T28" fmla="*/ 21 w 81"/>
                  <a:gd name="T29" fmla="*/ 9 h 71"/>
                  <a:gd name="T30" fmla="*/ 43 w 81"/>
                  <a:gd name="T31" fmla="*/ 20 h 71"/>
                  <a:gd name="T32" fmla="*/ 43 w 81"/>
                  <a:gd name="T33" fmla="*/ 19 h 71"/>
                  <a:gd name="T34" fmla="*/ 43 w 81"/>
                  <a:gd name="T35" fmla="*/ 20 h 71"/>
                  <a:gd name="T36" fmla="*/ 48 w 81"/>
                  <a:gd name="T37" fmla="*/ 24 h 71"/>
                  <a:gd name="T38" fmla="*/ 51 w 81"/>
                  <a:gd name="T39" fmla="*/ 20 h 71"/>
                  <a:gd name="T40" fmla="*/ 14 w 81"/>
                  <a:gd name="T4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71">
                    <a:moveTo>
                      <a:pt x="14" y="0"/>
                    </a:moveTo>
                    <a:cubicBezTo>
                      <a:pt x="11" y="0"/>
                      <a:pt x="9" y="0"/>
                      <a:pt x="7" y="2"/>
                    </a:cubicBezTo>
                    <a:cubicBezTo>
                      <a:pt x="0" y="9"/>
                      <a:pt x="10" y="30"/>
                      <a:pt x="28" y="48"/>
                    </a:cubicBezTo>
                    <a:cubicBezTo>
                      <a:pt x="42" y="63"/>
                      <a:pt x="58" y="71"/>
                      <a:pt x="68" y="71"/>
                    </a:cubicBezTo>
                    <a:cubicBezTo>
                      <a:pt x="70" y="71"/>
                      <a:pt x="73" y="71"/>
                      <a:pt x="74" y="69"/>
                    </a:cubicBezTo>
                    <a:cubicBezTo>
                      <a:pt x="81" y="62"/>
                      <a:pt x="73" y="43"/>
                      <a:pt x="56" y="25"/>
                    </a:cubicBezTo>
                    <a:cubicBezTo>
                      <a:pt x="53" y="29"/>
                      <a:pt x="53" y="29"/>
                      <a:pt x="53" y="29"/>
                    </a:cubicBezTo>
                    <a:cubicBezTo>
                      <a:pt x="54" y="30"/>
                      <a:pt x="55" y="32"/>
                      <a:pt x="56" y="33"/>
                    </a:cubicBezTo>
                    <a:cubicBezTo>
                      <a:pt x="57" y="34"/>
                      <a:pt x="57" y="34"/>
                      <a:pt x="57" y="34"/>
                    </a:cubicBezTo>
                    <a:cubicBezTo>
                      <a:pt x="57" y="34"/>
                      <a:pt x="57" y="34"/>
                      <a:pt x="57" y="34"/>
                    </a:cubicBezTo>
                    <a:cubicBezTo>
                      <a:pt x="66" y="45"/>
                      <a:pt x="70" y="56"/>
                      <a:pt x="65" y="60"/>
                    </a:cubicBezTo>
                    <a:cubicBezTo>
                      <a:pt x="64" y="61"/>
                      <a:pt x="62" y="62"/>
                      <a:pt x="60" y="62"/>
                    </a:cubicBezTo>
                    <a:cubicBezTo>
                      <a:pt x="53" y="62"/>
                      <a:pt x="42" y="55"/>
                      <a:pt x="32" y="45"/>
                    </a:cubicBezTo>
                    <a:cubicBezTo>
                      <a:pt x="18" y="31"/>
                      <a:pt x="11" y="16"/>
                      <a:pt x="16" y="11"/>
                    </a:cubicBezTo>
                    <a:cubicBezTo>
                      <a:pt x="18" y="10"/>
                      <a:pt x="19" y="9"/>
                      <a:pt x="21" y="9"/>
                    </a:cubicBezTo>
                    <a:cubicBezTo>
                      <a:pt x="27" y="9"/>
                      <a:pt x="35" y="13"/>
                      <a:pt x="43" y="20"/>
                    </a:cubicBezTo>
                    <a:cubicBezTo>
                      <a:pt x="43" y="19"/>
                      <a:pt x="43" y="19"/>
                      <a:pt x="43" y="19"/>
                    </a:cubicBezTo>
                    <a:cubicBezTo>
                      <a:pt x="43" y="20"/>
                      <a:pt x="43" y="20"/>
                      <a:pt x="43" y="20"/>
                    </a:cubicBezTo>
                    <a:cubicBezTo>
                      <a:pt x="45" y="21"/>
                      <a:pt x="46" y="23"/>
                      <a:pt x="48" y="24"/>
                    </a:cubicBezTo>
                    <a:cubicBezTo>
                      <a:pt x="51" y="20"/>
                      <a:pt x="51" y="20"/>
                      <a:pt x="51" y="20"/>
                    </a:cubicBezTo>
                    <a:cubicBezTo>
                      <a:pt x="37" y="8"/>
                      <a:pt x="23"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6" name="Freeform 16"/>
              <p:cNvSpPr>
                <a:spLocks/>
              </p:cNvSpPr>
              <p:nvPr/>
            </p:nvSpPr>
            <p:spPr bwMode="auto">
              <a:xfrm>
                <a:off x="4832350" y="1141413"/>
                <a:ext cx="404813" cy="379413"/>
              </a:xfrm>
              <a:custGeom>
                <a:avLst/>
                <a:gdLst>
                  <a:gd name="T0" fmla="*/ 12 w 107"/>
                  <a:gd name="T1" fmla="*/ 0 h 101"/>
                  <a:gd name="T2" fmla="*/ 10 w 107"/>
                  <a:gd name="T3" fmla="*/ 1 h 101"/>
                  <a:gd name="T4" fmla="*/ 40 w 107"/>
                  <a:gd name="T5" fmla="*/ 68 h 101"/>
                  <a:gd name="T6" fmla="*/ 96 w 107"/>
                  <a:gd name="T7" fmla="*/ 101 h 101"/>
                  <a:gd name="T8" fmla="*/ 106 w 107"/>
                  <a:gd name="T9" fmla="*/ 97 h 101"/>
                  <a:gd name="T10" fmla="*/ 107 w 107"/>
                  <a:gd name="T11" fmla="*/ 96 h 101"/>
                  <a:gd name="T12" fmla="*/ 99 w 107"/>
                  <a:gd name="T13" fmla="*/ 98 h 101"/>
                  <a:gd name="T14" fmla="*/ 43 w 107"/>
                  <a:gd name="T15" fmla="*/ 65 h 101"/>
                  <a:gd name="T16" fmla="*/ 12 w 107"/>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01">
                    <a:moveTo>
                      <a:pt x="12" y="0"/>
                    </a:moveTo>
                    <a:cubicBezTo>
                      <a:pt x="11" y="1"/>
                      <a:pt x="11" y="1"/>
                      <a:pt x="10" y="1"/>
                    </a:cubicBezTo>
                    <a:cubicBezTo>
                      <a:pt x="0" y="11"/>
                      <a:pt x="13" y="41"/>
                      <a:pt x="40" y="68"/>
                    </a:cubicBezTo>
                    <a:cubicBezTo>
                      <a:pt x="60" y="88"/>
                      <a:pt x="83" y="101"/>
                      <a:pt x="96" y="101"/>
                    </a:cubicBezTo>
                    <a:cubicBezTo>
                      <a:pt x="100" y="101"/>
                      <a:pt x="104" y="100"/>
                      <a:pt x="106" y="97"/>
                    </a:cubicBezTo>
                    <a:cubicBezTo>
                      <a:pt x="106" y="97"/>
                      <a:pt x="107" y="96"/>
                      <a:pt x="107" y="96"/>
                    </a:cubicBezTo>
                    <a:cubicBezTo>
                      <a:pt x="105" y="97"/>
                      <a:pt x="102" y="98"/>
                      <a:pt x="99" y="98"/>
                    </a:cubicBezTo>
                    <a:cubicBezTo>
                      <a:pt x="86" y="98"/>
                      <a:pt x="63" y="85"/>
                      <a:pt x="43" y="65"/>
                    </a:cubicBezTo>
                    <a:cubicBezTo>
                      <a:pt x="18" y="39"/>
                      <a:pt x="4" y="11"/>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7" name="Freeform 17"/>
              <p:cNvSpPr>
                <a:spLocks/>
              </p:cNvSpPr>
              <p:nvPr/>
            </p:nvSpPr>
            <p:spPr bwMode="auto">
              <a:xfrm>
                <a:off x="4848225" y="1119188"/>
                <a:ext cx="438150" cy="384175"/>
              </a:xfrm>
              <a:custGeom>
                <a:avLst/>
                <a:gdLst>
                  <a:gd name="T0" fmla="*/ 20 w 116"/>
                  <a:gd name="T1" fmla="*/ 0 h 102"/>
                  <a:gd name="T2" fmla="*/ 10 w 116"/>
                  <a:gd name="T3" fmla="*/ 3 h 102"/>
                  <a:gd name="T4" fmla="*/ 40 w 116"/>
                  <a:gd name="T5" fmla="*/ 69 h 102"/>
                  <a:gd name="T6" fmla="*/ 97 w 116"/>
                  <a:gd name="T7" fmla="*/ 102 h 102"/>
                  <a:gd name="T8" fmla="*/ 106 w 116"/>
                  <a:gd name="T9" fmla="*/ 99 h 102"/>
                  <a:gd name="T10" fmla="*/ 79 w 116"/>
                  <a:gd name="T11" fmla="*/ 35 h 102"/>
                  <a:gd name="T12" fmla="*/ 75 w 116"/>
                  <a:gd name="T13" fmla="*/ 39 h 102"/>
                  <a:gd name="T14" fmla="*/ 97 w 116"/>
                  <a:gd name="T15" fmla="*/ 89 h 102"/>
                  <a:gd name="T16" fmla="*/ 89 w 116"/>
                  <a:gd name="T17" fmla="*/ 92 h 102"/>
                  <a:gd name="T18" fmla="*/ 44 w 116"/>
                  <a:gd name="T19" fmla="*/ 66 h 102"/>
                  <a:gd name="T20" fmla="*/ 20 w 116"/>
                  <a:gd name="T21" fmla="*/ 13 h 102"/>
                  <a:gd name="T22" fmla="*/ 28 w 116"/>
                  <a:gd name="T23" fmla="*/ 10 h 102"/>
                  <a:gd name="T24" fmla="*/ 70 w 116"/>
                  <a:gd name="T25" fmla="*/ 34 h 102"/>
                  <a:gd name="T26" fmla="*/ 74 w 116"/>
                  <a:gd name="T27" fmla="*/ 30 h 102"/>
                  <a:gd name="T28" fmla="*/ 20 w 116"/>
                  <a:gd name="T2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2">
                    <a:moveTo>
                      <a:pt x="20" y="0"/>
                    </a:moveTo>
                    <a:cubicBezTo>
                      <a:pt x="16" y="0"/>
                      <a:pt x="13" y="1"/>
                      <a:pt x="10" y="3"/>
                    </a:cubicBezTo>
                    <a:cubicBezTo>
                      <a:pt x="0" y="13"/>
                      <a:pt x="14" y="43"/>
                      <a:pt x="40" y="69"/>
                    </a:cubicBezTo>
                    <a:cubicBezTo>
                      <a:pt x="61" y="90"/>
                      <a:pt x="83" y="102"/>
                      <a:pt x="97" y="102"/>
                    </a:cubicBezTo>
                    <a:cubicBezTo>
                      <a:pt x="101" y="102"/>
                      <a:pt x="104" y="101"/>
                      <a:pt x="106" y="99"/>
                    </a:cubicBezTo>
                    <a:cubicBezTo>
                      <a:pt x="116" y="89"/>
                      <a:pt x="104" y="61"/>
                      <a:pt x="79" y="35"/>
                    </a:cubicBezTo>
                    <a:cubicBezTo>
                      <a:pt x="75" y="39"/>
                      <a:pt x="75" y="39"/>
                      <a:pt x="75" y="39"/>
                    </a:cubicBezTo>
                    <a:cubicBezTo>
                      <a:pt x="95" y="59"/>
                      <a:pt x="104" y="82"/>
                      <a:pt x="97" y="89"/>
                    </a:cubicBezTo>
                    <a:cubicBezTo>
                      <a:pt x="95" y="91"/>
                      <a:pt x="92" y="92"/>
                      <a:pt x="89" y="92"/>
                    </a:cubicBezTo>
                    <a:cubicBezTo>
                      <a:pt x="78" y="92"/>
                      <a:pt x="60" y="82"/>
                      <a:pt x="44" y="66"/>
                    </a:cubicBezTo>
                    <a:cubicBezTo>
                      <a:pt x="23" y="44"/>
                      <a:pt x="12" y="21"/>
                      <a:pt x="20" y="13"/>
                    </a:cubicBezTo>
                    <a:cubicBezTo>
                      <a:pt x="22" y="11"/>
                      <a:pt x="24" y="10"/>
                      <a:pt x="28" y="10"/>
                    </a:cubicBezTo>
                    <a:cubicBezTo>
                      <a:pt x="38" y="10"/>
                      <a:pt x="55" y="19"/>
                      <a:pt x="70" y="34"/>
                    </a:cubicBezTo>
                    <a:cubicBezTo>
                      <a:pt x="74" y="30"/>
                      <a:pt x="74" y="30"/>
                      <a:pt x="74" y="30"/>
                    </a:cubicBezTo>
                    <a:cubicBezTo>
                      <a:pt x="54" y="11"/>
                      <a:pt x="33"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8" name="Freeform 18"/>
              <p:cNvSpPr>
                <a:spLocks/>
              </p:cNvSpPr>
              <p:nvPr/>
            </p:nvSpPr>
            <p:spPr bwMode="auto">
              <a:xfrm>
                <a:off x="5260975" y="1028700"/>
                <a:ext cx="52388" cy="71438"/>
              </a:xfrm>
              <a:custGeom>
                <a:avLst/>
                <a:gdLst>
                  <a:gd name="T0" fmla="*/ 31 w 33"/>
                  <a:gd name="T1" fmla="*/ 0 h 45"/>
                  <a:gd name="T2" fmla="*/ 0 w 33"/>
                  <a:gd name="T3" fmla="*/ 29 h 45"/>
                  <a:gd name="T4" fmla="*/ 2 w 33"/>
                  <a:gd name="T5" fmla="*/ 45 h 45"/>
                  <a:gd name="T6" fmla="*/ 33 w 33"/>
                  <a:gd name="T7" fmla="*/ 14 h 45"/>
                  <a:gd name="T8" fmla="*/ 31 w 33"/>
                  <a:gd name="T9" fmla="*/ 0 h 45"/>
                </a:gdLst>
                <a:ahLst/>
                <a:cxnLst>
                  <a:cxn ang="0">
                    <a:pos x="T0" y="T1"/>
                  </a:cxn>
                  <a:cxn ang="0">
                    <a:pos x="T2" y="T3"/>
                  </a:cxn>
                  <a:cxn ang="0">
                    <a:pos x="T4" y="T5"/>
                  </a:cxn>
                  <a:cxn ang="0">
                    <a:pos x="T6" y="T7"/>
                  </a:cxn>
                  <a:cxn ang="0">
                    <a:pos x="T8" y="T9"/>
                  </a:cxn>
                </a:cxnLst>
                <a:rect l="0" t="0" r="r" b="b"/>
                <a:pathLst>
                  <a:path w="33" h="45">
                    <a:moveTo>
                      <a:pt x="31" y="0"/>
                    </a:moveTo>
                    <a:lnTo>
                      <a:pt x="0" y="29"/>
                    </a:lnTo>
                    <a:lnTo>
                      <a:pt x="2" y="45"/>
                    </a:lnTo>
                    <a:lnTo>
                      <a:pt x="33" y="14"/>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19" name="Freeform 19"/>
              <p:cNvSpPr>
                <a:spLocks/>
              </p:cNvSpPr>
              <p:nvPr/>
            </p:nvSpPr>
            <p:spPr bwMode="auto">
              <a:xfrm>
                <a:off x="5260975" y="1028700"/>
                <a:ext cx="52388" cy="71438"/>
              </a:xfrm>
              <a:custGeom>
                <a:avLst/>
                <a:gdLst>
                  <a:gd name="T0" fmla="*/ 31 w 33"/>
                  <a:gd name="T1" fmla="*/ 0 h 45"/>
                  <a:gd name="T2" fmla="*/ 0 w 33"/>
                  <a:gd name="T3" fmla="*/ 29 h 45"/>
                  <a:gd name="T4" fmla="*/ 2 w 33"/>
                  <a:gd name="T5" fmla="*/ 45 h 45"/>
                  <a:gd name="T6" fmla="*/ 33 w 33"/>
                  <a:gd name="T7" fmla="*/ 14 h 45"/>
                  <a:gd name="T8" fmla="*/ 31 w 33"/>
                  <a:gd name="T9" fmla="*/ 0 h 45"/>
                </a:gdLst>
                <a:ahLst/>
                <a:cxnLst>
                  <a:cxn ang="0">
                    <a:pos x="T0" y="T1"/>
                  </a:cxn>
                  <a:cxn ang="0">
                    <a:pos x="T2" y="T3"/>
                  </a:cxn>
                  <a:cxn ang="0">
                    <a:pos x="T4" y="T5"/>
                  </a:cxn>
                  <a:cxn ang="0">
                    <a:pos x="T6" y="T7"/>
                  </a:cxn>
                  <a:cxn ang="0">
                    <a:pos x="T8" y="T9"/>
                  </a:cxn>
                </a:cxnLst>
                <a:rect l="0" t="0" r="r" b="b"/>
                <a:pathLst>
                  <a:path w="33" h="45">
                    <a:moveTo>
                      <a:pt x="31" y="0"/>
                    </a:moveTo>
                    <a:lnTo>
                      <a:pt x="0" y="29"/>
                    </a:lnTo>
                    <a:lnTo>
                      <a:pt x="2" y="45"/>
                    </a:lnTo>
                    <a:lnTo>
                      <a:pt x="33" y="14"/>
                    </a:lnTo>
                    <a:lnTo>
                      <a:pt x="3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0" name="Freeform 20"/>
              <p:cNvSpPr>
                <a:spLocks/>
              </p:cNvSpPr>
              <p:nvPr/>
            </p:nvSpPr>
            <p:spPr bwMode="auto">
              <a:xfrm>
                <a:off x="5283200" y="1066800"/>
                <a:ext cx="71438" cy="52388"/>
              </a:xfrm>
              <a:custGeom>
                <a:avLst/>
                <a:gdLst>
                  <a:gd name="T0" fmla="*/ 31 w 45"/>
                  <a:gd name="T1" fmla="*/ 0 h 33"/>
                  <a:gd name="T2" fmla="*/ 0 w 45"/>
                  <a:gd name="T3" fmla="*/ 31 h 33"/>
                  <a:gd name="T4" fmla="*/ 14 w 45"/>
                  <a:gd name="T5" fmla="*/ 33 h 33"/>
                  <a:gd name="T6" fmla="*/ 45 w 45"/>
                  <a:gd name="T7" fmla="*/ 2 h 33"/>
                  <a:gd name="T8" fmla="*/ 31 w 45"/>
                  <a:gd name="T9" fmla="*/ 0 h 33"/>
                </a:gdLst>
                <a:ahLst/>
                <a:cxnLst>
                  <a:cxn ang="0">
                    <a:pos x="T0" y="T1"/>
                  </a:cxn>
                  <a:cxn ang="0">
                    <a:pos x="T2" y="T3"/>
                  </a:cxn>
                  <a:cxn ang="0">
                    <a:pos x="T4" y="T5"/>
                  </a:cxn>
                  <a:cxn ang="0">
                    <a:pos x="T6" y="T7"/>
                  </a:cxn>
                  <a:cxn ang="0">
                    <a:pos x="T8" y="T9"/>
                  </a:cxn>
                </a:cxnLst>
                <a:rect l="0" t="0" r="r" b="b"/>
                <a:pathLst>
                  <a:path w="45" h="33">
                    <a:moveTo>
                      <a:pt x="31" y="0"/>
                    </a:moveTo>
                    <a:lnTo>
                      <a:pt x="0" y="31"/>
                    </a:lnTo>
                    <a:lnTo>
                      <a:pt x="14" y="33"/>
                    </a:lnTo>
                    <a:lnTo>
                      <a:pt x="45" y="2"/>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1" name="Freeform 21"/>
              <p:cNvSpPr>
                <a:spLocks/>
              </p:cNvSpPr>
              <p:nvPr/>
            </p:nvSpPr>
            <p:spPr bwMode="auto">
              <a:xfrm>
                <a:off x="5283200" y="1066800"/>
                <a:ext cx="71438" cy="52388"/>
              </a:xfrm>
              <a:custGeom>
                <a:avLst/>
                <a:gdLst>
                  <a:gd name="T0" fmla="*/ 31 w 45"/>
                  <a:gd name="T1" fmla="*/ 0 h 33"/>
                  <a:gd name="T2" fmla="*/ 0 w 45"/>
                  <a:gd name="T3" fmla="*/ 31 h 33"/>
                  <a:gd name="T4" fmla="*/ 14 w 45"/>
                  <a:gd name="T5" fmla="*/ 33 h 33"/>
                  <a:gd name="T6" fmla="*/ 45 w 45"/>
                  <a:gd name="T7" fmla="*/ 2 h 33"/>
                  <a:gd name="T8" fmla="*/ 31 w 45"/>
                  <a:gd name="T9" fmla="*/ 0 h 33"/>
                </a:gdLst>
                <a:ahLst/>
                <a:cxnLst>
                  <a:cxn ang="0">
                    <a:pos x="T0" y="T1"/>
                  </a:cxn>
                  <a:cxn ang="0">
                    <a:pos x="T2" y="T3"/>
                  </a:cxn>
                  <a:cxn ang="0">
                    <a:pos x="T4" y="T5"/>
                  </a:cxn>
                  <a:cxn ang="0">
                    <a:pos x="T6" y="T7"/>
                  </a:cxn>
                  <a:cxn ang="0">
                    <a:pos x="T8" y="T9"/>
                  </a:cxn>
                </a:cxnLst>
                <a:rect l="0" t="0" r="r" b="b"/>
                <a:pathLst>
                  <a:path w="45" h="33">
                    <a:moveTo>
                      <a:pt x="31" y="0"/>
                    </a:moveTo>
                    <a:lnTo>
                      <a:pt x="0" y="31"/>
                    </a:lnTo>
                    <a:lnTo>
                      <a:pt x="14" y="33"/>
                    </a:lnTo>
                    <a:lnTo>
                      <a:pt x="45" y="2"/>
                    </a:lnTo>
                    <a:lnTo>
                      <a:pt x="3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2" name="Freeform 22"/>
              <p:cNvSpPr>
                <a:spLocks/>
              </p:cNvSpPr>
              <p:nvPr/>
            </p:nvSpPr>
            <p:spPr bwMode="auto">
              <a:xfrm>
                <a:off x="4987925" y="1235075"/>
                <a:ext cx="166688" cy="147638"/>
              </a:xfrm>
              <a:custGeom>
                <a:avLst/>
                <a:gdLst>
                  <a:gd name="T0" fmla="*/ 8 w 44"/>
                  <a:gd name="T1" fmla="*/ 0 h 39"/>
                  <a:gd name="T2" fmla="*/ 4 w 44"/>
                  <a:gd name="T3" fmla="*/ 1 h 39"/>
                  <a:gd name="T4" fmla="*/ 15 w 44"/>
                  <a:gd name="T5" fmla="*/ 26 h 39"/>
                  <a:gd name="T6" fmla="*/ 37 w 44"/>
                  <a:gd name="T7" fmla="*/ 39 h 39"/>
                  <a:gd name="T8" fmla="*/ 41 w 44"/>
                  <a:gd name="T9" fmla="*/ 37 h 39"/>
                  <a:gd name="T10" fmla="*/ 35 w 44"/>
                  <a:gd name="T11" fmla="*/ 19 h 39"/>
                  <a:gd name="T12" fmla="*/ 25 w 44"/>
                  <a:gd name="T13" fmla="*/ 22 h 39"/>
                  <a:gd name="T14" fmla="*/ 20 w 44"/>
                  <a:gd name="T15" fmla="*/ 17 h 39"/>
                  <a:gd name="T16" fmla="*/ 23 w 44"/>
                  <a:gd name="T17" fmla="*/ 7 h 39"/>
                  <a:gd name="T18" fmla="*/ 8 w 44"/>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9">
                    <a:moveTo>
                      <a:pt x="8" y="0"/>
                    </a:moveTo>
                    <a:cubicBezTo>
                      <a:pt x="6" y="0"/>
                      <a:pt x="5" y="0"/>
                      <a:pt x="4" y="1"/>
                    </a:cubicBezTo>
                    <a:cubicBezTo>
                      <a:pt x="0" y="5"/>
                      <a:pt x="5" y="16"/>
                      <a:pt x="15" y="26"/>
                    </a:cubicBezTo>
                    <a:cubicBezTo>
                      <a:pt x="23" y="34"/>
                      <a:pt x="32" y="39"/>
                      <a:pt x="37" y="39"/>
                    </a:cubicBezTo>
                    <a:cubicBezTo>
                      <a:pt x="38" y="39"/>
                      <a:pt x="40" y="38"/>
                      <a:pt x="41" y="37"/>
                    </a:cubicBezTo>
                    <a:cubicBezTo>
                      <a:pt x="44" y="34"/>
                      <a:pt x="41" y="27"/>
                      <a:pt x="35" y="19"/>
                    </a:cubicBezTo>
                    <a:cubicBezTo>
                      <a:pt x="25" y="22"/>
                      <a:pt x="25" y="22"/>
                      <a:pt x="25" y="22"/>
                    </a:cubicBezTo>
                    <a:cubicBezTo>
                      <a:pt x="20" y="17"/>
                      <a:pt x="20" y="17"/>
                      <a:pt x="20" y="17"/>
                    </a:cubicBezTo>
                    <a:cubicBezTo>
                      <a:pt x="23" y="7"/>
                      <a:pt x="23" y="7"/>
                      <a:pt x="23" y="7"/>
                    </a:cubicBezTo>
                    <a:cubicBezTo>
                      <a:pt x="17" y="2"/>
                      <a:pt x="11"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3" name="Freeform 23"/>
              <p:cNvSpPr>
                <a:spLocks/>
              </p:cNvSpPr>
              <p:nvPr/>
            </p:nvSpPr>
            <p:spPr bwMode="auto">
              <a:xfrm>
                <a:off x="5067300" y="1055688"/>
                <a:ext cx="261938" cy="255588"/>
              </a:xfrm>
              <a:custGeom>
                <a:avLst/>
                <a:gdLst>
                  <a:gd name="T0" fmla="*/ 158 w 165"/>
                  <a:gd name="T1" fmla="*/ 0 h 161"/>
                  <a:gd name="T2" fmla="*/ 14 w 165"/>
                  <a:gd name="T3" fmla="*/ 140 h 161"/>
                  <a:gd name="T4" fmla="*/ 7 w 165"/>
                  <a:gd name="T5" fmla="*/ 128 h 161"/>
                  <a:gd name="T6" fmla="*/ 0 w 165"/>
                  <a:gd name="T7" fmla="*/ 151 h 161"/>
                  <a:gd name="T8" fmla="*/ 10 w 165"/>
                  <a:gd name="T9" fmla="*/ 161 h 161"/>
                  <a:gd name="T10" fmla="*/ 34 w 165"/>
                  <a:gd name="T11" fmla="*/ 154 h 161"/>
                  <a:gd name="T12" fmla="*/ 22 w 165"/>
                  <a:gd name="T13" fmla="*/ 147 h 161"/>
                  <a:gd name="T14" fmla="*/ 165 w 165"/>
                  <a:gd name="T15" fmla="*/ 7 h 161"/>
                  <a:gd name="T16" fmla="*/ 158 w 165"/>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1">
                    <a:moveTo>
                      <a:pt x="158" y="0"/>
                    </a:moveTo>
                    <a:lnTo>
                      <a:pt x="14" y="140"/>
                    </a:lnTo>
                    <a:lnTo>
                      <a:pt x="7" y="128"/>
                    </a:lnTo>
                    <a:lnTo>
                      <a:pt x="0" y="151"/>
                    </a:lnTo>
                    <a:lnTo>
                      <a:pt x="10" y="161"/>
                    </a:lnTo>
                    <a:lnTo>
                      <a:pt x="34" y="154"/>
                    </a:lnTo>
                    <a:lnTo>
                      <a:pt x="22" y="147"/>
                    </a:lnTo>
                    <a:lnTo>
                      <a:pt x="165" y="7"/>
                    </a:lnTo>
                    <a:lnTo>
                      <a:pt x="1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sp>
            <p:nvSpPr>
              <p:cNvPr id="24" name="Freeform 24"/>
              <p:cNvSpPr>
                <a:spLocks/>
              </p:cNvSpPr>
              <p:nvPr/>
            </p:nvSpPr>
            <p:spPr bwMode="auto">
              <a:xfrm>
                <a:off x="5067300" y="1055688"/>
                <a:ext cx="261938" cy="255588"/>
              </a:xfrm>
              <a:custGeom>
                <a:avLst/>
                <a:gdLst>
                  <a:gd name="T0" fmla="*/ 158 w 165"/>
                  <a:gd name="T1" fmla="*/ 0 h 161"/>
                  <a:gd name="T2" fmla="*/ 14 w 165"/>
                  <a:gd name="T3" fmla="*/ 140 h 161"/>
                  <a:gd name="T4" fmla="*/ 7 w 165"/>
                  <a:gd name="T5" fmla="*/ 128 h 161"/>
                  <a:gd name="T6" fmla="*/ 0 w 165"/>
                  <a:gd name="T7" fmla="*/ 151 h 161"/>
                  <a:gd name="T8" fmla="*/ 10 w 165"/>
                  <a:gd name="T9" fmla="*/ 161 h 161"/>
                  <a:gd name="T10" fmla="*/ 34 w 165"/>
                  <a:gd name="T11" fmla="*/ 154 h 161"/>
                  <a:gd name="T12" fmla="*/ 22 w 165"/>
                  <a:gd name="T13" fmla="*/ 147 h 161"/>
                  <a:gd name="T14" fmla="*/ 165 w 165"/>
                  <a:gd name="T15" fmla="*/ 7 h 161"/>
                  <a:gd name="T16" fmla="*/ 158 w 165"/>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1">
                    <a:moveTo>
                      <a:pt x="158" y="0"/>
                    </a:moveTo>
                    <a:lnTo>
                      <a:pt x="14" y="140"/>
                    </a:lnTo>
                    <a:lnTo>
                      <a:pt x="7" y="128"/>
                    </a:lnTo>
                    <a:lnTo>
                      <a:pt x="0" y="151"/>
                    </a:lnTo>
                    <a:lnTo>
                      <a:pt x="10" y="161"/>
                    </a:lnTo>
                    <a:lnTo>
                      <a:pt x="34" y="154"/>
                    </a:lnTo>
                    <a:lnTo>
                      <a:pt x="22" y="147"/>
                    </a:lnTo>
                    <a:lnTo>
                      <a:pt x="165" y="7"/>
                    </a:lnTo>
                    <a:lnTo>
                      <a:pt x="15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pitchFamily="34" charset="-122"/>
                  <a:ea typeface="微软雅黑" pitchFamily="34" charset="-122"/>
                </a:endParaRPr>
              </a:p>
            </p:txBody>
          </p:sp>
        </p:grpSp>
      </p:grpSp>
      <p:grpSp>
        <p:nvGrpSpPr>
          <p:cNvPr id="25" name="组合 24"/>
          <p:cNvGrpSpPr/>
          <p:nvPr/>
        </p:nvGrpSpPr>
        <p:grpSpPr>
          <a:xfrm>
            <a:off x="1438628" y="4863471"/>
            <a:ext cx="700527" cy="533399"/>
            <a:chOff x="4976824" y="3271830"/>
            <a:chExt cx="525464" cy="400049"/>
          </a:xfrm>
          <a:solidFill>
            <a:schemeClr val="bg1"/>
          </a:solidFill>
          <a:effectLst/>
        </p:grpSpPr>
        <p:sp>
          <p:nvSpPr>
            <p:cNvPr id="26" name="Freeform 879"/>
            <p:cNvSpPr>
              <a:spLocks/>
            </p:cNvSpPr>
            <p:nvPr/>
          </p:nvSpPr>
          <p:spPr bwMode="auto">
            <a:xfrm>
              <a:off x="4976824" y="3271830"/>
              <a:ext cx="525464" cy="328612"/>
            </a:xfrm>
            <a:custGeom>
              <a:avLst/>
              <a:gdLst>
                <a:gd name="T0" fmla="*/ 250 w 331"/>
                <a:gd name="T1" fmla="*/ 0 h 207"/>
                <a:gd name="T2" fmla="*/ 250 w 331"/>
                <a:gd name="T3" fmla="*/ 26 h 207"/>
                <a:gd name="T4" fmla="*/ 286 w 331"/>
                <a:gd name="T5" fmla="*/ 26 h 207"/>
                <a:gd name="T6" fmla="*/ 182 w 331"/>
                <a:gd name="T7" fmla="*/ 130 h 207"/>
                <a:gd name="T8" fmla="*/ 120 w 331"/>
                <a:gd name="T9" fmla="*/ 66 h 207"/>
                <a:gd name="T10" fmla="*/ 113 w 331"/>
                <a:gd name="T11" fmla="*/ 75 h 207"/>
                <a:gd name="T12" fmla="*/ 0 w 331"/>
                <a:gd name="T13" fmla="*/ 189 h 207"/>
                <a:gd name="T14" fmla="*/ 19 w 331"/>
                <a:gd name="T15" fmla="*/ 207 h 207"/>
                <a:gd name="T16" fmla="*/ 120 w 331"/>
                <a:gd name="T17" fmla="*/ 104 h 207"/>
                <a:gd name="T18" fmla="*/ 182 w 331"/>
                <a:gd name="T19" fmla="*/ 165 h 207"/>
                <a:gd name="T20" fmla="*/ 305 w 331"/>
                <a:gd name="T21" fmla="*/ 42 h 207"/>
                <a:gd name="T22" fmla="*/ 305 w 331"/>
                <a:gd name="T23" fmla="*/ 80 h 207"/>
                <a:gd name="T24" fmla="*/ 331 w 331"/>
                <a:gd name="T25" fmla="*/ 80 h 207"/>
                <a:gd name="T26" fmla="*/ 331 w 331"/>
                <a:gd name="T27" fmla="*/ 0 h 207"/>
                <a:gd name="T28" fmla="*/ 250 w 331"/>
                <a:gd name="T29"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1" h="207">
                  <a:moveTo>
                    <a:pt x="250" y="0"/>
                  </a:moveTo>
                  <a:lnTo>
                    <a:pt x="250" y="26"/>
                  </a:lnTo>
                  <a:lnTo>
                    <a:pt x="286" y="26"/>
                  </a:lnTo>
                  <a:lnTo>
                    <a:pt x="182" y="130"/>
                  </a:lnTo>
                  <a:lnTo>
                    <a:pt x="120" y="66"/>
                  </a:lnTo>
                  <a:lnTo>
                    <a:pt x="113" y="75"/>
                  </a:lnTo>
                  <a:lnTo>
                    <a:pt x="0" y="189"/>
                  </a:lnTo>
                  <a:lnTo>
                    <a:pt x="19" y="207"/>
                  </a:lnTo>
                  <a:lnTo>
                    <a:pt x="120" y="104"/>
                  </a:lnTo>
                  <a:lnTo>
                    <a:pt x="182" y="165"/>
                  </a:lnTo>
                  <a:lnTo>
                    <a:pt x="305" y="42"/>
                  </a:lnTo>
                  <a:lnTo>
                    <a:pt x="305" y="80"/>
                  </a:lnTo>
                  <a:lnTo>
                    <a:pt x="331" y="80"/>
                  </a:lnTo>
                  <a:lnTo>
                    <a:pt x="331" y="0"/>
                  </a:lnTo>
                  <a:lnTo>
                    <a:pt x="2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880"/>
            <p:cNvSpPr>
              <a:spLocks/>
            </p:cNvSpPr>
            <p:nvPr/>
          </p:nvSpPr>
          <p:spPr bwMode="auto">
            <a:xfrm>
              <a:off x="5021274" y="3533767"/>
              <a:ext cx="82550" cy="138112"/>
            </a:xfrm>
            <a:custGeom>
              <a:avLst/>
              <a:gdLst>
                <a:gd name="T0" fmla="*/ 0 w 52"/>
                <a:gd name="T1" fmla="*/ 87 h 87"/>
                <a:gd name="T2" fmla="*/ 52 w 52"/>
                <a:gd name="T3" fmla="*/ 87 h 87"/>
                <a:gd name="T4" fmla="*/ 52 w 52"/>
                <a:gd name="T5" fmla="*/ 0 h 87"/>
                <a:gd name="T6" fmla="*/ 0 w 52"/>
                <a:gd name="T7" fmla="*/ 54 h 87"/>
                <a:gd name="T8" fmla="*/ 0 w 52"/>
                <a:gd name="T9" fmla="*/ 87 h 87"/>
              </a:gdLst>
              <a:ahLst/>
              <a:cxnLst>
                <a:cxn ang="0">
                  <a:pos x="T0" y="T1"/>
                </a:cxn>
                <a:cxn ang="0">
                  <a:pos x="T2" y="T3"/>
                </a:cxn>
                <a:cxn ang="0">
                  <a:pos x="T4" y="T5"/>
                </a:cxn>
                <a:cxn ang="0">
                  <a:pos x="T6" y="T7"/>
                </a:cxn>
                <a:cxn ang="0">
                  <a:pos x="T8" y="T9"/>
                </a:cxn>
              </a:cxnLst>
              <a:rect l="0" t="0" r="r" b="b"/>
              <a:pathLst>
                <a:path w="52" h="87">
                  <a:moveTo>
                    <a:pt x="0" y="87"/>
                  </a:moveTo>
                  <a:lnTo>
                    <a:pt x="52" y="87"/>
                  </a:lnTo>
                  <a:lnTo>
                    <a:pt x="52" y="0"/>
                  </a:lnTo>
                  <a:lnTo>
                    <a:pt x="0" y="54"/>
                  </a:ln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881"/>
            <p:cNvSpPr>
              <a:spLocks/>
            </p:cNvSpPr>
            <p:nvPr/>
          </p:nvSpPr>
          <p:spPr bwMode="auto">
            <a:xfrm>
              <a:off x="5130812" y="3470267"/>
              <a:ext cx="82550" cy="201612"/>
            </a:xfrm>
            <a:custGeom>
              <a:avLst/>
              <a:gdLst>
                <a:gd name="T0" fmla="*/ 0 w 52"/>
                <a:gd name="T1" fmla="*/ 26 h 127"/>
                <a:gd name="T2" fmla="*/ 0 w 52"/>
                <a:gd name="T3" fmla="*/ 127 h 127"/>
                <a:gd name="T4" fmla="*/ 52 w 52"/>
                <a:gd name="T5" fmla="*/ 127 h 127"/>
                <a:gd name="T6" fmla="*/ 52 w 52"/>
                <a:gd name="T7" fmla="*/ 28 h 127"/>
                <a:gd name="T8" fmla="*/ 23 w 52"/>
                <a:gd name="T9" fmla="*/ 0 h 127"/>
                <a:gd name="T10" fmla="*/ 0 w 52"/>
                <a:gd name="T11" fmla="*/ 26 h 127"/>
              </a:gdLst>
              <a:ahLst/>
              <a:cxnLst>
                <a:cxn ang="0">
                  <a:pos x="T0" y="T1"/>
                </a:cxn>
                <a:cxn ang="0">
                  <a:pos x="T2" y="T3"/>
                </a:cxn>
                <a:cxn ang="0">
                  <a:pos x="T4" y="T5"/>
                </a:cxn>
                <a:cxn ang="0">
                  <a:pos x="T6" y="T7"/>
                </a:cxn>
                <a:cxn ang="0">
                  <a:pos x="T8" y="T9"/>
                </a:cxn>
                <a:cxn ang="0">
                  <a:pos x="T10" y="T11"/>
                </a:cxn>
              </a:cxnLst>
              <a:rect l="0" t="0" r="r" b="b"/>
              <a:pathLst>
                <a:path w="52" h="127">
                  <a:moveTo>
                    <a:pt x="0" y="26"/>
                  </a:moveTo>
                  <a:lnTo>
                    <a:pt x="0" y="127"/>
                  </a:lnTo>
                  <a:lnTo>
                    <a:pt x="52" y="127"/>
                  </a:lnTo>
                  <a:lnTo>
                    <a:pt x="52" y="28"/>
                  </a:lnTo>
                  <a:lnTo>
                    <a:pt x="23" y="0"/>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882"/>
            <p:cNvSpPr>
              <a:spLocks/>
            </p:cNvSpPr>
            <p:nvPr/>
          </p:nvSpPr>
          <p:spPr bwMode="auto">
            <a:xfrm>
              <a:off x="5235587" y="3514717"/>
              <a:ext cx="85725" cy="157162"/>
            </a:xfrm>
            <a:custGeom>
              <a:avLst/>
              <a:gdLst>
                <a:gd name="T0" fmla="*/ 0 w 54"/>
                <a:gd name="T1" fmla="*/ 14 h 99"/>
                <a:gd name="T2" fmla="*/ 0 w 54"/>
                <a:gd name="T3" fmla="*/ 99 h 99"/>
                <a:gd name="T4" fmla="*/ 54 w 54"/>
                <a:gd name="T5" fmla="*/ 99 h 99"/>
                <a:gd name="T6" fmla="*/ 54 w 54"/>
                <a:gd name="T7" fmla="*/ 0 h 99"/>
                <a:gd name="T8" fmla="*/ 19 w 54"/>
                <a:gd name="T9" fmla="*/ 33 h 99"/>
                <a:gd name="T10" fmla="*/ 0 w 54"/>
                <a:gd name="T11" fmla="*/ 14 h 99"/>
              </a:gdLst>
              <a:ahLst/>
              <a:cxnLst>
                <a:cxn ang="0">
                  <a:pos x="T0" y="T1"/>
                </a:cxn>
                <a:cxn ang="0">
                  <a:pos x="T2" y="T3"/>
                </a:cxn>
                <a:cxn ang="0">
                  <a:pos x="T4" y="T5"/>
                </a:cxn>
                <a:cxn ang="0">
                  <a:pos x="T6" y="T7"/>
                </a:cxn>
                <a:cxn ang="0">
                  <a:pos x="T8" y="T9"/>
                </a:cxn>
                <a:cxn ang="0">
                  <a:pos x="T10" y="T11"/>
                </a:cxn>
              </a:cxnLst>
              <a:rect l="0" t="0" r="r" b="b"/>
              <a:pathLst>
                <a:path w="54" h="99">
                  <a:moveTo>
                    <a:pt x="0" y="14"/>
                  </a:moveTo>
                  <a:lnTo>
                    <a:pt x="0" y="99"/>
                  </a:lnTo>
                  <a:lnTo>
                    <a:pt x="54" y="99"/>
                  </a:lnTo>
                  <a:lnTo>
                    <a:pt x="54" y="0"/>
                  </a:lnTo>
                  <a:lnTo>
                    <a:pt x="19" y="33"/>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883"/>
            <p:cNvSpPr>
              <a:spLocks/>
            </p:cNvSpPr>
            <p:nvPr/>
          </p:nvSpPr>
          <p:spPr bwMode="auto">
            <a:xfrm>
              <a:off x="5354650" y="3395655"/>
              <a:ext cx="82550" cy="276224"/>
            </a:xfrm>
            <a:custGeom>
              <a:avLst/>
              <a:gdLst>
                <a:gd name="T0" fmla="*/ 0 w 52"/>
                <a:gd name="T1" fmla="*/ 174 h 174"/>
                <a:gd name="T2" fmla="*/ 52 w 52"/>
                <a:gd name="T3" fmla="*/ 174 h 174"/>
                <a:gd name="T4" fmla="*/ 52 w 52"/>
                <a:gd name="T5" fmla="*/ 0 h 174"/>
                <a:gd name="T6" fmla="*/ 0 w 52"/>
                <a:gd name="T7" fmla="*/ 54 h 174"/>
                <a:gd name="T8" fmla="*/ 0 w 52"/>
                <a:gd name="T9" fmla="*/ 174 h 174"/>
              </a:gdLst>
              <a:ahLst/>
              <a:cxnLst>
                <a:cxn ang="0">
                  <a:pos x="T0" y="T1"/>
                </a:cxn>
                <a:cxn ang="0">
                  <a:pos x="T2" y="T3"/>
                </a:cxn>
                <a:cxn ang="0">
                  <a:pos x="T4" y="T5"/>
                </a:cxn>
                <a:cxn ang="0">
                  <a:pos x="T6" y="T7"/>
                </a:cxn>
                <a:cxn ang="0">
                  <a:pos x="T8" y="T9"/>
                </a:cxn>
              </a:cxnLst>
              <a:rect l="0" t="0" r="r" b="b"/>
              <a:pathLst>
                <a:path w="52" h="174">
                  <a:moveTo>
                    <a:pt x="0" y="174"/>
                  </a:moveTo>
                  <a:lnTo>
                    <a:pt x="52" y="174"/>
                  </a:lnTo>
                  <a:lnTo>
                    <a:pt x="52" y="0"/>
                  </a:lnTo>
                  <a:lnTo>
                    <a:pt x="0" y="54"/>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 name="组合 1"/>
          <p:cNvGrpSpPr/>
          <p:nvPr/>
        </p:nvGrpSpPr>
        <p:grpSpPr>
          <a:xfrm>
            <a:off x="11346477" y="2928728"/>
            <a:ext cx="323855" cy="2917921"/>
            <a:chOff x="8510369" y="2196545"/>
            <a:chExt cx="242923" cy="2188441"/>
          </a:xfrm>
        </p:grpSpPr>
        <p:sp>
          <p:nvSpPr>
            <p:cNvPr id="37" name="矩形 36"/>
            <p:cNvSpPr/>
            <p:nvPr/>
          </p:nvSpPr>
          <p:spPr>
            <a:xfrm>
              <a:off x="8510369" y="3291950"/>
              <a:ext cx="242923" cy="10930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8510369" y="2196545"/>
              <a:ext cx="242923" cy="10951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标题 2"/>
          <p:cNvSpPr>
            <a:spLocks noGrp="1"/>
          </p:cNvSpPr>
          <p:nvPr>
            <p:ph type="title"/>
          </p:nvPr>
        </p:nvSpPr>
        <p:spPr/>
        <p:txBody>
          <a:bodyPr>
            <a:normAutofit fontScale="90000"/>
          </a:bodyPr>
          <a:lstStyle/>
          <a:p>
            <a:r>
              <a:rPr lang="zh-CN" altLang="en-US" dirty="0"/>
              <a:t>单击此处添加标题</a:t>
            </a:r>
          </a:p>
        </p:txBody>
      </p:sp>
    </p:spTree>
    <p:custDataLst>
      <p:tags r:id="rId1"/>
    </p:custDataLst>
    <p:extLst>
      <p:ext uri="{BB962C8B-B14F-4D97-AF65-F5344CB8AC3E}">
        <p14:creationId xmlns:p14="http://schemas.microsoft.com/office/powerpoint/2010/main" val="179096390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38667">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38667">
                                          <p:cBhvr additive="base">
                                            <p:cTn id="7" dur="1250" fill="hold"/>
                                            <p:tgtEl>
                                              <p:spTgt spid="6"/>
                                            </p:tgtEl>
                                            <p:attrNameLst>
                                              <p:attrName>ppt_x</p:attrName>
                                            </p:attrNameLst>
                                          </p:cBhvr>
                                          <p:tavLst>
                                            <p:tav tm="0">
                                              <p:val>
                                                <p:strVal val="#ppt_x"/>
                                              </p:val>
                                            </p:tav>
                                            <p:tav tm="100000">
                                              <p:val>
                                                <p:strVal val="#ppt_x"/>
                                              </p:val>
                                            </p:tav>
                                          </p:tavLst>
                                        </p:anim>
                                        <p:anim calcmode="lin" valueType="num" p14:bounceEnd="38667">
                                          <p:cBhvr additive="base">
                                            <p:cTn id="8" dur="12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38667">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38667">
                                          <p:cBhvr additive="base">
                                            <p:cTn id="11" dur="1250" fill="hold"/>
                                            <p:tgtEl>
                                              <p:spTgt spid="7"/>
                                            </p:tgtEl>
                                            <p:attrNameLst>
                                              <p:attrName>ppt_x</p:attrName>
                                            </p:attrNameLst>
                                          </p:cBhvr>
                                          <p:tavLst>
                                            <p:tav tm="0">
                                              <p:val>
                                                <p:strVal val="#ppt_x"/>
                                              </p:val>
                                            </p:tav>
                                            <p:tav tm="100000">
                                              <p:val>
                                                <p:strVal val="#ppt_x"/>
                                              </p:val>
                                            </p:tav>
                                          </p:tavLst>
                                        </p:anim>
                                        <p:anim calcmode="lin" valueType="num" p14:bounceEnd="38667">
                                          <p:cBhvr additive="base">
                                            <p:cTn id="12" dur="12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14:presetBounceEnd="38667">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14:bounceEnd="38667">
                                          <p:cBhvr additive="base">
                                            <p:cTn id="15" dur="1250" fill="hold"/>
                                            <p:tgtEl>
                                              <p:spTgt spid="32"/>
                                            </p:tgtEl>
                                            <p:attrNameLst>
                                              <p:attrName>ppt_x</p:attrName>
                                            </p:attrNameLst>
                                          </p:cBhvr>
                                          <p:tavLst>
                                            <p:tav tm="0">
                                              <p:val>
                                                <p:strVal val="1+#ppt_w/2"/>
                                              </p:val>
                                            </p:tav>
                                            <p:tav tm="100000">
                                              <p:val>
                                                <p:strVal val="#ppt_x"/>
                                              </p:val>
                                            </p:tav>
                                          </p:tavLst>
                                        </p:anim>
                                        <p:anim calcmode="lin" valueType="num" p14:bounceEnd="38667">
                                          <p:cBhvr additive="base">
                                            <p:cTn id="16" dur="1250" fill="hold"/>
                                            <p:tgtEl>
                                              <p:spTgt spid="32"/>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childTnLst>
                                    </p:cTn>
                                  </p:par>
                                </p:childTnLst>
                              </p:cTn>
                            </p:par>
                            <p:par>
                              <p:cTn id="28" fill="hold">
                                <p:stCondLst>
                                  <p:cond delay="2750"/>
                                </p:stCondLst>
                                <p:childTnLst>
                                  <p:par>
                                    <p:cTn id="29" presetID="1" presetClass="entr" presetSubtype="0" fill="hold" grpId="0" nodeType="afterEffect">
                                      <p:stCondLst>
                                        <p:cond delay="0"/>
                                      </p:stCondLst>
                                      <p:iterate type="lt">
                                        <p:tmAbs val="100"/>
                                      </p:iterate>
                                      <p:childTnLst>
                                        <p:set>
                                          <p:cBhvr>
                                            <p:cTn id="30" dur="1" fill="hold">
                                              <p:stCondLst>
                                                <p:cond delay="0"/>
                                              </p:stCondLst>
                                            </p:cTn>
                                            <p:tgtEl>
                                              <p:spTgt spid="8"/>
                                            </p:tgtEl>
                                            <p:attrNameLst>
                                              <p:attrName>style.visibility</p:attrName>
                                            </p:attrNameLst>
                                          </p:cBhvr>
                                          <p:to>
                                            <p:strVal val="visible"/>
                                          </p:to>
                                        </p:set>
                                      </p:childTnLst>
                                    </p:cTn>
                                  </p:par>
                                </p:childTnLst>
                              </p:cTn>
                            </p:par>
                            <p:par>
                              <p:cTn id="31" fill="hold">
                                <p:stCondLst>
                                  <p:cond delay="5551"/>
                                </p:stCondLst>
                                <p:childTnLst>
                                  <p:par>
                                    <p:cTn id="32" presetID="1" presetClass="entr" presetSubtype="0" fill="hold" grpId="0" nodeType="afterEffect">
                                      <p:stCondLst>
                                        <p:cond delay="0"/>
                                      </p:stCondLst>
                                      <p:iterate type="lt">
                                        <p:tmAbs val="100"/>
                                      </p:iterate>
                                      <p:childTnLst>
                                        <p:set>
                                          <p:cBhvr>
                                            <p:cTn id="33" dur="1" fill="hold">
                                              <p:stCondLst>
                                                <p:cond delay="0"/>
                                              </p:stCondLst>
                                            </p:cTn>
                                            <p:tgtEl>
                                              <p:spTgt spid="9"/>
                                            </p:tgtEl>
                                            <p:attrNameLst>
                                              <p:attrName>style.visibility</p:attrName>
                                            </p:attrNameLst>
                                          </p:cBhvr>
                                          <p:to>
                                            <p:strVal val="visible"/>
                                          </p:to>
                                        </p:set>
                                      </p:childTnLst>
                                    </p:cTn>
                                  </p:par>
                                </p:childTnLst>
                              </p:cTn>
                            </p:par>
                            <p:par>
                              <p:cTn id="34" fill="hold">
                                <p:stCondLst>
                                  <p:cond delay="8352"/>
                                </p:stCondLst>
                                <p:childTnLst>
                                  <p:par>
                                    <p:cTn id="35" presetID="47"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0"/>
                                            <p:tgtEl>
                                              <p:spTgt spid="11"/>
                                            </p:tgtEl>
                                          </p:cBhvr>
                                        </p:animEffect>
                                        <p:anim calcmode="lin" valueType="num">
                                          <p:cBhvr>
                                            <p:cTn id="38" dur="2000" fill="hold"/>
                                            <p:tgtEl>
                                              <p:spTgt spid="11"/>
                                            </p:tgtEl>
                                            <p:attrNameLst>
                                              <p:attrName>ppt_x</p:attrName>
                                            </p:attrNameLst>
                                          </p:cBhvr>
                                          <p:tavLst>
                                            <p:tav tm="0">
                                              <p:val>
                                                <p:strVal val="#ppt_x"/>
                                              </p:val>
                                            </p:tav>
                                            <p:tav tm="100000">
                                              <p:val>
                                                <p:strVal val="#ppt_x"/>
                                              </p:val>
                                            </p:tav>
                                          </p:tavLst>
                                        </p:anim>
                                        <p:anim calcmode="lin" valueType="num">
                                          <p:cBhvr>
                                            <p:cTn id="39" dur="2000" fill="hold"/>
                                            <p:tgtEl>
                                              <p:spTgt spid="11"/>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ppt_x</p:attrName>
                                            </p:attrNameLst>
                                          </p:cBhvr>
                                          <p:tavLst>
                                            <p:tav tm="0">
                                              <p:val>
                                                <p:strVal val="#ppt_x"/>
                                              </p:val>
                                            </p:tav>
                                            <p:tav tm="100000">
                                              <p:val>
                                                <p:strVal val="#ppt_x"/>
                                              </p:val>
                                            </p:tav>
                                          </p:tavLst>
                                        </p:anim>
                                        <p:anim calcmode="lin" valueType="num">
                                          <p:cBhvr>
                                            <p:cTn id="44"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6" grpId="0" animBg="1"/>
          <p:bldP spid="7" grpId="0" animBg="1"/>
          <p:bldP spid="8" grpId="0"/>
          <p:bldP spid="9"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ppt_x"/>
                                              </p:val>
                                            </p:tav>
                                            <p:tav tm="100000">
                                              <p:val>
                                                <p:strVal val="#ppt_x"/>
                                              </p:val>
                                            </p:tav>
                                          </p:tavLst>
                                        </p:anim>
                                        <p:anim calcmode="lin" valueType="num">
                                          <p:cBhvr additive="base">
                                            <p:cTn id="12" dur="12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250" fill="hold"/>
                                            <p:tgtEl>
                                              <p:spTgt spid="32"/>
                                            </p:tgtEl>
                                            <p:attrNameLst>
                                              <p:attrName>ppt_x</p:attrName>
                                            </p:attrNameLst>
                                          </p:cBhvr>
                                          <p:tavLst>
                                            <p:tav tm="0">
                                              <p:val>
                                                <p:strVal val="1+#ppt_w/2"/>
                                              </p:val>
                                            </p:tav>
                                            <p:tav tm="100000">
                                              <p:val>
                                                <p:strVal val="#ppt_x"/>
                                              </p:val>
                                            </p:tav>
                                          </p:tavLst>
                                        </p:anim>
                                        <p:anim calcmode="lin" valueType="num">
                                          <p:cBhvr additive="base">
                                            <p:cTn id="16" dur="1250" fill="hold"/>
                                            <p:tgtEl>
                                              <p:spTgt spid="32"/>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childTnLst>
                                    </p:cTn>
                                  </p:par>
                                </p:childTnLst>
                              </p:cTn>
                            </p:par>
                            <p:par>
                              <p:cTn id="28" fill="hold">
                                <p:stCondLst>
                                  <p:cond delay="2750"/>
                                </p:stCondLst>
                                <p:childTnLst>
                                  <p:par>
                                    <p:cTn id="29" presetID="1" presetClass="entr" presetSubtype="0" fill="hold" grpId="0" nodeType="afterEffect">
                                      <p:stCondLst>
                                        <p:cond delay="0"/>
                                      </p:stCondLst>
                                      <p:iterate type="lt">
                                        <p:tmAbs val="100"/>
                                      </p:iterate>
                                      <p:childTnLst>
                                        <p:set>
                                          <p:cBhvr>
                                            <p:cTn id="30" dur="1" fill="hold">
                                              <p:stCondLst>
                                                <p:cond delay="0"/>
                                              </p:stCondLst>
                                            </p:cTn>
                                            <p:tgtEl>
                                              <p:spTgt spid="8"/>
                                            </p:tgtEl>
                                            <p:attrNameLst>
                                              <p:attrName>style.visibility</p:attrName>
                                            </p:attrNameLst>
                                          </p:cBhvr>
                                          <p:to>
                                            <p:strVal val="visible"/>
                                          </p:to>
                                        </p:set>
                                      </p:childTnLst>
                                    </p:cTn>
                                  </p:par>
                                </p:childTnLst>
                              </p:cTn>
                            </p:par>
                            <p:par>
                              <p:cTn id="31" fill="hold">
                                <p:stCondLst>
                                  <p:cond delay="5551"/>
                                </p:stCondLst>
                                <p:childTnLst>
                                  <p:par>
                                    <p:cTn id="32" presetID="1" presetClass="entr" presetSubtype="0" fill="hold" grpId="0" nodeType="afterEffect">
                                      <p:stCondLst>
                                        <p:cond delay="0"/>
                                      </p:stCondLst>
                                      <p:iterate type="lt">
                                        <p:tmAbs val="100"/>
                                      </p:iterate>
                                      <p:childTnLst>
                                        <p:set>
                                          <p:cBhvr>
                                            <p:cTn id="33" dur="1" fill="hold">
                                              <p:stCondLst>
                                                <p:cond delay="0"/>
                                              </p:stCondLst>
                                            </p:cTn>
                                            <p:tgtEl>
                                              <p:spTgt spid="9"/>
                                            </p:tgtEl>
                                            <p:attrNameLst>
                                              <p:attrName>style.visibility</p:attrName>
                                            </p:attrNameLst>
                                          </p:cBhvr>
                                          <p:to>
                                            <p:strVal val="visible"/>
                                          </p:to>
                                        </p:set>
                                      </p:childTnLst>
                                    </p:cTn>
                                  </p:par>
                                </p:childTnLst>
                              </p:cTn>
                            </p:par>
                            <p:par>
                              <p:cTn id="34" fill="hold">
                                <p:stCondLst>
                                  <p:cond delay="8352"/>
                                </p:stCondLst>
                                <p:childTnLst>
                                  <p:par>
                                    <p:cTn id="35" presetID="47"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0"/>
                                            <p:tgtEl>
                                              <p:spTgt spid="11"/>
                                            </p:tgtEl>
                                          </p:cBhvr>
                                        </p:animEffect>
                                        <p:anim calcmode="lin" valueType="num">
                                          <p:cBhvr>
                                            <p:cTn id="38" dur="2000" fill="hold"/>
                                            <p:tgtEl>
                                              <p:spTgt spid="11"/>
                                            </p:tgtEl>
                                            <p:attrNameLst>
                                              <p:attrName>ppt_x</p:attrName>
                                            </p:attrNameLst>
                                          </p:cBhvr>
                                          <p:tavLst>
                                            <p:tav tm="0">
                                              <p:val>
                                                <p:strVal val="#ppt_x"/>
                                              </p:val>
                                            </p:tav>
                                            <p:tav tm="100000">
                                              <p:val>
                                                <p:strVal val="#ppt_x"/>
                                              </p:val>
                                            </p:tav>
                                          </p:tavLst>
                                        </p:anim>
                                        <p:anim calcmode="lin" valueType="num">
                                          <p:cBhvr>
                                            <p:cTn id="39" dur="2000" fill="hold"/>
                                            <p:tgtEl>
                                              <p:spTgt spid="11"/>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ppt_x</p:attrName>
                                            </p:attrNameLst>
                                          </p:cBhvr>
                                          <p:tavLst>
                                            <p:tav tm="0">
                                              <p:val>
                                                <p:strVal val="#ppt_x"/>
                                              </p:val>
                                            </p:tav>
                                            <p:tav tm="100000">
                                              <p:val>
                                                <p:strVal val="#ppt_x"/>
                                              </p:val>
                                            </p:tav>
                                          </p:tavLst>
                                        </p:anim>
                                        <p:anim calcmode="lin" valueType="num">
                                          <p:cBhvr>
                                            <p:cTn id="44"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6" grpId="0" animBg="1"/>
          <p:bldP spid="7" grpId="0" animBg="1"/>
          <p:bldP spid="8" grpId="0"/>
          <p:bldP spid="9" grpId="0"/>
          <p:bldP spid="10" grpId="0"/>
          <p:bldP spid="1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p:cNvSpPr>
          <p:nvPr/>
        </p:nvSpPr>
        <p:spPr bwMode="auto">
          <a:xfrm>
            <a:off x="989757" y="2137711"/>
            <a:ext cx="3935886" cy="3949510"/>
          </a:xfrm>
          <a:custGeom>
            <a:avLst/>
            <a:gdLst>
              <a:gd name="T0" fmla="*/ 365 w 2340"/>
              <a:gd name="T1" fmla="*/ 542 h 2348"/>
              <a:gd name="T2" fmla="*/ 805 w 2340"/>
              <a:gd name="T3" fmla="*/ 220 h 2348"/>
              <a:gd name="T4" fmla="*/ 1001 w 2340"/>
              <a:gd name="T5" fmla="*/ 167 h 2348"/>
              <a:gd name="T6" fmla="*/ 1122 w 2340"/>
              <a:gd name="T7" fmla="*/ 155 h 2348"/>
              <a:gd name="T8" fmla="*/ 1230 w 2340"/>
              <a:gd name="T9" fmla="*/ 156 h 2348"/>
              <a:gd name="T10" fmla="*/ 1341 w 2340"/>
              <a:gd name="T11" fmla="*/ 169 h 2348"/>
              <a:gd name="T12" fmla="*/ 1513 w 2340"/>
              <a:gd name="T13" fmla="*/ 215 h 2348"/>
              <a:gd name="T14" fmla="*/ 1590 w 2340"/>
              <a:gd name="T15" fmla="*/ 246 h 2348"/>
              <a:gd name="T16" fmla="*/ 1708 w 2340"/>
              <a:gd name="T17" fmla="*/ 310 h 2348"/>
              <a:gd name="T18" fmla="*/ 1818 w 2340"/>
              <a:gd name="T19" fmla="*/ 389 h 2348"/>
              <a:gd name="T20" fmla="*/ 1940 w 2340"/>
              <a:gd name="T21" fmla="*/ 510 h 2348"/>
              <a:gd name="T22" fmla="*/ 2014 w 2340"/>
              <a:gd name="T23" fmla="*/ 608 h 2348"/>
              <a:gd name="T24" fmla="*/ 2076 w 2340"/>
              <a:gd name="T25" fmla="*/ 714 h 2348"/>
              <a:gd name="T26" fmla="*/ 2137 w 2340"/>
              <a:gd name="T27" fmla="*/ 860 h 2348"/>
              <a:gd name="T28" fmla="*/ 2174 w 2340"/>
              <a:gd name="T29" fmla="*/ 1015 h 2348"/>
              <a:gd name="T30" fmla="*/ 2186 w 2340"/>
              <a:gd name="T31" fmla="*/ 1192 h 2348"/>
              <a:gd name="T32" fmla="*/ 2174 w 2340"/>
              <a:gd name="T33" fmla="*/ 1333 h 2348"/>
              <a:gd name="T34" fmla="*/ 2131 w 2340"/>
              <a:gd name="T35" fmla="*/ 1505 h 2348"/>
              <a:gd name="T36" fmla="*/ 2077 w 2340"/>
              <a:gd name="T37" fmla="*/ 1634 h 2348"/>
              <a:gd name="T38" fmla="*/ 1985 w 2340"/>
              <a:gd name="T39" fmla="*/ 1782 h 2348"/>
              <a:gd name="T40" fmla="*/ 1859 w 2340"/>
              <a:gd name="T41" fmla="*/ 1922 h 2348"/>
              <a:gd name="T42" fmla="*/ 1740 w 2340"/>
              <a:gd name="T43" fmla="*/ 2017 h 2348"/>
              <a:gd name="T44" fmla="*/ 1611 w 2340"/>
              <a:gd name="T45" fmla="*/ 2092 h 2348"/>
              <a:gd name="T46" fmla="*/ 1382 w 2340"/>
              <a:gd name="T47" fmla="*/ 2171 h 2348"/>
              <a:gd name="T48" fmla="*/ 1167 w 2340"/>
              <a:gd name="T49" fmla="*/ 2194 h 2348"/>
              <a:gd name="T50" fmla="*/ 1018 w 2340"/>
              <a:gd name="T51" fmla="*/ 2183 h 2348"/>
              <a:gd name="T52" fmla="*/ 906 w 2340"/>
              <a:gd name="T53" fmla="*/ 2161 h 2348"/>
              <a:gd name="T54" fmla="*/ 775 w 2340"/>
              <a:gd name="T55" fmla="*/ 2117 h 2348"/>
              <a:gd name="T56" fmla="*/ 669 w 2340"/>
              <a:gd name="T57" fmla="*/ 2065 h 2348"/>
              <a:gd name="T58" fmla="*/ 435 w 2340"/>
              <a:gd name="T59" fmla="*/ 1886 h 2348"/>
              <a:gd name="T60" fmla="*/ 486 w 2340"/>
              <a:gd name="T61" fmla="*/ 1739 h 2348"/>
              <a:gd name="T62" fmla="*/ 283 w 2340"/>
              <a:gd name="T63" fmla="*/ 1948 h 2348"/>
              <a:gd name="T64" fmla="*/ 532 w 2340"/>
              <a:gd name="T65" fmla="*/ 2162 h 2348"/>
              <a:gd name="T66" fmla="*/ 660 w 2340"/>
              <a:gd name="T67" fmla="*/ 2234 h 2348"/>
              <a:gd name="T68" fmla="*/ 836 w 2340"/>
              <a:gd name="T69" fmla="*/ 2301 h 2348"/>
              <a:gd name="T70" fmla="*/ 963 w 2340"/>
              <a:gd name="T71" fmla="*/ 2331 h 2348"/>
              <a:gd name="T72" fmla="*/ 1098 w 2340"/>
              <a:gd name="T73" fmla="*/ 2346 h 2348"/>
              <a:gd name="T74" fmla="*/ 1343 w 2340"/>
              <a:gd name="T75" fmla="*/ 2335 h 2348"/>
              <a:gd name="T76" fmla="*/ 1626 w 2340"/>
              <a:gd name="T77" fmla="*/ 2254 h 2348"/>
              <a:gd name="T78" fmla="*/ 1795 w 2340"/>
              <a:gd name="T79" fmla="*/ 2166 h 2348"/>
              <a:gd name="T80" fmla="*/ 1949 w 2340"/>
              <a:gd name="T81" fmla="*/ 2049 h 2348"/>
              <a:gd name="T82" fmla="*/ 2072 w 2340"/>
              <a:gd name="T83" fmla="*/ 1921 h 2348"/>
              <a:gd name="T84" fmla="*/ 2195 w 2340"/>
              <a:gd name="T85" fmla="*/ 1739 h 2348"/>
              <a:gd name="T86" fmla="*/ 2267 w 2340"/>
              <a:gd name="T87" fmla="*/ 1583 h 2348"/>
              <a:gd name="T88" fmla="*/ 2306 w 2340"/>
              <a:gd name="T89" fmla="*/ 1457 h 2348"/>
              <a:gd name="T90" fmla="*/ 2336 w 2340"/>
              <a:gd name="T91" fmla="*/ 1276 h 2348"/>
              <a:gd name="T92" fmla="*/ 2334 w 2340"/>
              <a:gd name="T93" fmla="*/ 1052 h 2348"/>
              <a:gd name="T94" fmla="*/ 2301 w 2340"/>
              <a:gd name="T95" fmla="*/ 871 h 2348"/>
              <a:gd name="T96" fmla="*/ 2231 w 2340"/>
              <a:gd name="T97" fmla="*/ 680 h 2348"/>
              <a:gd name="T98" fmla="*/ 2164 w 2340"/>
              <a:gd name="T99" fmla="*/ 556 h 2348"/>
              <a:gd name="T100" fmla="*/ 2083 w 2340"/>
              <a:gd name="T101" fmla="*/ 441 h 2348"/>
              <a:gd name="T102" fmla="*/ 1990 w 2340"/>
              <a:gd name="T103" fmla="*/ 337 h 2348"/>
              <a:gd name="T104" fmla="*/ 1854 w 2340"/>
              <a:gd name="T105" fmla="*/ 223 h 2348"/>
              <a:gd name="T106" fmla="*/ 1680 w 2340"/>
              <a:gd name="T107" fmla="*/ 118 h 2348"/>
              <a:gd name="T108" fmla="*/ 1583 w 2340"/>
              <a:gd name="T109" fmla="*/ 76 h 2348"/>
              <a:gd name="T110" fmla="*/ 1439 w 2340"/>
              <a:gd name="T111" fmla="*/ 32 h 2348"/>
              <a:gd name="T112" fmla="*/ 1276 w 2340"/>
              <a:gd name="T113" fmla="*/ 5 h 2348"/>
              <a:gd name="T114" fmla="*/ 1168 w 2340"/>
              <a:gd name="T115" fmla="*/ 0 h 2348"/>
              <a:gd name="T116" fmla="*/ 1045 w 2340"/>
              <a:gd name="T117" fmla="*/ 6 h 2348"/>
              <a:gd name="T118" fmla="*/ 844 w 2340"/>
              <a:gd name="T119" fmla="*/ 45 h 2348"/>
              <a:gd name="T120" fmla="*/ 579 w 2340"/>
              <a:gd name="T121" fmla="*/ 157 h 2348"/>
              <a:gd name="T122" fmla="*/ 3 w 2340"/>
              <a:gd name="T123" fmla="*/ 1014 h 2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40" h="2348">
                <a:moveTo>
                  <a:pt x="153" y="1052"/>
                </a:moveTo>
                <a:cubicBezTo>
                  <a:pt x="153" y="1052"/>
                  <a:pt x="154" y="1046"/>
                  <a:pt x="155" y="1035"/>
                </a:cubicBezTo>
                <a:cubicBezTo>
                  <a:pt x="157" y="1024"/>
                  <a:pt x="159" y="1007"/>
                  <a:pt x="164" y="985"/>
                </a:cubicBezTo>
                <a:cubicBezTo>
                  <a:pt x="172" y="941"/>
                  <a:pt x="186" y="878"/>
                  <a:pt x="217" y="801"/>
                </a:cubicBezTo>
                <a:cubicBezTo>
                  <a:pt x="224" y="781"/>
                  <a:pt x="233" y="761"/>
                  <a:pt x="242" y="740"/>
                </a:cubicBezTo>
                <a:cubicBezTo>
                  <a:pt x="253" y="720"/>
                  <a:pt x="263" y="698"/>
                  <a:pt x="275" y="677"/>
                </a:cubicBezTo>
                <a:cubicBezTo>
                  <a:pt x="300" y="633"/>
                  <a:pt x="329" y="588"/>
                  <a:pt x="365" y="542"/>
                </a:cubicBezTo>
                <a:cubicBezTo>
                  <a:pt x="401" y="497"/>
                  <a:pt x="443" y="452"/>
                  <a:pt x="491" y="409"/>
                </a:cubicBezTo>
                <a:cubicBezTo>
                  <a:pt x="540" y="366"/>
                  <a:pt x="595" y="326"/>
                  <a:pt x="656" y="290"/>
                </a:cubicBezTo>
                <a:cubicBezTo>
                  <a:pt x="672" y="281"/>
                  <a:pt x="688" y="273"/>
                  <a:pt x="704" y="265"/>
                </a:cubicBezTo>
                <a:cubicBezTo>
                  <a:pt x="712" y="260"/>
                  <a:pt x="720" y="256"/>
                  <a:pt x="728" y="253"/>
                </a:cubicBezTo>
                <a:cubicBezTo>
                  <a:pt x="737" y="249"/>
                  <a:pt x="745" y="245"/>
                  <a:pt x="753" y="241"/>
                </a:cubicBezTo>
                <a:cubicBezTo>
                  <a:pt x="762" y="237"/>
                  <a:pt x="770" y="234"/>
                  <a:pt x="779" y="230"/>
                </a:cubicBezTo>
                <a:cubicBezTo>
                  <a:pt x="787" y="227"/>
                  <a:pt x="796" y="223"/>
                  <a:pt x="805" y="220"/>
                </a:cubicBezTo>
                <a:cubicBezTo>
                  <a:pt x="823" y="213"/>
                  <a:pt x="840" y="207"/>
                  <a:pt x="859" y="201"/>
                </a:cubicBezTo>
                <a:cubicBezTo>
                  <a:pt x="868" y="198"/>
                  <a:pt x="877" y="195"/>
                  <a:pt x="886" y="193"/>
                </a:cubicBezTo>
                <a:cubicBezTo>
                  <a:pt x="896" y="190"/>
                  <a:pt x="905" y="188"/>
                  <a:pt x="914" y="185"/>
                </a:cubicBezTo>
                <a:cubicBezTo>
                  <a:pt x="919" y="184"/>
                  <a:pt x="924" y="183"/>
                  <a:pt x="929" y="182"/>
                </a:cubicBezTo>
                <a:cubicBezTo>
                  <a:pt x="933" y="181"/>
                  <a:pt x="938" y="180"/>
                  <a:pt x="943" y="179"/>
                </a:cubicBezTo>
                <a:cubicBezTo>
                  <a:pt x="952" y="177"/>
                  <a:pt x="962" y="174"/>
                  <a:pt x="972" y="172"/>
                </a:cubicBezTo>
                <a:cubicBezTo>
                  <a:pt x="981" y="170"/>
                  <a:pt x="991" y="169"/>
                  <a:pt x="1001" y="167"/>
                </a:cubicBezTo>
                <a:cubicBezTo>
                  <a:pt x="1011" y="166"/>
                  <a:pt x="1021" y="164"/>
                  <a:pt x="1031" y="163"/>
                </a:cubicBezTo>
                <a:cubicBezTo>
                  <a:pt x="1041" y="162"/>
                  <a:pt x="1051" y="161"/>
                  <a:pt x="1061" y="159"/>
                </a:cubicBezTo>
                <a:cubicBezTo>
                  <a:pt x="1068" y="159"/>
                  <a:pt x="1068" y="159"/>
                  <a:pt x="1068" y="159"/>
                </a:cubicBezTo>
                <a:cubicBezTo>
                  <a:pt x="1071" y="158"/>
                  <a:pt x="1073" y="158"/>
                  <a:pt x="1076" y="158"/>
                </a:cubicBezTo>
                <a:cubicBezTo>
                  <a:pt x="1081" y="158"/>
                  <a:pt x="1086" y="157"/>
                  <a:pt x="1091" y="157"/>
                </a:cubicBezTo>
                <a:cubicBezTo>
                  <a:pt x="1096" y="157"/>
                  <a:pt x="1101" y="156"/>
                  <a:pt x="1106" y="156"/>
                </a:cubicBezTo>
                <a:cubicBezTo>
                  <a:pt x="1111" y="156"/>
                  <a:pt x="1116" y="155"/>
                  <a:pt x="1122" y="155"/>
                </a:cubicBezTo>
                <a:cubicBezTo>
                  <a:pt x="1132" y="155"/>
                  <a:pt x="1142" y="154"/>
                  <a:pt x="1152" y="154"/>
                </a:cubicBezTo>
                <a:cubicBezTo>
                  <a:pt x="1158" y="154"/>
                  <a:pt x="1163" y="154"/>
                  <a:pt x="1168" y="154"/>
                </a:cubicBezTo>
                <a:cubicBezTo>
                  <a:pt x="1173" y="154"/>
                  <a:pt x="1178" y="154"/>
                  <a:pt x="1183" y="154"/>
                </a:cubicBezTo>
                <a:cubicBezTo>
                  <a:pt x="1194" y="155"/>
                  <a:pt x="1204" y="155"/>
                  <a:pt x="1215" y="155"/>
                </a:cubicBezTo>
                <a:cubicBezTo>
                  <a:pt x="1219" y="155"/>
                  <a:pt x="1219" y="155"/>
                  <a:pt x="1219" y="155"/>
                </a:cubicBezTo>
                <a:cubicBezTo>
                  <a:pt x="1223" y="156"/>
                  <a:pt x="1223" y="156"/>
                  <a:pt x="1223" y="156"/>
                </a:cubicBezTo>
                <a:cubicBezTo>
                  <a:pt x="1230" y="156"/>
                  <a:pt x="1230" y="156"/>
                  <a:pt x="1230" y="156"/>
                </a:cubicBezTo>
                <a:cubicBezTo>
                  <a:pt x="1236" y="157"/>
                  <a:pt x="1241" y="157"/>
                  <a:pt x="1246" y="157"/>
                </a:cubicBezTo>
                <a:cubicBezTo>
                  <a:pt x="1251" y="158"/>
                  <a:pt x="1257" y="158"/>
                  <a:pt x="1262" y="159"/>
                </a:cubicBezTo>
                <a:cubicBezTo>
                  <a:pt x="1270" y="159"/>
                  <a:pt x="1270" y="159"/>
                  <a:pt x="1270" y="159"/>
                </a:cubicBezTo>
                <a:cubicBezTo>
                  <a:pt x="1272" y="159"/>
                  <a:pt x="1275" y="160"/>
                  <a:pt x="1278" y="160"/>
                </a:cubicBezTo>
                <a:cubicBezTo>
                  <a:pt x="1288" y="161"/>
                  <a:pt x="1299" y="163"/>
                  <a:pt x="1309" y="164"/>
                </a:cubicBezTo>
                <a:cubicBezTo>
                  <a:pt x="1314" y="165"/>
                  <a:pt x="1320" y="165"/>
                  <a:pt x="1325" y="166"/>
                </a:cubicBezTo>
                <a:cubicBezTo>
                  <a:pt x="1330" y="167"/>
                  <a:pt x="1335" y="168"/>
                  <a:pt x="1341" y="169"/>
                </a:cubicBezTo>
                <a:cubicBezTo>
                  <a:pt x="1351" y="171"/>
                  <a:pt x="1362" y="173"/>
                  <a:pt x="1372" y="175"/>
                </a:cubicBezTo>
                <a:cubicBezTo>
                  <a:pt x="1383" y="177"/>
                  <a:pt x="1393" y="180"/>
                  <a:pt x="1404" y="182"/>
                </a:cubicBezTo>
                <a:cubicBezTo>
                  <a:pt x="1409" y="183"/>
                  <a:pt x="1414" y="184"/>
                  <a:pt x="1419" y="186"/>
                </a:cubicBezTo>
                <a:cubicBezTo>
                  <a:pt x="1425" y="187"/>
                  <a:pt x="1430" y="189"/>
                  <a:pt x="1435" y="190"/>
                </a:cubicBezTo>
                <a:cubicBezTo>
                  <a:pt x="1446" y="193"/>
                  <a:pt x="1456" y="196"/>
                  <a:pt x="1466" y="199"/>
                </a:cubicBezTo>
                <a:cubicBezTo>
                  <a:pt x="1477" y="202"/>
                  <a:pt x="1487" y="206"/>
                  <a:pt x="1498" y="209"/>
                </a:cubicBezTo>
                <a:cubicBezTo>
                  <a:pt x="1503" y="211"/>
                  <a:pt x="1508" y="213"/>
                  <a:pt x="1513" y="215"/>
                </a:cubicBezTo>
                <a:cubicBezTo>
                  <a:pt x="1516" y="215"/>
                  <a:pt x="1518" y="216"/>
                  <a:pt x="1521" y="217"/>
                </a:cubicBezTo>
                <a:cubicBezTo>
                  <a:pt x="1528" y="220"/>
                  <a:pt x="1528" y="220"/>
                  <a:pt x="1528" y="220"/>
                </a:cubicBezTo>
                <a:cubicBezTo>
                  <a:pt x="1539" y="224"/>
                  <a:pt x="1549" y="228"/>
                  <a:pt x="1559" y="233"/>
                </a:cubicBezTo>
                <a:cubicBezTo>
                  <a:pt x="1563" y="234"/>
                  <a:pt x="1563" y="234"/>
                  <a:pt x="1563" y="234"/>
                </a:cubicBezTo>
                <a:cubicBezTo>
                  <a:pt x="1567" y="236"/>
                  <a:pt x="1567" y="236"/>
                  <a:pt x="1567" y="236"/>
                </a:cubicBezTo>
                <a:cubicBezTo>
                  <a:pt x="1574" y="239"/>
                  <a:pt x="1574" y="239"/>
                  <a:pt x="1574" y="239"/>
                </a:cubicBezTo>
                <a:cubicBezTo>
                  <a:pt x="1590" y="246"/>
                  <a:pt x="1590" y="246"/>
                  <a:pt x="1590" y="246"/>
                </a:cubicBezTo>
                <a:cubicBezTo>
                  <a:pt x="1605" y="253"/>
                  <a:pt x="1605" y="253"/>
                  <a:pt x="1605" y="253"/>
                </a:cubicBezTo>
                <a:cubicBezTo>
                  <a:pt x="1607" y="254"/>
                  <a:pt x="1610" y="255"/>
                  <a:pt x="1612" y="257"/>
                </a:cubicBezTo>
                <a:cubicBezTo>
                  <a:pt x="1620" y="260"/>
                  <a:pt x="1620" y="260"/>
                  <a:pt x="1620" y="260"/>
                </a:cubicBezTo>
                <a:cubicBezTo>
                  <a:pt x="1630" y="265"/>
                  <a:pt x="1640" y="270"/>
                  <a:pt x="1649" y="276"/>
                </a:cubicBezTo>
                <a:cubicBezTo>
                  <a:pt x="1659" y="281"/>
                  <a:pt x="1669" y="287"/>
                  <a:pt x="1679" y="292"/>
                </a:cubicBezTo>
                <a:cubicBezTo>
                  <a:pt x="1693" y="301"/>
                  <a:pt x="1693" y="301"/>
                  <a:pt x="1693" y="301"/>
                </a:cubicBezTo>
                <a:cubicBezTo>
                  <a:pt x="1698" y="303"/>
                  <a:pt x="1703" y="307"/>
                  <a:pt x="1708" y="310"/>
                </a:cubicBezTo>
                <a:cubicBezTo>
                  <a:pt x="1717" y="316"/>
                  <a:pt x="1727" y="322"/>
                  <a:pt x="1736" y="328"/>
                </a:cubicBezTo>
                <a:cubicBezTo>
                  <a:pt x="1745" y="334"/>
                  <a:pt x="1755" y="341"/>
                  <a:pt x="1764" y="348"/>
                </a:cubicBezTo>
                <a:cubicBezTo>
                  <a:pt x="1768" y="351"/>
                  <a:pt x="1773" y="354"/>
                  <a:pt x="1778" y="358"/>
                </a:cubicBezTo>
                <a:cubicBezTo>
                  <a:pt x="1791" y="368"/>
                  <a:pt x="1791" y="368"/>
                  <a:pt x="1791" y="368"/>
                </a:cubicBezTo>
                <a:cubicBezTo>
                  <a:pt x="1804" y="379"/>
                  <a:pt x="1804" y="379"/>
                  <a:pt x="1804" y="379"/>
                </a:cubicBezTo>
                <a:cubicBezTo>
                  <a:pt x="1811" y="384"/>
                  <a:pt x="1811" y="384"/>
                  <a:pt x="1811" y="384"/>
                </a:cubicBezTo>
                <a:cubicBezTo>
                  <a:pt x="1813" y="386"/>
                  <a:pt x="1816" y="387"/>
                  <a:pt x="1818" y="389"/>
                </a:cubicBezTo>
                <a:cubicBezTo>
                  <a:pt x="1835" y="404"/>
                  <a:pt x="1853" y="419"/>
                  <a:pt x="1869" y="435"/>
                </a:cubicBezTo>
                <a:cubicBezTo>
                  <a:pt x="1882" y="447"/>
                  <a:pt x="1882" y="447"/>
                  <a:pt x="1882" y="447"/>
                </a:cubicBezTo>
                <a:cubicBezTo>
                  <a:pt x="1888" y="453"/>
                  <a:pt x="1888" y="453"/>
                  <a:pt x="1888" y="453"/>
                </a:cubicBezTo>
                <a:cubicBezTo>
                  <a:pt x="1894" y="459"/>
                  <a:pt x="1894" y="459"/>
                  <a:pt x="1894" y="459"/>
                </a:cubicBezTo>
                <a:cubicBezTo>
                  <a:pt x="1902" y="468"/>
                  <a:pt x="1910" y="476"/>
                  <a:pt x="1918" y="484"/>
                </a:cubicBezTo>
                <a:cubicBezTo>
                  <a:pt x="1922" y="489"/>
                  <a:pt x="1925" y="493"/>
                  <a:pt x="1929" y="497"/>
                </a:cubicBezTo>
                <a:cubicBezTo>
                  <a:pt x="1940" y="510"/>
                  <a:pt x="1940" y="510"/>
                  <a:pt x="1940" y="510"/>
                </a:cubicBezTo>
                <a:cubicBezTo>
                  <a:pt x="1952" y="524"/>
                  <a:pt x="1952" y="524"/>
                  <a:pt x="1952" y="524"/>
                </a:cubicBezTo>
                <a:cubicBezTo>
                  <a:pt x="1956" y="528"/>
                  <a:pt x="1959" y="533"/>
                  <a:pt x="1963" y="537"/>
                </a:cubicBezTo>
                <a:cubicBezTo>
                  <a:pt x="1970" y="546"/>
                  <a:pt x="1977" y="556"/>
                  <a:pt x="1984" y="565"/>
                </a:cubicBezTo>
                <a:cubicBezTo>
                  <a:pt x="1991" y="574"/>
                  <a:pt x="1998" y="584"/>
                  <a:pt x="2004" y="593"/>
                </a:cubicBezTo>
                <a:cubicBezTo>
                  <a:pt x="2010" y="600"/>
                  <a:pt x="2010" y="600"/>
                  <a:pt x="2010" y="600"/>
                </a:cubicBezTo>
                <a:cubicBezTo>
                  <a:pt x="2012" y="604"/>
                  <a:pt x="2012" y="604"/>
                  <a:pt x="2012" y="604"/>
                </a:cubicBezTo>
                <a:cubicBezTo>
                  <a:pt x="2014" y="608"/>
                  <a:pt x="2014" y="608"/>
                  <a:pt x="2014" y="608"/>
                </a:cubicBezTo>
                <a:cubicBezTo>
                  <a:pt x="2024" y="622"/>
                  <a:pt x="2024" y="622"/>
                  <a:pt x="2024" y="622"/>
                </a:cubicBezTo>
                <a:cubicBezTo>
                  <a:pt x="2033" y="637"/>
                  <a:pt x="2033" y="637"/>
                  <a:pt x="2033" y="637"/>
                </a:cubicBezTo>
                <a:cubicBezTo>
                  <a:pt x="2038" y="644"/>
                  <a:pt x="2038" y="644"/>
                  <a:pt x="2038" y="644"/>
                </a:cubicBezTo>
                <a:cubicBezTo>
                  <a:pt x="2040" y="647"/>
                  <a:pt x="2041" y="649"/>
                  <a:pt x="2042" y="652"/>
                </a:cubicBezTo>
                <a:cubicBezTo>
                  <a:pt x="2048" y="662"/>
                  <a:pt x="2054" y="672"/>
                  <a:pt x="2060" y="682"/>
                </a:cubicBezTo>
                <a:cubicBezTo>
                  <a:pt x="2063" y="687"/>
                  <a:pt x="2066" y="693"/>
                  <a:pt x="2068" y="698"/>
                </a:cubicBezTo>
                <a:cubicBezTo>
                  <a:pt x="2076" y="714"/>
                  <a:pt x="2076" y="714"/>
                  <a:pt x="2076" y="714"/>
                </a:cubicBezTo>
                <a:cubicBezTo>
                  <a:pt x="2084" y="729"/>
                  <a:pt x="2084" y="729"/>
                  <a:pt x="2084" y="729"/>
                </a:cubicBezTo>
                <a:cubicBezTo>
                  <a:pt x="2087" y="734"/>
                  <a:pt x="2089" y="740"/>
                  <a:pt x="2092" y="745"/>
                </a:cubicBezTo>
                <a:cubicBezTo>
                  <a:pt x="2096" y="756"/>
                  <a:pt x="2101" y="767"/>
                  <a:pt x="2106" y="777"/>
                </a:cubicBezTo>
                <a:cubicBezTo>
                  <a:pt x="2110" y="788"/>
                  <a:pt x="2115" y="799"/>
                  <a:pt x="2119" y="810"/>
                </a:cubicBezTo>
                <a:cubicBezTo>
                  <a:pt x="2121" y="816"/>
                  <a:pt x="2124" y="821"/>
                  <a:pt x="2125" y="827"/>
                </a:cubicBezTo>
                <a:cubicBezTo>
                  <a:pt x="2131" y="843"/>
                  <a:pt x="2131" y="843"/>
                  <a:pt x="2131" y="843"/>
                </a:cubicBezTo>
                <a:cubicBezTo>
                  <a:pt x="2137" y="860"/>
                  <a:pt x="2137" y="860"/>
                  <a:pt x="2137" y="860"/>
                </a:cubicBezTo>
                <a:cubicBezTo>
                  <a:pt x="2139" y="866"/>
                  <a:pt x="2141" y="871"/>
                  <a:pt x="2142" y="877"/>
                </a:cubicBezTo>
                <a:cubicBezTo>
                  <a:pt x="2152" y="911"/>
                  <a:pt x="2152" y="911"/>
                  <a:pt x="2152" y="911"/>
                </a:cubicBezTo>
                <a:cubicBezTo>
                  <a:pt x="2154" y="920"/>
                  <a:pt x="2154" y="920"/>
                  <a:pt x="2154" y="920"/>
                </a:cubicBezTo>
                <a:cubicBezTo>
                  <a:pt x="2156" y="928"/>
                  <a:pt x="2156" y="928"/>
                  <a:pt x="2156" y="928"/>
                </a:cubicBezTo>
                <a:cubicBezTo>
                  <a:pt x="2160" y="945"/>
                  <a:pt x="2160" y="945"/>
                  <a:pt x="2160" y="945"/>
                </a:cubicBezTo>
                <a:cubicBezTo>
                  <a:pt x="2163" y="957"/>
                  <a:pt x="2166" y="968"/>
                  <a:pt x="2167" y="980"/>
                </a:cubicBezTo>
                <a:cubicBezTo>
                  <a:pt x="2174" y="1015"/>
                  <a:pt x="2174" y="1015"/>
                  <a:pt x="2174" y="1015"/>
                </a:cubicBezTo>
                <a:cubicBezTo>
                  <a:pt x="2176" y="1027"/>
                  <a:pt x="2177" y="1038"/>
                  <a:pt x="2178" y="1050"/>
                </a:cubicBezTo>
                <a:cubicBezTo>
                  <a:pt x="2181" y="1068"/>
                  <a:pt x="2181" y="1068"/>
                  <a:pt x="2181" y="1068"/>
                </a:cubicBezTo>
                <a:cubicBezTo>
                  <a:pt x="2181" y="1074"/>
                  <a:pt x="2182" y="1080"/>
                  <a:pt x="2182" y="1086"/>
                </a:cubicBezTo>
                <a:cubicBezTo>
                  <a:pt x="2185" y="1121"/>
                  <a:pt x="2185" y="1121"/>
                  <a:pt x="2185" y="1121"/>
                </a:cubicBezTo>
                <a:cubicBezTo>
                  <a:pt x="2186" y="1156"/>
                  <a:pt x="2186" y="1156"/>
                  <a:pt x="2186" y="1156"/>
                </a:cubicBezTo>
                <a:cubicBezTo>
                  <a:pt x="2186" y="1174"/>
                  <a:pt x="2186" y="1174"/>
                  <a:pt x="2186" y="1174"/>
                </a:cubicBezTo>
                <a:cubicBezTo>
                  <a:pt x="2186" y="1192"/>
                  <a:pt x="2186" y="1192"/>
                  <a:pt x="2186" y="1192"/>
                </a:cubicBezTo>
                <a:cubicBezTo>
                  <a:pt x="2185" y="1228"/>
                  <a:pt x="2185" y="1228"/>
                  <a:pt x="2185" y="1228"/>
                </a:cubicBezTo>
                <a:cubicBezTo>
                  <a:pt x="2182" y="1263"/>
                  <a:pt x="2182" y="1263"/>
                  <a:pt x="2182" y="1263"/>
                </a:cubicBezTo>
                <a:cubicBezTo>
                  <a:pt x="2182" y="1269"/>
                  <a:pt x="2181" y="1275"/>
                  <a:pt x="2181" y="1281"/>
                </a:cubicBezTo>
                <a:cubicBezTo>
                  <a:pt x="2178" y="1298"/>
                  <a:pt x="2178" y="1298"/>
                  <a:pt x="2178" y="1298"/>
                </a:cubicBezTo>
                <a:cubicBezTo>
                  <a:pt x="2176" y="1316"/>
                  <a:pt x="2176" y="1316"/>
                  <a:pt x="2176" y="1316"/>
                </a:cubicBezTo>
                <a:cubicBezTo>
                  <a:pt x="2175" y="1325"/>
                  <a:pt x="2175" y="1325"/>
                  <a:pt x="2175" y="1325"/>
                </a:cubicBezTo>
                <a:cubicBezTo>
                  <a:pt x="2175" y="1327"/>
                  <a:pt x="2174" y="1330"/>
                  <a:pt x="2174" y="1333"/>
                </a:cubicBezTo>
                <a:cubicBezTo>
                  <a:pt x="2169" y="1357"/>
                  <a:pt x="2166" y="1380"/>
                  <a:pt x="2160" y="1403"/>
                </a:cubicBezTo>
                <a:cubicBezTo>
                  <a:pt x="2156" y="1420"/>
                  <a:pt x="2156" y="1420"/>
                  <a:pt x="2156" y="1420"/>
                </a:cubicBezTo>
                <a:cubicBezTo>
                  <a:pt x="2154" y="1429"/>
                  <a:pt x="2154" y="1429"/>
                  <a:pt x="2154" y="1429"/>
                </a:cubicBezTo>
                <a:cubicBezTo>
                  <a:pt x="2152" y="1437"/>
                  <a:pt x="2152" y="1437"/>
                  <a:pt x="2152" y="1437"/>
                </a:cubicBezTo>
                <a:cubicBezTo>
                  <a:pt x="2149" y="1448"/>
                  <a:pt x="2145" y="1460"/>
                  <a:pt x="2142" y="1471"/>
                </a:cubicBezTo>
                <a:cubicBezTo>
                  <a:pt x="2141" y="1477"/>
                  <a:pt x="2139" y="1482"/>
                  <a:pt x="2137" y="1488"/>
                </a:cubicBezTo>
                <a:cubicBezTo>
                  <a:pt x="2131" y="1505"/>
                  <a:pt x="2131" y="1505"/>
                  <a:pt x="2131" y="1505"/>
                </a:cubicBezTo>
                <a:cubicBezTo>
                  <a:pt x="2125" y="1521"/>
                  <a:pt x="2125" y="1521"/>
                  <a:pt x="2125" y="1521"/>
                </a:cubicBezTo>
                <a:cubicBezTo>
                  <a:pt x="2125" y="1524"/>
                  <a:pt x="2124" y="1527"/>
                  <a:pt x="2122" y="1529"/>
                </a:cubicBezTo>
                <a:cubicBezTo>
                  <a:pt x="2119" y="1538"/>
                  <a:pt x="2119" y="1538"/>
                  <a:pt x="2119" y="1538"/>
                </a:cubicBezTo>
                <a:cubicBezTo>
                  <a:pt x="2115" y="1549"/>
                  <a:pt x="2111" y="1559"/>
                  <a:pt x="2106" y="1570"/>
                </a:cubicBezTo>
                <a:cubicBezTo>
                  <a:pt x="2101" y="1581"/>
                  <a:pt x="2097" y="1592"/>
                  <a:pt x="2092" y="1602"/>
                </a:cubicBezTo>
                <a:cubicBezTo>
                  <a:pt x="2089" y="1608"/>
                  <a:pt x="2087" y="1613"/>
                  <a:pt x="2085" y="1618"/>
                </a:cubicBezTo>
                <a:cubicBezTo>
                  <a:pt x="2077" y="1634"/>
                  <a:pt x="2077" y="1634"/>
                  <a:pt x="2077" y="1634"/>
                </a:cubicBezTo>
                <a:cubicBezTo>
                  <a:pt x="2069" y="1649"/>
                  <a:pt x="2069" y="1649"/>
                  <a:pt x="2069" y="1649"/>
                </a:cubicBezTo>
                <a:cubicBezTo>
                  <a:pt x="2066" y="1655"/>
                  <a:pt x="2063" y="1660"/>
                  <a:pt x="2060" y="1665"/>
                </a:cubicBezTo>
                <a:cubicBezTo>
                  <a:pt x="2055" y="1675"/>
                  <a:pt x="2049" y="1685"/>
                  <a:pt x="2043" y="1695"/>
                </a:cubicBezTo>
                <a:cubicBezTo>
                  <a:pt x="2039" y="1703"/>
                  <a:pt x="2039" y="1703"/>
                  <a:pt x="2039" y="1703"/>
                </a:cubicBezTo>
                <a:cubicBezTo>
                  <a:pt x="2034" y="1710"/>
                  <a:pt x="2034" y="1710"/>
                  <a:pt x="2034" y="1710"/>
                </a:cubicBezTo>
                <a:cubicBezTo>
                  <a:pt x="2025" y="1725"/>
                  <a:pt x="2025" y="1725"/>
                  <a:pt x="2025" y="1725"/>
                </a:cubicBezTo>
                <a:cubicBezTo>
                  <a:pt x="2012" y="1744"/>
                  <a:pt x="1999" y="1763"/>
                  <a:pt x="1985" y="1782"/>
                </a:cubicBezTo>
                <a:cubicBezTo>
                  <a:pt x="1978" y="1791"/>
                  <a:pt x="1971" y="1800"/>
                  <a:pt x="1964" y="1809"/>
                </a:cubicBezTo>
                <a:cubicBezTo>
                  <a:pt x="1953" y="1823"/>
                  <a:pt x="1953" y="1823"/>
                  <a:pt x="1953" y="1823"/>
                </a:cubicBezTo>
                <a:cubicBezTo>
                  <a:pt x="1942" y="1836"/>
                  <a:pt x="1942" y="1836"/>
                  <a:pt x="1942" y="1836"/>
                </a:cubicBezTo>
                <a:cubicBezTo>
                  <a:pt x="1934" y="1844"/>
                  <a:pt x="1927" y="1853"/>
                  <a:pt x="1919" y="1862"/>
                </a:cubicBezTo>
                <a:cubicBezTo>
                  <a:pt x="1911" y="1870"/>
                  <a:pt x="1904" y="1878"/>
                  <a:pt x="1896" y="1887"/>
                </a:cubicBezTo>
                <a:cubicBezTo>
                  <a:pt x="1888" y="1895"/>
                  <a:pt x="1880" y="1903"/>
                  <a:pt x="1871" y="1911"/>
                </a:cubicBezTo>
                <a:cubicBezTo>
                  <a:pt x="1859" y="1922"/>
                  <a:pt x="1859" y="1922"/>
                  <a:pt x="1859" y="1922"/>
                </a:cubicBezTo>
                <a:cubicBezTo>
                  <a:pt x="1853" y="1928"/>
                  <a:pt x="1853" y="1928"/>
                  <a:pt x="1853" y="1928"/>
                </a:cubicBezTo>
                <a:cubicBezTo>
                  <a:pt x="1851" y="1930"/>
                  <a:pt x="1849" y="1932"/>
                  <a:pt x="1846" y="1934"/>
                </a:cubicBezTo>
                <a:cubicBezTo>
                  <a:pt x="1838" y="1941"/>
                  <a:pt x="1829" y="1949"/>
                  <a:pt x="1821" y="1956"/>
                </a:cubicBezTo>
                <a:cubicBezTo>
                  <a:pt x="1819" y="1958"/>
                  <a:pt x="1816" y="1960"/>
                  <a:pt x="1814" y="1962"/>
                </a:cubicBezTo>
                <a:cubicBezTo>
                  <a:pt x="1808" y="1967"/>
                  <a:pt x="1808" y="1967"/>
                  <a:pt x="1808" y="1967"/>
                </a:cubicBezTo>
                <a:cubicBezTo>
                  <a:pt x="1794" y="1977"/>
                  <a:pt x="1794" y="1977"/>
                  <a:pt x="1794" y="1977"/>
                </a:cubicBezTo>
                <a:cubicBezTo>
                  <a:pt x="1777" y="1992"/>
                  <a:pt x="1758" y="2004"/>
                  <a:pt x="1740" y="2017"/>
                </a:cubicBezTo>
                <a:cubicBezTo>
                  <a:pt x="1736" y="2021"/>
                  <a:pt x="1731" y="2023"/>
                  <a:pt x="1726" y="2027"/>
                </a:cubicBezTo>
                <a:cubicBezTo>
                  <a:pt x="1712" y="2036"/>
                  <a:pt x="1712" y="2036"/>
                  <a:pt x="1712" y="2036"/>
                </a:cubicBezTo>
                <a:cubicBezTo>
                  <a:pt x="1698" y="2045"/>
                  <a:pt x="1698" y="2045"/>
                  <a:pt x="1698" y="2045"/>
                </a:cubicBezTo>
                <a:cubicBezTo>
                  <a:pt x="1693" y="2048"/>
                  <a:pt x="1688" y="2050"/>
                  <a:pt x="1684" y="2053"/>
                </a:cubicBezTo>
                <a:cubicBezTo>
                  <a:pt x="1674" y="2059"/>
                  <a:pt x="1664" y="2064"/>
                  <a:pt x="1655" y="2070"/>
                </a:cubicBezTo>
                <a:cubicBezTo>
                  <a:pt x="1645" y="2075"/>
                  <a:pt x="1635" y="2080"/>
                  <a:pt x="1625" y="2085"/>
                </a:cubicBezTo>
                <a:cubicBezTo>
                  <a:pt x="1621" y="2087"/>
                  <a:pt x="1616" y="2090"/>
                  <a:pt x="1611" y="2092"/>
                </a:cubicBezTo>
                <a:cubicBezTo>
                  <a:pt x="1606" y="2095"/>
                  <a:pt x="1601" y="2097"/>
                  <a:pt x="1596" y="2099"/>
                </a:cubicBezTo>
                <a:cubicBezTo>
                  <a:pt x="1586" y="2104"/>
                  <a:pt x="1576" y="2108"/>
                  <a:pt x="1566" y="2113"/>
                </a:cubicBezTo>
                <a:cubicBezTo>
                  <a:pt x="1526" y="2129"/>
                  <a:pt x="1485" y="2145"/>
                  <a:pt x="1444" y="2156"/>
                </a:cubicBezTo>
                <a:cubicBezTo>
                  <a:pt x="1439" y="2157"/>
                  <a:pt x="1434" y="2158"/>
                  <a:pt x="1429" y="2160"/>
                </a:cubicBezTo>
                <a:cubicBezTo>
                  <a:pt x="1421" y="2162"/>
                  <a:pt x="1421" y="2162"/>
                  <a:pt x="1421" y="2162"/>
                </a:cubicBezTo>
                <a:cubicBezTo>
                  <a:pt x="1413" y="2164"/>
                  <a:pt x="1413" y="2164"/>
                  <a:pt x="1413" y="2164"/>
                </a:cubicBezTo>
                <a:cubicBezTo>
                  <a:pt x="1403" y="2166"/>
                  <a:pt x="1392" y="2169"/>
                  <a:pt x="1382" y="2171"/>
                </a:cubicBezTo>
                <a:cubicBezTo>
                  <a:pt x="1372" y="2174"/>
                  <a:pt x="1362" y="2175"/>
                  <a:pt x="1351" y="2177"/>
                </a:cubicBezTo>
                <a:cubicBezTo>
                  <a:pt x="1341" y="2179"/>
                  <a:pt x="1331" y="2181"/>
                  <a:pt x="1320" y="2183"/>
                </a:cubicBezTo>
                <a:cubicBezTo>
                  <a:pt x="1310" y="2184"/>
                  <a:pt x="1300" y="2185"/>
                  <a:pt x="1289" y="2186"/>
                </a:cubicBezTo>
                <a:cubicBezTo>
                  <a:pt x="1284" y="2187"/>
                  <a:pt x="1279" y="2188"/>
                  <a:pt x="1274" y="2188"/>
                </a:cubicBezTo>
                <a:cubicBezTo>
                  <a:pt x="1269" y="2189"/>
                  <a:pt x="1264" y="2189"/>
                  <a:pt x="1258" y="2190"/>
                </a:cubicBezTo>
                <a:cubicBezTo>
                  <a:pt x="1238" y="2191"/>
                  <a:pt x="1218" y="2193"/>
                  <a:pt x="1197" y="2193"/>
                </a:cubicBezTo>
                <a:cubicBezTo>
                  <a:pt x="1187" y="2194"/>
                  <a:pt x="1177" y="2194"/>
                  <a:pt x="1167" y="2194"/>
                </a:cubicBezTo>
                <a:cubicBezTo>
                  <a:pt x="1157" y="2194"/>
                  <a:pt x="1146" y="2194"/>
                  <a:pt x="1136" y="2194"/>
                </a:cubicBezTo>
                <a:cubicBezTo>
                  <a:pt x="1126" y="2194"/>
                  <a:pt x="1116" y="2193"/>
                  <a:pt x="1106" y="2192"/>
                </a:cubicBezTo>
                <a:cubicBezTo>
                  <a:pt x="1102" y="2192"/>
                  <a:pt x="1097" y="2192"/>
                  <a:pt x="1092" y="2191"/>
                </a:cubicBezTo>
                <a:cubicBezTo>
                  <a:pt x="1084" y="2191"/>
                  <a:pt x="1084" y="2191"/>
                  <a:pt x="1084" y="2191"/>
                </a:cubicBezTo>
                <a:cubicBezTo>
                  <a:pt x="1077" y="2190"/>
                  <a:pt x="1077" y="2190"/>
                  <a:pt x="1077" y="2190"/>
                </a:cubicBezTo>
                <a:cubicBezTo>
                  <a:pt x="1067" y="2189"/>
                  <a:pt x="1057" y="2188"/>
                  <a:pt x="1047" y="2187"/>
                </a:cubicBezTo>
                <a:cubicBezTo>
                  <a:pt x="1038" y="2186"/>
                  <a:pt x="1028" y="2185"/>
                  <a:pt x="1018" y="2183"/>
                </a:cubicBezTo>
                <a:cubicBezTo>
                  <a:pt x="1014" y="2183"/>
                  <a:pt x="1009" y="2182"/>
                  <a:pt x="1004" y="2181"/>
                </a:cubicBezTo>
                <a:cubicBezTo>
                  <a:pt x="999" y="2181"/>
                  <a:pt x="994" y="2180"/>
                  <a:pt x="990" y="2179"/>
                </a:cubicBezTo>
                <a:cubicBezTo>
                  <a:pt x="985" y="2178"/>
                  <a:pt x="980" y="2177"/>
                  <a:pt x="975" y="2176"/>
                </a:cubicBezTo>
                <a:cubicBezTo>
                  <a:pt x="971" y="2175"/>
                  <a:pt x="966" y="2175"/>
                  <a:pt x="961" y="2174"/>
                </a:cubicBezTo>
                <a:cubicBezTo>
                  <a:pt x="952" y="2172"/>
                  <a:pt x="943" y="2170"/>
                  <a:pt x="933" y="2167"/>
                </a:cubicBezTo>
                <a:cubicBezTo>
                  <a:pt x="929" y="2167"/>
                  <a:pt x="924" y="2165"/>
                  <a:pt x="920" y="2164"/>
                </a:cubicBezTo>
                <a:cubicBezTo>
                  <a:pt x="915" y="2163"/>
                  <a:pt x="910" y="2162"/>
                  <a:pt x="906" y="2161"/>
                </a:cubicBezTo>
                <a:cubicBezTo>
                  <a:pt x="901" y="2159"/>
                  <a:pt x="897" y="2158"/>
                  <a:pt x="892" y="2157"/>
                </a:cubicBezTo>
                <a:cubicBezTo>
                  <a:pt x="888" y="2156"/>
                  <a:pt x="883" y="2154"/>
                  <a:pt x="879" y="2153"/>
                </a:cubicBezTo>
                <a:cubicBezTo>
                  <a:pt x="870" y="2150"/>
                  <a:pt x="861" y="2148"/>
                  <a:pt x="852" y="2145"/>
                </a:cubicBezTo>
                <a:cubicBezTo>
                  <a:pt x="844" y="2142"/>
                  <a:pt x="835" y="2139"/>
                  <a:pt x="826" y="2136"/>
                </a:cubicBezTo>
                <a:cubicBezTo>
                  <a:pt x="822" y="2135"/>
                  <a:pt x="818" y="2133"/>
                  <a:pt x="813" y="2132"/>
                </a:cubicBezTo>
                <a:cubicBezTo>
                  <a:pt x="809" y="2130"/>
                  <a:pt x="805" y="2128"/>
                  <a:pt x="801" y="2127"/>
                </a:cubicBezTo>
                <a:cubicBezTo>
                  <a:pt x="792" y="2123"/>
                  <a:pt x="784" y="2120"/>
                  <a:pt x="775" y="2117"/>
                </a:cubicBezTo>
                <a:cubicBezTo>
                  <a:pt x="767" y="2113"/>
                  <a:pt x="759" y="2110"/>
                  <a:pt x="751" y="2106"/>
                </a:cubicBezTo>
                <a:cubicBezTo>
                  <a:pt x="743" y="2103"/>
                  <a:pt x="735" y="2099"/>
                  <a:pt x="727" y="2095"/>
                </a:cubicBezTo>
                <a:cubicBezTo>
                  <a:pt x="723" y="2093"/>
                  <a:pt x="719" y="2091"/>
                  <a:pt x="715" y="2089"/>
                </a:cubicBezTo>
                <a:cubicBezTo>
                  <a:pt x="709" y="2086"/>
                  <a:pt x="709" y="2086"/>
                  <a:pt x="709" y="2086"/>
                </a:cubicBezTo>
                <a:cubicBezTo>
                  <a:pt x="703" y="2083"/>
                  <a:pt x="703" y="2083"/>
                  <a:pt x="703" y="2083"/>
                </a:cubicBezTo>
                <a:cubicBezTo>
                  <a:pt x="696" y="2079"/>
                  <a:pt x="688" y="2075"/>
                  <a:pt x="680" y="2071"/>
                </a:cubicBezTo>
                <a:cubicBezTo>
                  <a:pt x="677" y="2069"/>
                  <a:pt x="673" y="2067"/>
                  <a:pt x="669" y="2065"/>
                </a:cubicBezTo>
                <a:cubicBezTo>
                  <a:pt x="665" y="2063"/>
                  <a:pt x="662" y="2061"/>
                  <a:pt x="658" y="2059"/>
                </a:cubicBezTo>
                <a:cubicBezTo>
                  <a:pt x="643" y="2051"/>
                  <a:pt x="629" y="2041"/>
                  <a:pt x="615" y="2033"/>
                </a:cubicBezTo>
                <a:cubicBezTo>
                  <a:pt x="610" y="2029"/>
                  <a:pt x="610" y="2029"/>
                  <a:pt x="610" y="2029"/>
                </a:cubicBezTo>
                <a:cubicBezTo>
                  <a:pt x="605" y="2026"/>
                  <a:pt x="605" y="2026"/>
                  <a:pt x="605" y="2026"/>
                </a:cubicBezTo>
                <a:cubicBezTo>
                  <a:pt x="601" y="2024"/>
                  <a:pt x="598" y="2021"/>
                  <a:pt x="594" y="2019"/>
                </a:cubicBezTo>
                <a:cubicBezTo>
                  <a:pt x="588" y="2014"/>
                  <a:pt x="581" y="2010"/>
                  <a:pt x="574" y="2005"/>
                </a:cubicBezTo>
                <a:cubicBezTo>
                  <a:pt x="522" y="1967"/>
                  <a:pt x="475" y="1927"/>
                  <a:pt x="435" y="1886"/>
                </a:cubicBezTo>
                <a:cubicBezTo>
                  <a:pt x="425" y="1875"/>
                  <a:pt x="415" y="1865"/>
                  <a:pt x="406" y="1854"/>
                </a:cubicBezTo>
                <a:cubicBezTo>
                  <a:pt x="403" y="1852"/>
                  <a:pt x="401" y="1849"/>
                  <a:pt x="399" y="1846"/>
                </a:cubicBezTo>
                <a:cubicBezTo>
                  <a:pt x="398" y="1845"/>
                  <a:pt x="397" y="1844"/>
                  <a:pt x="396" y="1843"/>
                </a:cubicBezTo>
                <a:cubicBezTo>
                  <a:pt x="394" y="1841"/>
                  <a:pt x="392" y="1839"/>
                  <a:pt x="391" y="1837"/>
                </a:cubicBezTo>
                <a:cubicBezTo>
                  <a:pt x="388" y="1833"/>
                  <a:pt x="385" y="1831"/>
                  <a:pt x="384" y="1829"/>
                </a:cubicBezTo>
                <a:cubicBezTo>
                  <a:pt x="382" y="1827"/>
                  <a:pt x="381" y="1826"/>
                  <a:pt x="381" y="1826"/>
                </a:cubicBezTo>
                <a:cubicBezTo>
                  <a:pt x="486" y="1739"/>
                  <a:pt x="486" y="1739"/>
                  <a:pt x="486" y="1739"/>
                </a:cubicBezTo>
                <a:cubicBezTo>
                  <a:pt x="368" y="1708"/>
                  <a:pt x="247" y="1648"/>
                  <a:pt x="138" y="1558"/>
                </a:cubicBezTo>
                <a:cubicBezTo>
                  <a:pt x="114" y="1697"/>
                  <a:pt x="119" y="1853"/>
                  <a:pt x="158" y="2011"/>
                </a:cubicBezTo>
                <a:cubicBezTo>
                  <a:pt x="263" y="1924"/>
                  <a:pt x="263" y="1924"/>
                  <a:pt x="263" y="1924"/>
                </a:cubicBezTo>
                <a:cubicBezTo>
                  <a:pt x="263" y="1924"/>
                  <a:pt x="264" y="1925"/>
                  <a:pt x="265" y="1928"/>
                </a:cubicBezTo>
                <a:cubicBezTo>
                  <a:pt x="267" y="1930"/>
                  <a:pt x="270" y="1933"/>
                  <a:pt x="274" y="1937"/>
                </a:cubicBezTo>
                <a:cubicBezTo>
                  <a:pt x="275" y="1939"/>
                  <a:pt x="277" y="1941"/>
                  <a:pt x="280" y="1944"/>
                </a:cubicBezTo>
                <a:cubicBezTo>
                  <a:pt x="281" y="1945"/>
                  <a:pt x="282" y="1946"/>
                  <a:pt x="283" y="1948"/>
                </a:cubicBezTo>
                <a:cubicBezTo>
                  <a:pt x="286" y="1951"/>
                  <a:pt x="288" y="1954"/>
                  <a:pt x="291" y="1957"/>
                </a:cubicBezTo>
                <a:cubicBezTo>
                  <a:pt x="302" y="1969"/>
                  <a:pt x="313" y="1981"/>
                  <a:pt x="325" y="1993"/>
                </a:cubicBezTo>
                <a:cubicBezTo>
                  <a:pt x="371" y="2040"/>
                  <a:pt x="424" y="2087"/>
                  <a:pt x="485" y="2131"/>
                </a:cubicBezTo>
                <a:cubicBezTo>
                  <a:pt x="492" y="2136"/>
                  <a:pt x="500" y="2141"/>
                  <a:pt x="508" y="2146"/>
                </a:cubicBezTo>
                <a:cubicBezTo>
                  <a:pt x="512" y="2149"/>
                  <a:pt x="516" y="2152"/>
                  <a:pt x="520" y="2154"/>
                </a:cubicBezTo>
                <a:cubicBezTo>
                  <a:pt x="526" y="2158"/>
                  <a:pt x="526" y="2158"/>
                  <a:pt x="526" y="2158"/>
                </a:cubicBezTo>
                <a:cubicBezTo>
                  <a:pt x="532" y="2162"/>
                  <a:pt x="532" y="2162"/>
                  <a:pt x="532" y="2162"/>
                </a:cubicBezTo>
                <a:cubicBezTo>
                  <a:pt x="548" y="2172"/>
                  <a:pt x="564" y="2183"/>
                  <a:pt x="581" y="2192"/>
                </a:cubicBezTo>
                <a:cubicBezTo>
                  <a:pt x="585" y="2195"/>
                  <a:pt x="590" y="2197"/>
                  <a:pt x="594" y="2200"/>
                </a:cubicBezTo>
                <a:cubicBezTo>
                  <a:pt x="598" y="2202"/>
                  <a:pt x="603" y="2205"/>
                  <a:pt x="607" y="2207"/>
                </a:cubicBezTo>
                <a:cubicBezTo>
                  <a:pt x="616" y="2211"/>
                  <a:pt x="625" y="2216"/>
                  <a:pt x="633" y="2221"/>
                </a:cubicBezTo>
                <a:cubicBezTo>
                  <a:pt x="640" y="2224"/>
                  <a:pt x="640" y="2224"/>
                  <a:pt x="640" y="2224"/>
                </a:cubicBezTo>
                <a:cubicBezTo>
                  <a:pt x="647" y="2227"/>
                  <a:pt x="647" y="2227"/>
                  <a:pt x="647" y="2227"/>
                </a:cubicBezTo>
                <a:cubicBezTo>
                  <a:pt x="651" y="2230"/>
                  <a:pt x="656" y="2232"/>
                  <a:pt x="660" y="2234"/>
                </a:cubicBezTo>
                <a:cubicBezTo>
                  <a:pt x="670" y="2238"/>
                  <a:pt x="679" y="2243"/>
                  <a:pt x="688" y="2247"/>
                </a:cubicBezTo>
                <a:cubicBezTo>
                  <a:pt x="698" y="2251"/>
                  <a:pt x="707" y="2255"/>
                  <a:pt x="716" y="2259"/>
                </a:cubicBezTo>
                <a:cubicBezTo>
                  <a:pt x="726" y="2263"/>
                  <a:pt x="736" y="2267"/>
                  <a:pt x="745" y="2270"/>
                </a:cubicBezTo>
                <a:cubicBezTo>
                  <a:pt x="750" y="2272"/>
                  <a:pt x="755" y="2274"/>
                  <a:pt x="760" y="2276"/>
                </a:cubicBezTo>
                <a:cubicBezTo>
                  <a:pt x="765" y="2278"/>
                  <a:pt x="770" y="2280"/>
                  <a:pt x="775" y="2281"/>
                </a:cubicBezTo>
                <a:cubicBezTo>
                  <a:pt x="785" y="2285"/>
                  <a:pt x="795" y="2288"/>
                  <a:pt x="805" y="2292"/>
                </a:cubicBezTo>
                <a:cubicBezTo>
                  <a:pt x="815" y="2295"/>
                  <a:pt x="825" y="2298"/>
                  <a:pt x="836" y="2301"/>
                </a:cubicBezTo>
                <a:cubicBezTo>
                  <a:pt x="841" y="2302"/>
                  <a:pt x="846" y="2304"/>
                  <a:pt x="851" y="2305"/>
                </a:cubicBezTo>
                <a:cubicBezTo>
                  <a:pt x="856" y="2307"/>
                  <a:pt x="862" y="2308"/>
                  <a:pt x="867" y="2310"/>
                </a:cubicBezTo>
                <a:cubicBezTo>
                  <a:pt x="872" y="2311"/>
                  <a:pt x="877" y="2312"/>
                  <a:pt x="883" y="2314"/>
                </a:cubicBezTo>
                <a:cubicBezTo>
                  <a:pt x="888" y="2315"/>
                  <a:pt x="893" y="2316"/>
                  <a:pt x="898" y="2318"/>
                </a:cubicBezTo>
                <a:cubicBezTo>
                  <a:pt x="909" y="2320"/>
                  <a:pt x="920" y="2322"/>
                  <a:pt x="931" y="2325"/>
                </a:cubicBezTo>
                <a:cubicBezTo>
                  <a:pt x="936" y="2326"/>
                  <a:pt x="941" y="2327"/>
                  <a:pt x="947" y="2328"/>
                </a:cubicBezTo>
                <a:cubicBezTo>
                  <a:pt x="952" y="2329"/>
                  <a:pt x="958" y="2330"/>
                  <a:pt x="963" y="2331"/>
                </a:cubicBezTo>
                <a:cubicBezTo>
                  <a:pt x="969" y="2332"/>
                  <a:pt x="974" y="2333"/>
                  <a:pt x="980" y="2334"/>
                </a:cubicBezTo>
                <a:cubicBezTo>
                  <a:pt x="985" y="2334"/>
                  <a:pt x="991" y="2335"/>
                  <a:pt x="996" y="2336"/>
                </a:cubicBezTo>
                <a:cubicBezTo>
                  <a:pt x="1007" y="2337"/>
                  <a:pt x="1018" y="2339"/>
                  <a:pt x="1030" y="2340"/>
                </a:cubicBezTo>
                <a:cubicBezTo>
                  <a:pt x="1041" y="2341"/>
                  <a:pt x="1052" y="2343"/>
                  <a:pt x="1063" y="2344"/>
                </a:cubicBezTo>
                <a:cubicBezTo>
                  <a:pt x="1072" y="2345"/>
                  <a:pt x="1072" y="2345"/>
                  <a:pt x="1072" y="2345"/>
                </a:cubicBezTo>
                <a:cubicBezTo>
                  <a:pt x="1081" y="2345"/>
                  <a:pt x="1081" y="2345"/>
                  <a:pt x="1081" y="2345"/>
                </a:cubicBezTo>
                <a:cubicBezTo>
                  <a:pt x="1086" y="2345"/>
                  <a:pt x="1092" y="2346"/>
                  <a:pt x="1098" y="2346"/>
                </a:cubicBezTo>
                <a:cubicBezTo>
                  <a:pt x="1109" y="2347"/>
                  <a:pt x="1121" y="2348"/>
                  <a:pt x="1132" y="2348"/>
                </a:cubicBezTo>
                <a:cubicBezTo>
                  <a:pt x="1144" y="2348"/>
                  <a:pt x="1155" y="2348"/>
                  <a:pt x="1167" y="2348"/>
                </a:cubicBezTo>
                <a:cubicBezTo>
                  <a:pt x="1178" y="2348"/>
                  <a:pt x="1190" y="2348"/>
                  <a:pt x="1202" y="2347"/>
                </a:cubicBezTo>
                <a:cubicBezTo>
                  <a:pt x="1225" y="2347"/>
                  <a:pt x="1249" y="2345"/>
                  <a:pt x="1272" y="2343"/>
                </a:cubicBezTo>
                <a:cubicBezTo>
                  <a:pt x="1278" y="2343"/>
                  <a:pt x="1284" y="2343"/>
                  <a:pt x="1290" y="2342"/>
                </a:cubicBezTo>
                <a:cubicBezTo>
                  <a:pt x="1296" y="2341"/>
                  <a:pt x="1302" y="2340"/>
                  <a:pt x="1308" y="2339"/>
                </a:cubicBezTo>
                <a:cubicBezTo>
                  <a:pt x="1320" y="2338"/>
                  <a:pt x="1331" y="2336"/>
                  <a:pt x="1343" y="2335"/>
                </a:cubicBezTo>
                <a:cubicBezTo>
                  <a:pt x="1355" y="2333"/>
                  <a:pt x="1367" y="2331"/>
                  <a:pt x="1379" y="2329"/>
                </a:cubicBezTo>
                <a:cubicBezTo>
                  <a:pt x="1391" y="2326"/>
                  <a:pt x="1403" y="2325"/>
                  <a:pt x="1415" y="2322"/>
                </a:cubicBezTo>
                <a:cubicBezTo>
                  <a:pt x="1427" y="2319"/>
                  <a:pt x="1438" y="2316"/>
                  <a:pt x="1450" y="2313"/>
                </a:cubicBezTo>
                <a:cubicBezTo>
                  <a:pt x="1459" y="2311"/>
                  <a:pt x="1459" y="2311"/>
                  <a:pt x="1459" y="2311"/>
                </a:cubicBezTo>
                <a:cubicBezTo>
                  <a:pt x="1468" y="2309"/>
                  <a:pt x="1468" y="2309"/>
                  <a:pt x="1468" y="2309"/>
                </a:cubicBezTo>
                <a:cubicBezTo>
                  <a:pt x="1474" y="2307"/>
                  <a:pt x="1480" y="2305"/>
                  <a:pt x="1486" y="2304"/>
                </a:cubicBezTo>
                <a:cubicBezTo>
                  <a:pt x="1533" y="2291"/>
                  <a:pt x="1580" y="2273"/>
                  <a:pt x="1626" y="2254"/>
                </a:cubicBezTo>
                <a:cubicBezTo>
                  <a:pt x="1638" y="2249"/>
                  <a:pt x="1649" y="2244"/>
                  <a:pt x="1661" y="2239"/>
                </a:cubicBezTo>
                <a:cubicBezTo>
                  <a:pt x="1667" y="2236"/>
                  <a:pt x="1672" y="2234"/>
                  <a:pt x="1678" y="2231"/>
                </a:cubicBezTo>
                <a:cubicBezTo>
                  <a:pt x="1684" y="2228"/>
                  <a:pt x="1689" y="2225"/>
                  <a:pt x="1695" y="2222"/>
                </a:cubicBezTo>
                <a:cubicBezTo>
                  <a:pt x="1706" y="2216"/>
                  <a:pt x="1718" y="2211"/>
                  <a:pt x="1729" y="2205"/>
                </a:cubicBezTo>
                <a:cubicBezTo>
                  <a:pt x="1740" y="2198"/>
                  <a:pt x="1751" y="2192"/>
                  <a:pt x="1762" y="2186"/>
                </a:cubicBezTo>
                <a:cubicBezTo>
                  <a:pt x="1767" y="2182"/>
                  <a:pt x="1773" y="2180"/>
                  <a:pt x="1778" y="2176"/>
                </a:cubicBezTo>
                <a:cubicBezTo>
                  <a:pt x="1784" y="2173"/>
                  <a:pt x="1789" y="2169"/>
                  <a:pt x="1795" y="2166"/>
                </a:cubicBezTo>
                <a:cubicBezTo>
                  <a:pt x="1800" y="2162"/>
                  <a:pt x="1805" y="2159"/>
                  <a:pt x="1811" y="2155"/>
                </a:cubicBezTo>
                <a:cubicBezTo>
                  <a:pt x="1816" y="2152"/>
                  <a:pt x="1822" y="2148"/>
                  <a:pt x="1827" y="2145"/>
                </a:cubicBezTo>
                <a:cubicBezTo>
                  <a:pt x="1848" y="2130"/>
                  <a:pt x="1869" y="2115"/>
                  <a:pt x="1889" y="2099"/>
                </a:cubicBezTo>
                <a:cubicBezTo>
                  <a:pt x="1905" y="2087"/>
                  <a:pt x="1905" y="2087"/>
                  <a:pt x="1905" y="2087"/>
                </a:cubicBezTo>
                <a:cubicBezTo>
                  <a:pt x="1912" y="2081"/>
                  <a:pt x="1912" y="2081"/>
                  <a:pt x="1912" y="2081"/>
                </a:cubicBezTo>
                <a:cubicBezTo>
                  <a:pt x="1915" y="2079"/>
                  <a:pt x="1917" y="2076"/>
                  <a:pt x="1920" y="2074"/>
                </a:cubicBezTo>
                <a:cubicBezTo>
                  <a:pt x="1930" y="2066"/>
                  <a:pt x="1939" y="2057"/>
                  <a:pt x="1949" y="2049"/>
                </a:cubicBezTo>
                <a:cubicBezTo>
                  <a:pt x="1952" y="2046"/>
                  <a:pt x="1954" y="2044"/>
                  <a:pt x="1957" y="2042"/>
                </a:cubicBezTo>
                <a:cubicBezTo>
                  <a:pt x="1964" y="2035"/>
                  <a:pt x="1964" y="2035"/>
                  <a:pt x="1964" y="2035"/>
                </a:cubicBezTo>
                <a:cubicBezTo>
                  <a:pt x="1978" y="2022"/>
                  <a:pt x="1978" y="2022"/>
                  <a:pt x="1978" y="2022"/>
                </a:cubicBezTo>
                <a:cubicBezTo>
                  <a:pt x="1987" y="2013"/>
                  <a:pt x="1997" y="2004"/>
                  <a:pt x="2006" y="1994"/>
                </a:cubicBezTo>
                <a:cubicBezTo>
                  <a:pt x="2015" y="1985"/>
                  <a:pt x="2024" y="1975"/>
                  <a:pt x="2033" y="1966"/>
                </a:cubicBezTo>
                <a:cubicBezTo>
                  <a:pt x="2042" y="1956"/>
                  <a:pt x="2050" y="1946"/>
                  <a:pt x="2059" y="1936"/>
                </a:cubicBezTo>
                <a:cubicBezTo>
                  <a:pt x="2072" y="1921"/>
                  <a:pt x="2072" y="1921"/>
                  <a:pt x="2072" y="1921"/>
                </a:cubicBezTo>
                <a:cubicBezTo>
                  <a:pt x="2084" y="1905"/>
                  <a:pt x="2084" y="1905"/>
                  <a:pt x="2084" y="1905"/>
                </a:cubicBezTo>
                <a:cubicBezTo>
                  <a:pt x="2093" y="1895"/>
                  <a:pt x="2101" y="1884"/>
                  <a:pt x="2109" y="1874"/>
                </a:cubicBezTo>
                <a:cubicBezTo>
                  <a:pt x="2124" y="1852"/>
                  <a:pt x="2140" y="1831"/>
                  <a:pt x="2154" y="1808"/>
                </a:cubicBezTo>
                <a:cubicBezTo>
                  <a:pt x="2165" y="1791"/>
                  <a:pt x="2165" y="1791"/>
                  <a:pt x="2165" y="1791"/>
                </a:cubicBezTo>
                <a:cubicBezTo>
                  <a:pt x="2170" y="1783"/>
                  <a:pt x="2170" y="1783"/>
                  <a:pt x="2170" y="1783"/>
                </a:cubicBezTo>
                <a:cubicBezTo>
                  <a:pt x="2175" y="1774"/>
                  <a:pt x="2175" y="1774"/>
                  <a:pt x="2175" y="1774"/>
                </a:cubicBezTo>
                <a:cubicBezTo>
                  <a:pt x="2182" y="1762"/>
                  <a:pt x="2189" y="1751"/>
                  <a:pt x="2195" y="1739"/>
                </a:cubicBezTo>
                <a:cubicBezTo>
                  <a:pt x="2199" y="1733"/>
                  <a:pt x="2202" y="1727"/>
                  <a:pt x="2205" y="1721"/>
                </a:cubicBezTo>
                <a:cubicBezTo>
                  <a:pt x="2214" y="1703"/>
                  <a:pt x="2214" y="1703"/>
                  <a:pt x="2214" y="1703"/>
                </a:cubicBezTo>
                <a:cubicBezTo>
                  <a:pt x="2223" y="1685"/>
                  <a:pt x="2223" y="1685"/>
                  <a:pt x="2223" y="1685"/>
                </a:cubicBezTo>
                <a:cubicBezTo>
                  <a:pt x="2226" y="1679"/>
                  <a:pt x="2229" y="1673"/>
                  <a:pt x="2232" y="1667"/>
                </a:cubicBezTo>
                <a:cubicBezTo>
                  <a:pt x="2237" y="1655"/>
                  <a:pt x="2243" y="1643"/>
                  <a:pt x="2248" y="1630"/>
                </a:cubicBezTo>
                <a:cubicBezTo>
                  <a:pt x="2253" y="1618"/>
                  <a:pt x="2258" y="1605"/>
                  <a:pt x="2263" y="1593"/>
                </a:cubicBezTo>
                <a:cubicBezTo>
                  <a:pt x="2267" y="1583"/>
                  <a:pt x="2267" y="1583"/>
                  <a:pt x="2267" y="1583"/>
                </a:cubicBezTo>
                <a:cubicBezTo>
                  <a:pt x="2268" y="1580"/>
                  <a:pt x="2269" y="1577"/>
                  <a:pt x="2270" y="1574"/>
                </a:cubicBezTo>
                <a:cubicBezTo>
                  <a:pt x="2277" y="1554"/>
                  <a:pt x="2277" y="1554"/>
                  <a:pt x="2277" y="1554"/>
                </a:cubicBezTo>
                <a:cubicBezTo>
                  <a:pt x="2283" y="1535"/>
                  <a:pt x="2283" y="1535"/>
                  <a:pt x="2283" y="1535"/>
                </a:cubicBezTo>
                <a:cubicBezTo>
                  <a:pt x="2286" y="1529"/>
                  <a:pt x="2288" y="1522"/>
                  <a:pt x="2289" y="1516"/>
                </a:cubicBezTo>
                <a:cubicBezTo>
                  <a:pt x="2293" y="1503"/>
                  <a:pt x="2297" y="1490"/>
                  <a:pt x="2301" y="1477"/>
                </a:cubicBezTo>
                <a:cubicBezTo>
                  <a:pt x="2303" y="1467"/>
                  <a:pt x="2303" y="1467"/>
                  <a:pt x="2303" y="1467"/>
                </a:cubicBezTo>
                <a:cubicBezTo>
                  <a:pt x="2306" y="1457"/>
                  <a:pt x="2306" y="1457"/>
                  <a:pt x="2306" y="1457"/>
                </a:cubicBezTo>
                <a:cubicBezTo>
                  <a:pt x="2310" y="1437"/>
                  <a:pt x="2310" y="1437"/>
                  <a:pt x="2310" y="1437"/>
                </a:cubicBezTo>
                <a:cubicBezTo>
                  <a:pt x="2317" y="1411"/>
                  <a:pt x="2321" y="1384"/>
                  <a:pt x="2326" y="1357"/>
                </a:cubicBezTo>
                <a:cubicBezTo>
                  <a:pt x="2327" y="1354"/>
                  <a:pt x="2327" y="1350"/>
                  <a:pt x="2327" y="1347"/>
                </a:cubicBezTo>
                <a:cubicBezTo>
                  <a:pt x="2329" y="1337"/>
                  <a:pt x="2329" y="1337"/>
                  <a:pt x="2329" y="1337"/>
                </a:cubicBezTo>
                <a:cubicBezTo>
                  <a:pt x="2331" y="1317"/>
                  <a:pt x="2331" y="1317"/>
                  <a:pt x="2331" y="1317"/>
                </a:cubicBezTo>
                <a:cubicBezTo>
                  <a:pt x="2334" y="1296"/>
                  <a:pt x="2334" y="1296"/>
                  <a:pt x="2334" y="1296"/>
                </a:cubicBezTo>
                <a:cubicBezTo>
                  <a:pt x="2335" y="1290"/>
                  <a:pt x="2335" y="1283"/>
                  <a:pt x="2336" y="1276"/>
                </a:cubicBezTo>
                <a:cubicBezTo>
                  <a:pt x="2339" y="1235"/>
                  <a:pt x="2339" y="1235"/>
                  <a:pt x="2339" y="1235"/>
                </a:cubicBezTo>
                <a:cubicBezTo>
                  <a:pt x="2340" y="1195"/>
                  <a:pt x="2340" y="1195"/>
                  <a:pt x="2340" y="1195"/>
                </a:cubicBezTo>
                <a:cubicBezTo>
                  <a:pt x="2340" y="1174"/>
                  <a:pt x="2340" y="1174"/>
                  <a:pt x="2340" y="1174"/>
                </a:cubicBezTo>
                <a:cubicBezTo>
                  <a:pt x="2340" y="1154"/>
                  <a:pt x="2340" y="1154"/>
                  <a:pt x="2340" y="1154"/>
                </a:cubicBezTo>
                <a:cubicBezTo>
                  <a:pt x="2339" y="1113"/>
                  <a:pt x="2339" y="1113"/>
                  <a:pt x="2339" y="1113"/>
                </a:cubicBezTo>
                <a:cubicBezTo>
                  <a:pt x="2336" y="1072"/>
                  <a:pt x="2336" y="1072"/>
                  <a:pt x="2336" y="1072"/>
                </a:cubicBezTo>
                <a:cubicBezTo>
                  <a:pt x="2335" y="1066"/>
                  <a:pt x="2335" y="1059"/>
                  <a:pt x="2334" y="1052"/>
                </a:cubicBezTo>
                <a:cubicBezTo>
                  <a:pt x="2331" y="1032"/>
                  <a:pt x="2331" y="1032"/>
                  <a:pt x="2331" y="1032"/>
                </a:cubicBezTo>
                <a:cubicBezTo>
                  <a:pt x="2330" y="1018"/>
                  <a:pt x="2328" y="1005"/>
                  <a:pt x="2326" y="991"/>
                </a:cubicBezTo>
                <a:cubicBezTo>
                  <a:pt x="2319" y="951"/>
                  <a:pt x="2319" y="951"/>
                  <a:pt x="2319" y="951"/>
                </a:cubicBezTo>
                <a:cubicBezTo>
                  <a:pt x="2317" y="938"/>
                  <a:pt x="2313" y="924"/>
                  <a:pt x="2310" y="911"/>
                </a:cubicBezTo>
                <a:cubicBezTo>
                  <a:pt x="2306" y="891"/>
                  <a:pt x="2306" y="891"/>
                  <a:pt x="2306" y="891"/>
                </a:cubicBezTo>
                <a:cubicBezTo>
                  <a:pt x="2303" y="881"/>
                  <a:pt x="2303" y="881"/>
                  <a:pt x="2303" y="881"/>
                </a:cubicBezTo>
                <a:cubicBezTo>
                  <a:pt x="2301" y="871"/>
                  <a:pt x="2301" y="871"/>
                  <a:pt x="2301" y="871"/>
                </a:cubicBezTo>
                <a:cubicBezTo>
                  <a:pt x="2289" y="832"/>
                  <a:pt x="2289" y="832"/>
                  <a:pt x="2289" y="832"/>
                </a:cubicBezTo>
                <a:cubicBezTo>
                  <a:pt x="2288" y="826"/>
                  <a:pt x="2285" y="819"/>
                  <a:pt x="2283" y="813"/>
                </a:cubicBezTo>
                <a:cubicBezTo>
                  <a:pt x="2277" y="793"/>
                  <a:pt x="2277" y="793"/>
                  <a:pt x="2277" y="793"/>
                </a:cubicBezTo>
                <a:cubicBezTo>
                  <a:pt x="2270" y="774"/>
                  <a:pt x="2270" y="774"/>
                  <a:pt x="2270" y="774"/>
                </a:cubicBezTo>
                <a:cubicBezTo>
                  <a:pt x="2268" y="768"/>
                  <a:pt x="2265" y="762"/>
                  <a:pt x="2263" y="755"/>
                </a:cubicBezTo>
                <a:cubicBezTo>
                  <a:pt x="2258" y="743"/>
                  <a:pt x="2253" y="730"/>
                  <a:pt x="2248" y="717"/>
                </a:cubicBezTo>
                <a:cubicBezTo>
                  <a:pt x="2242" y="705"/>
                  <a:pt x="2237" y="693"/>
                  <a:pt x="2231" y="680"/>
                </a:cubicBezTo>
                <a:cubicBezTo>
                  <a:pt x="2229" y="674"/>
                  <a:pt x="2226" y="668"/>
                  <a:pt x="2223" y="662"/>
                </a:cubicBezTo>
                <a:cubicBezTo>
                  <a:pt x="2214" y="644"/>
                  <a:pt x="2214" y="644"/>
                  <a:pt x="2214" y="644"/>
                </a:cubicBezTo>
                <a:cubicBezTo>
                  <a:pt x="2204" y="626"/>
                  <a:pt x="2204" y="626"/>
                  <a:pt x="2204" y="626"/>
                </a:cubicBezTo>
                <a:cubicBezTo>
                  <a:pt x="2201" y="620"/>
                  <a:pt x="2198" y="614"/>
                  <a:pt x="2195" y="608"/>
                </a:cubicBezTo>
                <a:cubicBezTo>
                  <a:pt x="2188" y="596"/>
                  <a:pt x="2181" y="585"/>
                  <a:pt x="2175" y="573"/>
                </a:cubicBezTo>
                <a:cubicBezTo>
                  <a:pt x="2173" y="570"/>
                  <a:pt x="2171" y="567"/>
                  <a:pt x="2170" y="564"/>
                </a:cubicBezTo>
                <a:cubicBezTo>
                  <a:pt x="2164" y="556"/>
                  <a:pt x="2164" y="556"/>
                  <a:pt x="2164" y="556"/>
                </a:cubicBezTo>
                <a:cubicBezTo>
                  <a:pt x="2153" y="539"/>
                  <a:pt x="2153" y="539"/>
                  <a:pt x="2153" y="539"/>
                </a:cubicBezTo>
                <a:cubicBezTo>
                  <a:pt x="2142" y="522"/>
                  <a:pt x="2142" y="522"/>
                  <a:pt x="2142" y="522"/>
                </a:cubicBezTo>
                <a:cubicBezTo>
                  <a:pt x="2140" y="518"/>
                  <a:pt x="2140" y="518"/>
                  <a:pt x="2140" y="518"/>
                </a:cubicBezTo>
                <a:cubicBezTo>
                  <a:pt x="2137" y="513"/>
                  <a:pt x="2137" y="513"/>
                  <a:pt x="2137" y="513"/>
                </a:cubicBezTo>
                <a:cubicBezTo>
                  <a:pt x="2131" y="505"/>
                  <a:pt x="2131" y="505"/>
                  <a:pt x="2131" y="505"/>
                </a:cubicBezTo>
                <a:cubicBezTo>
                  <a:pt x="2123" y="494"/>
                  <a:pt x="2115" y="483"/>
                  <a:pt x="2108" y="473"/>
                </a:cubicBezTo>
                <a:cubicBezTo>
                  <a:pt x="2100" y="462"/>
                  <a:pt x="2091" y="451"/>
                  <a:pt x="2083" y="441"/>
                </a:cubicBezTo>
                <a:cubicBezTo>
                  <a:pt x="2079" y="436"/>
                  <a:pt x="2075" y="430"/>
                  <a:pt x="2071" y="425"/>
                </a:cubicBezTo>
                <a:cubicBezTo>
                  <a:pt x="2057" y="410"/>
                  <a:pt x="2057" y="410"/>
                  <a:pt x="2057" y="410"/>
                </a:cubicBezTo>
                <a:cubicBezTo>
                  <a:pt x="2044" y="395"/>
                  <a:pt x="2044" y="395"/>
                  <a:pt x="2044" y="395"/>
                </a:cubicBezTo>
                <a:cubicBezTo>
                  <a:pt x="2040" y="390"/>
                  <a:pt x="2036" y="385"/>
                  <a:pt x="2031" y="380"/>
                </a:cubicBezTo>
                <a:cubicBezTo>
                  <a:pt x="2022" y="371"/>
                  <a:pt x="2013" y="361"/>
                  <a:pt x="2004" y="351"/>
                </a:cubicBezTo>
                <a:cubicBezTo>
                  <a:pt x="1997" y="344"/>
                  <a:pt x="1997" y="344"/>
                  <a:pt x="1997" y="344"/>
                </a:cubicBezTo>
                <a:cubicBezTo>
                  <a:pt x="1990" y="337"/>
                  <a:pt x="1990" y="337"/>
                  <a:pt x="1990" y="337"/>
                </a:cubicBezTo>
                <a:cubicBezTo>
                  <a:pt x="1975" y="324"/>
                  <a:pt x="1975" y="324"/>
                  <a:pt x="1975" y="324"/>
                </a:cubicBezTo>
                <a:cubicBezTo>
                  <a:pt x="1956" y="305"/>
                  <a:pt x="1936" y="288"/>
                  <a:pt x="1916" y="271"/>
                </a:cubicBezTo>
                <a:cubicBezTo>
                  <a:pt x="1914" y="269"/>
                  <a:pt x="1911" y="267"/>
                  <a:pt x="1909" y="265"/>
                </a:cubicBezTo>
                <a:cubicBezTo>
                  <a:pt x="1901" y="259"/>
                  <a:pt x="1901" y="259"/>
                  <a:pt x="1901" y="259"/>
                </a:cubicBezTo>
                <a:cubicBezTo>
                  <a:pt x="1886" y="246"/>
                  <a:pt x="1886" y="246"/>
                  <a:pt x="1886" y="246"/>
                </a:cubicBezTo>
                <a:cubicBezTo>
                  <a:pt x="1870" y="234"/>
                  <a:pt x="1870" y="234"/>
                  <a:pt x="1870" y="234"/>
                </a:cubicBezTo>
                <a:cubicBezTo>
                  <a:pt x="1865" y="230"/>
                  <a:pt x="1859" y="227"/>
                  <a:pt x="1854" y="223"/>
                </a:cubicBezTo>
                <a:cubicBezTo>
                  <a:pt x="1844" y="215"/>
                  <a:pt x="1833" y="208"/>
                  <a:pt x="1822" y="200"/>
                </a:cubicBezTo>
                <a:cubicBezTo>
                  <a:pt x="1811" y="193"/>
                  <a:pt x="1800" y="186"/>
                  <a:pt x="1789" y="179"/>
                </a:cubicBezTo>
                <a:cubicBezTo>
                  <a:pt x="1784" y="176"/>
                  <a:pt x="1779" y="172"/>
                  <a:pt x="1773" y="169"/>
                </a:cubicBezTo>
                <a:cubicBezTo>
                  <a:pt x="1756" y="159"/>
                  <a:pt x="1756" y="159"/>
                  <a:pt x="1756" y="159"/>
                </a:cubicBezTo>
                <a:cubicBezTo>
                  <a:pt x="1745" y="153"/>
                  <a:pt x="1734" y="146"/>
                  <a:pt x="1723" y="140"/>
                </a:cubicBezTo>
                <a:cubicBezTo>
                  <a:pt x="1711" y="134"/>
                  <a:pt x="1700" y="128"/>
                  <a:pt x="1688" y="122"/>
                </a:cubicBezTo>
                <a:cubicBezTo>
                  <a:pt x="1680" y="118"/>
                  <a:pt x="1680" y="118"/>
                  <a:pt x="1680" y="118"/>
                </a:cubicBezTo>
                <a:cubicBezTo>
                  <a:pt x="1677" y="117"/>
                  <a:pt x="1674" y="115"/>
                  <a:pt x="1671" y="114"/>
                </a:cubicBezTo>
                <a:cubicBezTo>
                  <a:pt x="1665" y="111"/>
                  <a:pt x="1659" y="109"/>
                  <a:pt x="1654" y="106"/>
                </a:cubicBezTo>
                <a:cubicBezTo>
                  <a:pt x="1648" y="103"/>
                  <a:pt x="1642" y="101"/>
                  <a:pt x="1636" y="98"/>
                </a:cubicBezTo>
                <a:cubicBezTo>
                  <a:pt x="1627" y="94"/>
                  <a:pt x="1627" y="94"/>
                  <a:pt x="1627" y="94"/>
                </a:cubicBezTo>
                <a:cubicBezTo>
                  <a:pt x="1623" y="92"/>
                  <a:pt x="1623" y="92"/>
                  <a:pt x="1623" y="92"/>
                </a:cubicBezTo>
                <a:cubicBezTo>
                  <a:pt x="1619" y="90"/>
                  <a:pt x="1619" y="90"/>
                  <a:pt x="1619" y="90"/>
                </a:cubicBezTo>
                <a:cubicBezTo>
                  <a:pt x="1607" y="86"/>
                  <a:pt x="1595" y="81"/>
                  <a:pt x="1583" y="76"/>
                </a:cubicBezTo>
                <a:cubicBezTo>
                  <a:pt x="1574" y="73"/>
                  <a:pt x="1574" y="73"/>
                  <a:pt x="1574" y="73"/>
                </a:cubicBezTo>
                <a:cubicBezTo>
                  <a:pt x="1571" y="72"/>
                  <a:pt x="1569" y="71"/>
                  <a:pt x="1566" y="70"/>
                </a:cubicBezTo>
                <a:cubicBezTo>
                  <a:pt x="1560" y="68"/>
                  <a:pt x="1554" y="66"/>
                  <a:pt x="1548" y="64"/>
                </a:cubicBezTo>
                <a:cubicBezTo>
                  <a:pt x="1536" y="60"/>
                  <a:pt x="1524" y="55"/>
                  <a:pt x="1512" y="52"/>
                </a:cubicBezTo>
                <a:cubicBezTo>
                  <a:pt x="1500" y="48"/>
                  <a:pt x="1488" y="45"/>
                  <a:pt x="1476" y="41"/>
                </a:cubicBezTo>
                <a:cubicBezTo>
                  <a:pt x="1470" y="40"/>
                  <a:pt x="1464" y="38"/>
                  <a:pt x="1458" y="36"/>
                </a:cubicBezTo>
                <a:cubicBezTo>
                  <a:pt x="1452" y="35"/>
                  <a:pt x="1445" y="34"/>
                  <a:pt x="1439" y="32"/>
                </a:cubicBezTo>
                <a:cubicBezTo>
                  <a:pt x="1427" y="29"/>
                  <a:pt x="1415" y="27"/>
                  <a:pt x="1403" y="24"/>
                </a:cubicBezTo>
                <a:cubicBezTo>
                  <a:pt x="1391" y="22"/>
                  <a:pt x="1379" y="19"/>
                  <a:pt x="1367" y="17"/>
                </a:cubicBezTo>
                <a:cubicBezTo>
                  <a:pt x="1361" y="16"/>
                  <a:pt x="1355" y="15"/>
                  <a:pt x="1349" y="14"/>
                </a:cubicBezTo>
                <a:cubicBezTo>
                  <a:pt x="1343" y="13"/>
                  <a:pt x="1337" y="12"/>
                  <a:pt x="1330" y="12"/>
                </a:cubicBezTo>
                <a:cubicBezTo>
                  <a:pt x="1318" y="10"/>
                  <a:pt x="1306" y="8"/>
                  <a:pt x="1294" y="7"/>
                </a:cubicBezTo>
                <a:cubicBezTo>
                  <a:pt x="1291" y="7"/>
                  <a:pt x="1288" y="6"/>
                  <a:pt x="1285" y="6"/>
                </a:cubicBezTo>
                <a:cubicBezTo>
                  <a:pt x="1276" y="5"/>
                  <a:pt x="1276" y="5"/>
                  <a:pt x="1276" y="5"/>
                </a:cubicBezTo>
                <a:cubicBezTo>
                  <a:pt x="1270" y="5"/>
                  <a:pt x="1264" y="4"/>
                  <a:pt x="1258" y="4"/>
                </a:cubicBezTo>
                <a:cubicBezTo>
                  <a:pt x="1252" y="3"/>
                  <a:pt x="1246" y="3"/>
                  <a:pt x="1240" y="2"/>
                </a:cubicBezTo>
                <a:cubicBezTo>
                  <a:pt x="1231" y="2"/>
                  <a:pt x="1231" y="2"/>
                  <a:pt x="1231" y="2"/>
                </a:cubicBezTo>
                <a:cubicBezTo>
                  <a:pt x="1226" y="1"/>
                  <a:pt x="1226" y="1"/>
                  <a:pt x="1226" y="1"/>
                </a:cubicBezTo>
                <a:cubicBezTo>
                  <a:pt x="1222" y="1"/>
                  <a:pt x="1222" y="1"/>
                  <a:pt x="1222" y="1"/>
                </a:cubicBezTo>
                <a:cubicBezTo>
                  <a:pt x="1210" y="1"/>
                  <a:pt x="1198" y="1"/>
                  <a:pt x="1186" y="0"/>
                </a:cubicBezTo>
                <a:cubicBezTo>
                  <a:pt x="1180" y="0"/>
                  <a:pt x="1174" y="0"/>
                  <a:pt x="1168" y="0"/>
                </a:cubicBezTo>
                <a:cubicBezTo>
                  <a:pt x="1162" y="0"/>
                  <a:pt x="1156" y="0"/>
                  <a:pt x="1150" y="0"/>
                </a:cubicBezTo>
                <a:cubicBezTo>
                  <a:pt x="1139" y="0"/>
                  <a:pt x="1127" y="1"/>
                  <a:pt x="1115" y="1"/>
                </a:cubicBezTo>
                <a:cubicBezTo>
                  <a:pt x="1109" y="1"/>
                  <a:pt x="1103" y="2"/>
                  <a:pt x="1097" y="2"/>
                </a:cubicBezTo>
                <a:cubicBezTo>
                  <a:pt x="1092" y="2"/>
                  <a:pt x="1086" y="3"/>
                  <a:pt x="1080" y="3"/>
                </a:cubicBezTo>
                <a:cubicBezTo>
                  <a:pt x="1074" y="4"/>
                  <a:pt x="1068" y="4"/>
                  <a:pt x="1062" y="4"/>
                </a:cubicBezTo>
                <a:cubicBezTo>
                  <a:pt x="1059" y="5"/>
                  <a:pt x="1057" y="5"/>
                  <a:pt x="1054" y="5"/>
                </a:cubicBezTo>
                <a:cubicBezTo>
                  <a:pt x="1045" y="6"/>
                  <a:pt x="1045" y="6"/>
                  <a:pt x="1045" y="6"/>
                </a:cubicBezTo>
                <a:cubicBezTo>
                  <a:pt x="1033" y="8"/>
                  <a:pt x="1022" y="9"/>
                  <a:pt x="1010" y="10"/>
                </a:cubicBezTo>
                <a:cubicBezTo>
                  <a:pt x="999" y="11"/>
                  <a:pt x="988" y="14"/>
                  <a:pt x="976" y="15"/>
                </a:cubicBezTo>
                <a:cubicBezTo>
                  <a:pt x="965" y="17"/>
                  <a:pt x="954" y="19"/>
                  <a:pt x="943" y="21"/>
                </a:cubicBezTo>
                <a:cubicBezTo>
                  <a:pt x="931" y="24"/>
                  <a:pt x="920" y="26"/>
                  <a:pt x="909" y="28"/>
                </a:cubicBezTo>
                <a:cubicBezTo>
                  <a:pt x="904" y="29"/>
                  <a:pt x="898" y="31"/>
                  <a:pt x="893" y="32"/>
                </a:cubicBezTo>
                <a:cubicBezTo>
                  <a:pt x="887" y="33"/>
                  <a:pt x="882" y="35"/>
                  <a:pt x="876" y="36"/>
                </a:cubicBezTo>
                <a:cubicBezTo>
                  <a:pt x="866" y="39"/>
                  <a:pt x="855" y="42"/>
                  <a:pt x="844" y="45"/>
                </a:cubicBezTo>
                <a:cubicBezTo>
                  <a:pt x="833" y="48"/>
                  <a:pt x="823" y="51"/>
                  <a:pt x="812" y="54"/>
                </a:cubicBezTo>
                <a:cubicBezTo>
                  <a:pt x="791" y="60"/>
                  <a:pt x="771" y="68"/>
                  <a:pt x="750" y="76"/>
                </a:cubicBezTo>
                <a:cubicBezTo>
                  <a:pt x="740" y="79"/>
                  <a:pt x="730" y="84"/>
                  <a:pt x="720" y="88"/>
                </a:cubicBezTo>
                <a:cubicBezTo>
                  <a:pt x="710" y="92"/>
                  <a:pt x="701" y="96"/>
                  <a:pt x="691" y="100"/>
                </a:cubicBezTo>
                <a:cubicBezTo>
                  <a:pt x="681" y="104"/>
                  <a:pt x="672" y="109"/>
                  <a:pt x="662" y="113"/>
                </a:cubicBezTo>
                <a:cubicBezTo>
                  <a:pt x="653" y="118"/>
                  <a:pt x="643" y="122"/>
                  <a:pt x="634" y="127"/>
                </a:cubicBezTo>
                <a:cubicBezTo>
                  <a:pt x="615" y="137"/>
                  <a:pt x="597" y="146"/>
                  <a:pt x="579" y="157"/>
                </a:cubicBezTo>
                <a:cubicBezTo>
                  <a:pt x="509" y="198"/>
                  <a:pt x="445" y="244"/>
                  <a:pt x="389" y="294"/>
                </a:cubicBezTo>
                <a:cubicBezTo>
                  <a:pt x="333" y="343"/>
                  <a:pt x="285" y="395"/>
                  <a:pt x="244" y="447"/>
                </a:cubicBezTo>
                <a:cubicBezTo>
                  <a:pt x="203" y="499"/>
                  <a:pt x="169" y="551"/>
                  <a:pt x="141" y="601"/>
                </a:cubicBezTo>
                <a:cubicBezTo>
                  <a:pt x="126" y="626"/>
                  <a:pt x="115" y="651"/>
                  <a:pt x="103" y="675"/>
                </a:cubicBezTo>
                <a:cubicBezTo>
                  <a:pt x="92" y="699"/>
                  <a:pt x="82" y="722"/>
                  <a:pt x="73" y="744"/>
                </a:cubicBezTo>
                <a:cubicBezTo>
                  <a:pt x="38" y="833"/>
                  <a:pt x="21" y="906"/>
                  <a:pt x="12" y="957"/>
                </a:cubicBezTo>
                <a:cubicBezTo>
                  <a:pt x="7" y="982"/>
                  <a:pt x="5" y="1001"/>
                  <a:pt x="3" y="1014"/>
                </a:cubicBezTo>
                <a:cubicBezTo>
                  <a:pt x="1" y="1027"/>
                  <a:pt x="0" y="1034"/>
                  <a:pt x="0" y="1034"/>
                </a:cubicBezTo>
                <a:lnTo>
                  <a:pt x="153" y="1052"/>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TextBox 4"/>
          <p:cNvSpPr txBox="1"/>
          <p:nvPr/>
        </p:nvSpPr>
        <p:spPr>
          <a:xfrm>
            <a:off x="1955642" y="4217365"/>
            <a:ext cx="2004119" cy="369332"/>
          </a:xfrm>
          <a:prstGeom prst="rect">
            <a:avLst/>
          </a:prstGeom>
          <a:noFill/>
        </p:spPr>
        <p:txBody>
          <a:bodyPr wrap="square" rtlCol="0">
            <a:spAutoFit/>
          </a:bodyPr>
          <a:lstStyle/>
          <a:p>
            <a:pPr algn="ctr"/>
            <a:r>
              <a:rPr lang="zh-CN" altLang="en-US" b="1" dirty="0">
                <a:solidFill>
                  <a:schemeClr val="tx1">
                    <a:lumMod val="50000"/>
                    <a:lumOff val="50000"/>
                  </a:schemeClr>
                </a:solidFill>
              </a:rPr>
              <a:t>添加文字</a:t>
            </a:r>
            <a:endParaRPr lang="id-ID" altLang="zh-CN" b="1" dirty="0">
              <a:solidFill>
                <a:schemeClr val="tx1">
                  <a:lumMod val="50000"/>
                  <a:lumOff val="50000"/>
                </a:schemeClr>
              </a:solidFill>
            </a:endParaRPr>
          </a:p>
        </p:txBody>
      </p:sp>
      <p:sp>
        <p:nvSpPr>
          <p:cNvPr id="8" name="Oval 5"/>
          <p:cNvSpPr/>
          <p:nvPr/>
        </p:nvSpPr>
        <p:spPr>
          <a:xfrm>
            <a:off x="523244" y="3353939"/>
            <a:ext cx="1323433" cy="132360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Oval 6"/>
          <p:cNvSpPr/>
          <p:nvPr/>
        </p:nvSpPr>
        <p:spPr>
          <a:xfrm>
            <a:off x="2273859" y="1638852"/>
            <a:ext cx="1323433" cy="13236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7"/>
          <p:cNvSpPr/>
          <p:nvPr/>
        </p:nvSpPr>
        <p:spPr>
          <a:xfrm>
            <a:off x="2273859" y="5167107"/>
            <a:ext cx="1323433" cy="132360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Oval 8"/>
          <p:cNvSpPr/>
          <p:nvPr/>
        </p:nvSpPr>
        <p:spPr>
          <a:xfrm>
            <a:off x="4068060" y="3353939"/>
            <a:ext cx="1323433" cy="13236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2" name="Group 9"/>
          <p:cNvGrpSpPr/>
          <p:nvPr/>
        </p:nvGrpSpPr>
        <p:grpSpPr>
          <a:xfrm>
            <a:off x="2482389" y="3369196"/>
            <a:ext cx="831190" cy="757602"/>
            <a:chOff x="2481918" y="3140596"/>
            <a:chExt cx="831298" cy="757602"/>
          </a:xfrm>
        </p:grpSpPr>
        <p:sp>
          <p:nvSpPr>
            <p:cNvPr id="13" name="Rectangle 12"/>
            <p:cNvSpPr>
              <a:spLocks noChangeArrowheads="1"/>
            </p:cNvSpPr>
            <p:nvPr/>
          </p:nvSpPr>
          <p:spPr bwMode="auto">
            <a:xfrm>
              <a:off x="2533014" y="3741961"/>
              <a:ext cx="156237" cy="15623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Rectangle 13"/>
            <p:cNvSpPr>
              <a:spLocks noChangeArrowheads="1"/>
            </p:cNvSpPr>
            <p:nvPr/>
          </p:nvSpPr>
          <p:spPr bwMode="auto">
            <a:xfrm>
              <a:off x="2741330" y="3636820"/>
              <a:ext cx="156237" cy="261377"/>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Rectangle 14"/>
            <p:cNvSpPr>
              <a:spLocks noChangeArrowheads="1"/>
            </p:cNvSpPr>
            <p:nvPr/>
          </p:nvSpPr>
          <p:spPr bwMode="auto">
            <a:xfrm>
              <a:off x="2949646" y="3532662"/>
              <a:ext cx="156237" cy="365535"/>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16" name="Rectangle 15"/>
            <p:cNvSpPr>
              <a:spLocks noChangeArrowheads="1"/>
            </p:cNvSpPr>
            <p:nvPr/>
          </p:nvSpPr>
          <p:spPr bwMode="auto">
            <a:xfrm>
              <a:off x="3157962" y="3428504"/>
              <a:ext cx="155254" cy="469693"/>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Freeform 16"/>
            <p:cNvSpPr>
              <a:spLocks/>
            </p:cNvSpPr>
            <p:nvPr/>
          </p:nvSpPr>
          <p:spPr bwMode="auto">
            <a:xfrm>
              <a:off x="2481918" y="3140596"/>
              <a:ext cx="831298" cy="496224"/>
            </a:xfrm>
            <a:custGeom>
              <a:avLst/>
              <a:gdLst>
                <a:gd name="T0" fmla="*/ 727 w 846"/>
                <a:gd name="T1" fmla="*/ 120 h 505"/>
                <a:gd name="T2" fmla="*/ 569 w 846"/>
                <a:gd name="T3" fmla="*/ 120 h 505"/>
                <a:gd name="T4" fmla="*/ 370 w 846"/>
                <a:gd name="T5" fmla="*/ 266 h 505"/>
                <a:gd name="T6" fmla="*/ 264 w 846"/>
                <a:gd name="T7" fmla="*/ 213 h 505"/>
                <a:gd name="T8" fmla="*/ 0 w 846"/>
                <a:gd name="T9" fmla="*/ 439 h 505"/>
                <a:gd name="T10" fmla="*/ 0 w 846"/>
                <a:gd name="T11" fmla="*/ 505 h 505"/>
                <a:gd name="T12" fmla="*/ 264 w 846"/>
                <a:gd name="T13" fmla="*/ 279 h 505"/>
                <a:gd name="T14" fmla="*/ 370 w 846"/>
                <a:gd name="T15" fmla="*/ 333 h 505"/>
                <a:gd name="T16" fmla="*/ 595 w 846"/>
                <a:gd name="T17" fmla="*/ 173 h 505"/>
                <a:gd name="T18" fmla="*/ 754 w 846"/>
                <a:gd name="T19" fmla="*/ 173 h 505"/>
                <a:gd name="T20" fmla="*/ 846 w 846"/>
                <a:gd name="T21" fmla="*/ 80 h 505"/>
                <a:gd name="T22" fmla="*/ 846 w 846"/>
                <a:gd name="T23" fmla="*/ 0 h 505"/>
                <a:gd name="T24" fmla="*/ 727 w 846"/>
                <a:gd name="T25" fmla="*/ 120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6" h="505">
                  <a:moveTo>
                    <a:pt x="727" y="120"/>
                  </a:moveTo>
                  <a:lnTo>
                    <a:pt x="569" y="120"/>
                  </a:lnTo>
                  <a:lnTo>
                    <a:pt x="370" y="266"/>
                  </a:lnTo>
                  <a:lnTo>
                    <a:pt x="264" y="213"/>
                  </a:lnTo>
                  <a:lnTo>
                    <a:pt x="0" y="439"/>
                  </a:lnTo>
                  <a:lnTo>
                    <a:pt x="0" y="505"/>
                  </a:lnTo>
                  <a:lnTo>
                    <a:pt x="264" y="279"/>
                  </a:lnTo>
                  <a:lnTo>
                    <a:pt x="370" y="333"/>
                  </a:lnTo>
                  <a:lnTo>
                    <a:pt x="595" y="173"/>
                  </a:lnTo>
                  <a:lnTo>
                    <a:pt x="754" y="173"/>
                  </a:lnTo>
                  <a:lnTo>
                    <a:pt x="846" y="80"/>
                  </a:lnTo>
                  <a:lnTo>
                    <a:pt x="846" y="0"/>
                  </a:lnTo>
                  <a:lnTo>
                    <a:pt x="727" y="12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18" name="TextBox 15"/>
          <p:cNvSpPr txBox="1"/>
          <p:nvPr/>
        </p:nvSpPr>
        <p:spPr>
          <a:xfrm>
            <a:off x="6479176" y="3580797"/>
            <a:ext cx="524503" cy="307777"/>
          </a:xfrm>
          <a:prstGeom prst="rect">
            <a:avLst/>
          </a:prstGeom>
          <a:noFill/>
        </p:spPr>
        <p:txBody>
          <a:bodyPr wrap="none" rtlCol="0">
            <a:spAutoFit/>
          </a:bodyPr>
          <a:lstStyle/>
          <a:p>
            <a:r>
              <a:rPr lang="id-ID" sz="1400" b="1" dirty="0">
                <a:latin typeface="+mj-lt"/>
              </a:rPr>
              <a:t>Act</a:t>
            </a:r>
          </a:p>
        </p:txBody>
      </p:sp>
      <p:sp>
        <p:nvSpPr>
          <p:cNvPr id="19" name="Rectangle 16"/>
          <p:cNvSpPr/>
          <p:nvPr/>
        </p:nvSpPr>
        <p:spPr>
          <a:xfrm>
            <a:off x="6479175" y="3791985"/>
            <a:ext cx="2200230" cy="1052596"/>
          </a:xfrm>
          <a:prstGeom prst="rect">
            <a:avLst/>
          </a:prstGeom>
        </p:spPr>
        <p:txBody>
          <a:bodyPr wrap="square">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20" name="TextBox 17"/>
          <p:cNvSpPr txBox="1"/>
          <p:nvPr/>
        </p:nvSpPr>
        <p:spPr>
          <a:xfrm>
            <a:off x="6481918" y="5003810"/>
            <a:ext cx="444352" cy="307777"/>
          </a:xfrm>
          <a:prstGeom prst="rect">
            <a:avLst/>
          </a:prstGeom>
          <a:noFill/>
        </p:spPr>
        <p:txBody>
          <a:bodyPr wrap="none" rtlCol="0">
            <a:spAutoFit/>
          </a:bodyPr>
          <a:lstStyle/>
          <a:p>
            <a:r>
              <a:rPr lang="id-ID" sz="1400" b="1" dirty="0">
                <a:latin typeface="+mj-lt"/>
              </a:rPr>
              <a:t>Do</a:t>
            </a:r>
          </a:p>
        </p:txBody>
      </p:sp>
      <p:sp>
        <p:nvSpPr>
          <p:cNvPr id="21" name="Rectangle 18"/>
          <p:cNvSpPr/>
          <p:nvPr/>
        </p:nvSpPr>
        <p:spPr>
          <a:xfrm>
            <a:off x="6481919" y="5244814"/>
            <a:ext cx="2200230" cy="1052596"/>
          </a:xfrm>
          <a:prstGeom prst="rect">
            <a:avLst/>
          </a:prstGeom>
        </p:spPr>
        <p:txBody>
          <a:bodyPr wrap="square">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22" name="TextBox 19"/>
          <p:cNvSpPr txBox="1"/>
          <p:nvPr/>
        </p:nvSpPr>
        <p:spPr>
          <a:xfrm>
            <a:off x="9237306" y="3580797"/>
            <a:ext cx="614271" cy="307777"/>
          </a:xfrm>
          <a:prstGeom prst="rect">
            <a:avLst/>
          </a:prstGeom>
          <a:noFill/>
        </p:spPr>
        <p:txBody>
          <a:bodyPr wrap="none" rtlCol="0">
            <a:spAutoFit/>
          </a:bodyPr>
          <a:lstStyle/>
          <a:p>
            <a:r>
              <a:rPr lang="id-ID" sz="1400" b="1" dirty="0">
                <a:latin typeface="+mj-lt"/>
              </a:rPr>
              <a:t>Plan</a:t>
            </a:r>
          </a:p>
        </p:txBody>
      </p:sp>
      <p:sp>
        <p:nvSpPr>
          <p:cNvPr id="23" name="Rectangle 20"/>
          <p:cNvSpPr/>
          <p:nvPr/>
        </p:nvSpPr>
        <p:spPr>
          <a:xfrm>
            <a:off x="9237305" y="3791985"/>
            <a:ext cx="2200230" cy="1052596"/>
          </a:xfrm>
          <a:prstGeom prst="rect">
            <a:avLst/>
          </a:prstGeom>
        </p:spPr>
        <p:txBody>
          <a:bodyPr wrap="square">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24" name="TextBox 21"/>
          <p:cNvSpPr txBox="1"/>
          <p:nvPr/>
        </p:nvSpPr>
        <p:spPr>
          <a:xfrm>
            <a:off x="9227244" y="5008475"/>
            <a:ext cx="744114" cy="307777"/>
          </a:xfrm>
          <a:prstGeom prst="rect">
            <a:avLst/>
          </a:prstGeom>
          <a:noFill/>
        </p:spPr>
        <p:txBody>
          <a:bodyPr wrap="none" rtlCol="0">
            <a:spAutoFit/>
          </a:bodyPr>
          <a:lstStyle/>
          <a:p>
            <a:r>
              <a:rPr lang="id-ID" sz="1400" b="1" dirty="0">
                <a:latin typeface="+mj-lt"/>
              </a:rPr>
              <a:t>Study</a:t>
            </a:r>
          </a:p>
        </p:txBody>
      </p:sp>
      <p:sp>
        <p:nvSpPr>
          <p:cNvPr id="25" name="Rectangle 22"/>
          <p:cNvSpPr/>
          <p:nvPr/>
        </p:nvSpPr>
        <p:spPr>
          <a:xfrm>
            <a:off x="9227243" y="5240148"/>
            <a:ext cx="2200230" cy="1052596"/>
          </a:xfrm>
          <a:prstGeom prst="rect">
            <a:avLst/>
          </a:prstGeom>
        </p:spPr>
        <p:txBody>
          <a:bodyPr wrap="square">
            <a:spAutoFit/>
          </a:bodyPr>
          <a:lstStyle/>
          <a:p>
            <a:pPr>
              <a:lnSpc>
                <a:spcPct val="130000"/>
              </a:lnSpc>
            </a:pPr>
            <a:r>
              <a:rPr lang="zh-CN" altLang="en-US" sz="12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26" name="TextBox 23"/>
          <p:cNvSpPr txBox="1"/>
          <p:nvPr/>
        </p:nvSpPr>
        <p:spPr>
          <a:xfrm>
            <a:off x="6097643" y="2256273"/>
            <a:ext cx="2236690" cy="369332"/>
          </a:xfrm>
          <a:prstGeom prst="rect">
            <a:avLst/>
          </a:prstGeom>
          <a:noFill/>
        </p:spPr>
        <p:txBody>
          <a:bodyPr wrap="square" rtlCol="0">
            <a:spAutoFit/>
          </a:bodyPr>
          <a:lstStyle/>
          <a:p>
            <a:r>
              <a:rPr lang="zh-CN" altLang="en-US" b="1" dirty="0">
                <a:solidFill>
                  <a:schemeClr val="tx1">
                    <a:lumMod val="50000"/>
                    <a:lumOff val="50000"/>
                  </a:schemeClr>
                </a:solidFill>
                <a:latin typeface="+mj-lt"/>
              </a:rPr>
              <a:t>添加文字</a:t>
            </a:r>
            <a:endParaRPr lang="id-ID" b="1" dirty="0">
              <a:solidFill>
                <a:schemeClr val="tx1">
                  <a:lumMod val="50000"/>
                  <a:lumOff val="50000"/>
                </a:schemeClr>
              </a:solidFill>
              <a:latin typeface="+mj-lt"/>
            </a:endParaRPr>
          </a:p>
        </p:txBody>
      </p:sp>
      <p:sp>
        <p:nvSpPr>
          <p:cNvPr id="27" name="Rectangle 24"/>
          <p:cNvSpPr/>
          <p:nvPr/>
        </p:nvSpPr>
        <p:spPr>
          <a:xfrm>
            <a:off x="6097644" y="2534726"/>
            <a:ext cx="5191809" cy="652486"/>
          </a:xfrm>
          <a:prstGeom prst="rect">
            <a:avLst/>
          </a:prstGeom>
        </p:spPr>
        <p:txBody>
          <a:bodyPr wrap="square">
            <a:spAutoFit/>
          </a:bodyPr>
          <a:lstStyle/>
          <a:p>
            <a:pPr>
              <a:lnSpc>
                <a:spcPct val="130000"/>
              </a:lnSpc>
            </a:pPr>
            <a:r>
              <a:rPr lang="zh-CN" altLang="en-US" sz="1400" kern="3000" spc="31" dirty="0">
                <a:solidFill>
                  <a:schemeClr val="tx1">
                    <a:lumMod val="50000"/>
                    <a:lumOff val="50000"/>
                  </a:schemeClr>
                </a:solidFill>
                <a:latin typeface="+mj-ea"/>
              </a:rPr>
              <a:t>文字内容需概括精炼，建议与标题相关并符合整体语言风格，语言描述尽量简洁生动</a:t>
            </a:r>
          </a:p>
        </p:txBody>
      </p:sp>
      <p:sp>
        <p:nvSpPr>
          <p:cNvPr id="28" name="TextBox 25"/>
          <p:cNvSpPr txBox="1"/>
          <p:nvPr/>
        </p:nvSpPr>
        <p:spPr>
          <a:xfrm>
            <a:off x="860811" y="4048679"/>
            <a:ext cx="556563" cy="369332"/>
          </a:xfrm>
          <a:prstGeom prst="rect">
            <a:avLst/>
          </a:prstGeom>
          <a:noFill/>
        </p:spPr>
        <p:txBody>
          <a:bodyPr wrap="none" rtlCol="0">
            <a:spAutoFit/>
          </a:bodyPr>
          <a:lstStyle/>
          <a:p>
            <a:pPr algn="ctr"/>
            <a:r>
              <a:rPr lang="id-ID" b="1" dirty="0">
                <a:solidFill>
                  <a:schemeClr val="bg1"/>
                </a:solidFill>
              </a:rPr>
              <a:t>Act</a:t>
            </a:r>
          </a:p>
        </p:txBody>
      </p:sp>
      <p:sp>
        <p:nvSpPr>
          <p:cNvPr id="29" name="TextBox 26"/>
          <p:cNvSpPr txBox="1"/>
          <p:nvPr/>
        </p:nvSpPr>
        <p:spPr>
          <a:xfrm>
            <a:off x="2599586" y="2394363"/>
            <a:ext cx="671979" cy="369332"/>
          </a:xfrm>
          <a:prstGeom prst="rect">
            <a:avLst/>
          </a:prstGeom>
          <a:noFill/>
        </p:spPr>
        <p:txBody>
          <a:bodyPr wrap="none" rtlCol="0">
            <a:spAutoFit/>
          </a:bodyPr>
          <a:lstStyle/>
          <a:p>
            <a:pPr algn="ctr"/>
            <a:r>
              <a:rPr lang="id-ID" b="1" dirty="0">
                <a:solidFill>
                  <a:schemeClr val="bg1"/>
                </a:solidFill>
              </a:rPr>
              <a:t>Plan</a:t>
            </a:r>
          </a:p>
        </p:txBody>
      </p:sp>
      <p:sp>
        <p:nvSpPr>
          <p:cNvPr id="30" name="TextBox 27"/>
          <p:cNvSpPr txBox="1"/>
          <p:nvPr/>
        </p:nvSpPr>
        <p:spPr>
          <a:xfrm>
            <a:off x="2522643" y="5874379"/>
            <a:ext cx="825867" cy="369332"/>
          </a:xfrm>
          <a:prstGeom prst="rect">
            <a:avLst/>
          </a:prstGeom>
          <a:noFill/>
        </p:spPr>
        <p:txBody>
          <a:bodyPr wrap="none" rtlCol="0">
            <a:spAutoFit/>
          </a:bodyPr>
          <a:lstStyle/>
          <a:p>
            <a:pPr algn="ctr"/>
            <a:r>
              <a:rPr lang="id-ID" b="1" dirty="0">
                <a:solidFill>
                  <a:schemeClr val="bg1"/>
                </a:solidFill>
              </a:rPr>
              <a:t>Study</a:t>
            </a:r>
          </a:p>
        </p:txBody>
      </p:sp>
      <p:sp>
        <p:nvSpPr>
          <p:cNvPr id="31" name="TextBox 28"/>
          <p:cNvSpPr txBox="1"/>
          <p:nvPr/>
        </p:nvSpPr>
        <p:spPr>
          <a:xfrm>
            <a:off x="4494247" y="4113188"/>
            <a:ext cx="492444" cy="369332"/>
          </a:xfrm>
          <a:prstGeom prst="rect">
            <a:avLst/>
          </a:prstGeom>
          <a:noFill/>
        </p:spPr>
        <p:txBody>
          <a:bodyPr wrap="none" rtlCol="0">
            <a:spAutoFit/>
          </a:bodyPr>
          <a:lstStyle/>
          <a:p>
            <a:pPr algn="ctr"/>
            <a:r>
              <a:rPr lang="id-ID" b="1" dirty="0">
                <a:solidFill>
                  <a:schemeClr val="bg1"/>
                </a:solidFill>
              </a:rPr>
              <a:t>Do</a:t>
            </a:r>
          </a:p>
        </p:txBody>
      </p:sp>
      <p:grpSp>
        <p:nvGrpSpPr>
          <p:cNvPr id="32" name="Group 29"/>
          <p:cNvGrpSpPr/>
          <p:nvPr/>
        </p:nvGrpSpPr>
        <p:grpSpPr>
          <a:xfrm>
            <a:off x="2743077" y="1909512"/>
            <a:ext cx="427142" cy="403017"/>
            <a:chOff x="3498850" y="1541463"/>
            <a:chExt cx="504825" cy="476250"/>
          </a:xfrm>
          <a:solidFill>
            <a:schemeClr val="bg1"/>
          </a:solidFill>
        </p:grpSpPr>
        <p:sp>
          <p:nvSpPr>
            <p:cNvPr id="33" name="Oval 5"/>
            <p:cNvSpPr>
              <a:spLocks noChangeArrowheads="1"/>
            </p:cNvSpPr>
            <p:nvPr/>
          </p:nvSpPr>
          <p:spPr bwMode="auto">
            <a:xfrm>
              <a:off x="3743325" y="1801813"/>
              <a:ext cx="61913" cy="61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35" name="Group 32"/>
          <p:cNvGrpSpPr/>
          <p:nvPr/>
        </p:nvGrpSpPr>
        <p:grpSpPr>
          <a:xfrm>
            <a:off x="955129" y="3618196"/>
            <a:ext cx="399972" cy="398703"/>
            <a:chOff x="2437300" y="1144829"/>
            <a:chExt cx="400024" cy="398703"/>
          </a:xfrm>
          <a:solidFill>
            <a:schemeClr val="bg1"/>
          </a:solidFill>
        </p:grpSpPr>
        <p:sp>
          <p:nvSpPr>
            <p:cNvPr id="36" name="Freeform 129"/>
            <p:cNvSpPr>
              <a:spLocks noEditPoints="1"/>
            </p:cNvSpPr>
            <p:nvPr/>
          </p:nvSpPr>
          <p:spPr bwMode="auto">
            <a:xfrm>
              <a:off x="2437300" y="1144829"/>
              <a:ext cx="400024" cy="398703"/>
            </a:xfrm>
            <a:custGeom>
              <a:avLst/>
              <a:gdLst>
                <a:gd name="T0" fmla="*/ 88 w 128"/>
                <a:gd name="T1" fmla="*/ 0 h 128"/>
                <a:gd name="T2" fmla="*/ 48 w 128"/>
                <a:gd name="T3" fmla="*/ 40 h 128"/>
                <a:gd name="T4" fmla="*/ 51 w 128"/>
                <a:gd name="T5" fmla="*/ 55 h 128"/>
                <a:gd name="T6" fmla="*/ 2 w 128"/>
                <a:gd name="T7" fmla="*/ 103 h 128"/>
                <a:gd name="T8" fmla="*/ 0 w 128"/>
                <a:gd name="T9" fmla="*/ 108 h 128"/>
                <a:gd name="T10" fmla="*/ 0 w 128"/>
                <a:gd name="T11" fmla="*/ 120 h 128"/>
                <a:gd name="T12" fmla="*/ 8 w 128"/>
                <a:gd name="T13" fmla="*/ 128 h 128"/>
                <a:gd name="T14" fmla="*/ 20 w 128"/>
                <a:gd name="T15" fmla="*/ 128 h 128"/>
                <a:gd name="T16" fmla="*/ 25 w 128"/>
                <a:gd name="T17" fmla="*/ 126 h 128"/>
                <a:gd name="T18" fmla="*/ 31 w 128"/>
                <a:gd name="T19" fmla="*/ 120 h 128"/>
                <a:gd name="T20" fmla="*/ 40 w 128"/>
                <a:gd name="T21" fmla="*/ 120 h 128"/>
                <a:gd name="T22" fmla="*/ 48 w 128"/>
                <a:gd name="T23" fmla="*/ 112 h 128"/>
                <a:gd name="T24" fmla="*/ 48 w 128"/>
                <a:gd name="T25" fmla="*/ 104 h 128"/>
                <a:gd name="T26" fmla="*/ 56 w 128"/>
                <a:gd name="T27" fmla="*/ 104 h 128"/>
                <a:gd name="T28" fmla="*/ 64 w 128"/>
                <a:gd name="T29" fmla="*/ 96 h 128"/>
                <a:gd name="T30" fmla="*/ 64 w 128"/>
                <a:gd name="T31" fmla="*/ 87 h 128"/>
                <a:gd name="T32" fmla="*/ 73 w 128"/>
                <a:gd name="T33" fmla="*/ 77 h 128"/>
                <a:gd name="T34" fmla="*/ 88 w 128"/>
                <a:gd name="T35" fmla="*/ 80 h 128"/>
                <a:gd name="T36" fmla="*/ 128 w 128"/>
                <a:gd name="T37" fmla="*/ 40 h 128"/>
                <a:gd name="T38" fmla="*/ 88 w 128"/>
                <a:gd name="T39" fmla="*/ 0 h 128"/>
                <a:gd name="T40" fmla="*/ 88 w 128"/>
                <a:gd name="T41" fmla="*/ 72 h 128"/>
                <a:gd name="T42" fmla="*/ 72 w 128"/>
                <a:gd name="T43" fmla="*/ 67 h 128"/>
                <a:gd name="T44" fmla="*/ 70 w 128"/>
                <a:gd name="T45" fmla="*/ 69 h 128"/>
                <a:gd name="T46" fmla="*/ 66 w 128"/>
                <a:gd name="T47" fmla="*/ 73 h 128"/>
                <a:gd name="T48" fmla="*/ 58 w 128"/>
                <a:gd name="T49" fmla="*/ 81 h 128"/>
                <a:gd name="T50" fmla="*/ 56 w 128"/>
                <a:gd name="T51" fmla="*/ 87 h 128"/>
                <a:gd name="T52" fmla="*/ 56 w 128"/>
                <a:gd name="T53" fmla="*/ 96 h 128"/>
                <a:gd name="T54" fmla="*/ 48 w 128"/>
                <a:gd name="T55" fmla="*/ 96 h 128"/>
                <a:gd name="T56" fmla="*/ 40 w 128"/>
                <a:gd name="T57" fmla="*/ 104 h 128"/>
                <a:gd name="T58" fmla="*/ 40 w 128"/>
                <a:gd name="T59" fmla="*/ 112 h 128"/>
                <a:gd name="T60" fmla="*/ 31 w 128"/>
                <a:gd name="T61" fmla="*/ 112 h 128"/>
                <a:gd name="T62" fmla="*/ 25 w 128"/>
                <a:gd name="T63" fmla="*/ 114 h 128"/>
                <a:gd name="T64" fmla="*/ 19 w 128"/>
                <a:gd name="T65" fmla="*/ 120 h 128"/>
                <a:gd name="T66" fmla="*/ 8 w 128"/>
                <a:gd name="T67" fmla="*/ 120 h 128"/>
                <a:gd name="T68" fmla="*/ 8 w 128"/>
                <a:gd name="T69" fmla="*/ 109 h 128"/>
                <a:gd name="T70" fmla="*/ 55 w 128"/>
                <a:gd name="T71" fmla="*/ 62 h 128"/>
                <a:gd name="T72" fmla="*/ 55 w 128"/>
                <a:gd name="T73" fmla="*/ 62 h 128"/>
                <a:gd name="T74" fmla="*/ 61 w 128"/>
                <a:gd name="T75" fmla="*/ 56 h 128"/>
                <a:gd name="T76" fmla="*/ 56 w 128"/>
                <a:gd name="T77" fmla="*/ 40 h 128"/>
                <a:gd name="T78" fmla="*/ 88 w 128"/>
                <a:gd name="T79" fmla="*/ 8 h 128"/>
                <a:gd name="T80" fmla="*/ 120 w 128"/>
                <a:gd name="T81" fmla="*/ 40 h 128"/>
                <a:gd name="T82" fmla="*/ 88 w 128"/>
                <a:gd name="T83"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88" y="0"/>
                  </a:moveTo>
                  <a:cubicBezTo>
                    <a:pt x="66" y="0"/>
                    <a:pt x="48" y="18"/>
                    <a:pt x="48" y="40"/>
                  </a:cubicBezTo>
                  <a:cubicBezTo>
                    <a:pt x="48" y="45"/>
                    <a:pt x="49" y="50"/>
                    <a:pt x="51" y="55"/>
                  </a:cubicBezTo>
                  <a:cubicBezTo>
                    <a:pt x="2" y="103"/>
                    <a:pt x="2" y="103"/>
                    <a:pt x="2" y="103"/>
                  </a:cubicBezTo>
                  <a:cubicBezTo>
                    <a:pt x="1" y="105"/>
                    <a:pt x="0" y="106"/>
                    <a:pt x="0" y="108"/>
                  </a:cubicBezTo>
                  <a:cubicBezTo>
                    <a:pt x="0" y="120"/>
                    <a:pt x="0" y="120"/>
                    <a:pt x="0" y="120"/>
                  </a:cubicBezTo>
                  <a:cubicBezTo>
                    <a:pt x="0" y="124"/>
                    <a:pt x="4" y="128"/>
                    <a:pt x="8" y="128"/>
                  </a:cubicBezTo>
                  <a:cubicBezTo>
                    <a:pt x="20" y="128"/>
                    <a:pt x="20" y="128"/>
                    <a:pt x="20" y="128"/>
                  </a:cubicBezTo>
                  <a:cubicBezTo>
                    <a:pt x="22" y="128"/>
                    <a:pt x="23" y="127"/>
                    <a:pt x="25" y="126"/>
                  </a:cubicBezTo>
                  <a:cubicBezTo>
                    <a:pt x="31" y="120"/>
                    <a:pt x="31" y="120"/>
                    <a:pt x="31" y="120"/>
                  </a:cubicBezTo>
                  <a:cubicBezTo>
                    <a:pt x="40" y="120"/>
                    <a:pt x="40" y="120"/>
                    <a:pt x="40" y="120"/>
                  </a:cubicBezTo>
                  <a:cubicBezTo>
                    <a:pt x="44" y="120"/>
                    <a:pt x="48" y="116"/>
                    <a:pt x="48" y="112"/>
                  </a:cubicBezTo>
                  <a:cubicBezTo>
                    <a:pt x="48" y="104"/>
                    <a:pt x="48" y="104"/>
                    <a:pt x="48" y="104"/>
                  </a:cubicBezTo>
                  <a:cubicBezTo>
                    <a:pt x="56" y="104"/>
                    <a:pt x="56" y="104"/>
                    <a:pt x="56" y="104"/>
                  </a:cubicBezTo>
                  <a:cubicBezTo>
                    <a:pt x="60" y="104"/>
                    <a:pt x="64" y="100"/>
                    <a:pt x="64" y="96"/>
                  </a:cubicBezTo>
                  <a:cubicBezTo>
                    <a:pt x="64" y="87"/>
                    <a:pt x="64" y="87"/>
                    <a:pt x="64" y="87"/>
                  </a:cubicBezTo>
                  <a:cubicBezTo>
                    <a:pt x="73" y="77"/>
                    <a:pt x="73" y="77"/>
                    <a:pt x="73" y="77"/>
                  </a:cubicBezTo>
                  <a:cubicBezTo>
                    <a:pt x="78" y="79"/>
                    <a:pt x="83" y="80"/>
                    <a:pt x="88" y="80"/>
                  </a:cubicBezTo>
                  <a:cubicBezTo>
                    <a:pt x="110" y="80"/>
                    <a:pt x="128" y="62"/>
                    <a:pt x="128" y="40"/>
                  </a:cubicBezTo>
                  <a:cubicBezTo>
                    <a:pt x="128" y="18"/>
                    <a:pt x="110" y="0"/>
                    <a:pt x="88" y="0"/>
                  </a:cubicBezTo>
                  <a:close/>
                  <a:moveTo>
                    <a:pt x="88" y="72"/>
                  </a:moveTo>
                  <a:cubicBezTo>
                    <a:pt x="82" y="72"/>
                    <a:pt x="77" y="70"/>
                    <a:pt x="72" y="67"/>
                  </a:cubicBezTo>
                  <a:cubicBezTo>
                    <a:pt x="70" y="69"/>
                    <a:pt x="70" y="69"/>
                    <a:pt x="70" y="69"/>
                  </a:cubicBezTo>
                  <a:cubicBezTo>
                    <a:pt x="66" y="73"/>
                    <a:pt x="66" y="73"/>
                    <a:pt x="66" y="73"/>
                  </a:cubicBezTo>
                  <a:cubicBezTo>
                    <a:pt x="58" y="81"/>
                    <a:pt x="58" y="81"/>
                    <a:pt x="58" y="81"/>
                  </a:cubicBezTo>
                  <a:cubicBezTo>
                    <a:pt x="57" y="82"/>
                    <a:pt x="56" y="85"/>
                    <a:pt x="56" y="87"/>
                  </a:cubicBezTo>
                  <a:cubicBezTo>
                    <a:pt x="56" y="96"/>
                    <a:pt x="56" y="96"/>
                    <a:pt x="56" y="96"/>
                  </a:cubicBezTo>
                  <a:cubicBezTo>
                    <a:pt x="48" y="96"/>
                    <a:pt x="48" y="96"/>
                    <a:pt x="48" y="96"/>
                  </a:cubicBezTo>
                  <a:cubicBezTo>
                    <a:pt x="44" y="96"/>
                    <a:pt x="40" y="100"/>
                    <a:pt x="40" y="104"/>
                  </a:cubicBezTo>
                  <a:cubicBezTo>
                    <a:pt x="40" y="112"/>
                    <a:pt x="40" y="112"/>
                    <a:pt x="40" y="112"/>
                  </a:cubicBezTo>
                  <a:cubicBezTo>
                    <a:pt x="31" y="112"/>
                    <a:pt x="31" y="112"/>
                    <a:pt x="31" y="112"/>
                  </a:cubicBezTo>
                  <a:cubicBezTo>
                    <a:pt x="29" y="112"/>
                    <a:pt x="26" y="113"/>
                    <a:pt x="25" y="114"/>
                  </a:cubicBezTo>
                  <a:cubicBezTo>
                    <a:pt x="19" y="120"/>
                    <a:pt x="19" y="120"/>
                    <a:pt x="19" y="120"/>
                  </a:cubicBezTo>
                  <a:cubicBezTo>
                    <a:pt x="8" y="120"/>
                    <a:pt x="8" y="120"/>
                    <a:pt x="8" y="120"/>
                  </a:cubicBezTo>
                  <a:cubicBezTo>
                    <a:pt x="8" y="109"/>
                    <a:pt x="8" y="109"/>
                    <a:pt x="8" y="109"/>
                  </a:cubicBezTo>
                  <a:cubicBezTo>
                    <a:pt x="55" y="62"/>
                    <a:pt x="55" y="62"/>
                    <a:pt x="55" y="62"/>
                  </a:cubicBezTo>
                  <a:cubicBezTo>
                    <a:pt x="55" y="62"/>
                    <a:pt x="55" y="62"/>
                    <a:pt x="55" y="62"/>
                  </a:cubicBezTo>
                  <a:cubicBezTo>
                    <a:pt x="61" y="56"/>
                    <a:pt x="61" y="56"/>
                    <a:pt x="61" y="56"/>
                  </a:cubicBezTo>
                  <a:cubicBezTo>
                    <a:pt x="58" y="51"/>
                    <a:pt x="56" y="46"/>
                    <a:pt x="56" y="40"/>
                  </a:cubicBezTo>
                  <a:cubicBezTo>
                    <a:pt x="56" y="22"/>
                    <a:pt x="70" y="8"/>
                    <a:pt x="88" y="8"/>
                  </a:cubicBezTo>
                  <a:cubicBezTo>
                    <a:pt x="106" y="8"/>
                    <a:pt x="120" y="22"/>
                    <a:pt x="120" y="40"/>
                  </a:cubicBezTo>
                  <a:cubicBezTo>
                    <a:pt x="120" y="58"/>
                    <a:pt x="106" y="72"/>
                    <a:pt x="88"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130"/>
            <p:cNvSpPr>
              <a:spLocks noEditPoints="1"/>
            </p:cNvSpPr>
            <p:nvPr/>
          </p:nvSpPr>
          <p:spPr bwMode="auto">
            <a:xfrm>
              <a:off x="2686820" y="1193678"/>
              <a:ext cx="100336" cy="100336"/>
            </a:xfrm>
            <a:custGeom>
              <a:avLst/>
              <a:gdLst>
                <a:gd name="T0" fmla="*/ 31 w 32"/>
                <a:gd name="T1" fmla="*/ 17 h 32"/>
                <a:gd name="T2" fmla="*/ 15 w 32"/>
                <a:gd name="T3" fmla="*/ 1 h 32"/>
                <a:gd name="T4" fmla="*/ 12 w 32"/>
                <a:gd name="T5" fmla="*/ 0 h 32"/>
                <a:gd name="T6" fmla="*/ 0 w 32"/>
                <a:gd name="T7" fmla="*/ 12 h 32"/>
                <a:gd name="T8" fmla="*/ 0 w 32"/>
                <a:gd name="T9" fmla="*/ 13 h 32"/>
                <a:gd name="T10" fmla="*/ 1 w 32"/>
                <a:gd name="T11" fmla="*/ 15 h 32"/>
                <a:gd name="T12" fmla="*/ 17 w 32"/>
                <a:gd name="T13" fmla="*/ 31 h 32"/>
                <a:gd name="T14" fmla="*/ 20 w 32"/>
                <a:gd name="T15" fmla="*/ 32 h 32"/>
                <a:gd name="T16" fmla="*/ 32 w 32"/>
                <a:gd name="T17" fmla="*/ 20 h 32"/>
                <a:gd name="T18" fmla="*/ 32 w 32"/>
                <a:gd name="T19" fmla="*/ 19 h 32"/>
                <a:gd name="T20" fmla="*/ 31 w 32"/>
                <a:gd name="T21" fmla="*/ 17 h 32"/>
                <a:gd name="T22" fmla="*/ 19 w 32"/>
                <a:gd name="T23" fmla="*/ 28 h 32"/>
                <a:gd name="T24" fmla="*/ 4 w 32"/>
                <a:gd name="T25" fmla="*/ 13 h 32"/>
                <a:gd name="T26" fmla="*/ 13 w 32"/>
                <a:gd name="T27" fmla="*/ 4 h 32"/>
                <a:gd name="T28" fmla="*/ 28 w 32"/>
                <a:gd name="T29" fmla="*/ 19 h 32"/>
                <a:gd name="T30" fmla="*/ 19 w 32"/>
                <a:gd name="T3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31" y="17"/>
                  </a:moveTo>
                  <a:cubicBezTo>
                    <a:pt x="27" y="11"/>
                    <a:pt x="21" y="5"/>
                    <a:pt x="15" y="1"/>
                  </a:cubicBezTo>
                  <a:cubicBezTo>
                    <a:pt x="14" y="0"/>
                    <a:pt x="13" y="0"/>
                    <a:pt x="12" y="0"/>
                  </a:cubicBezTo>
                  <a:cubicBezTo>
                    <a:pt x="6" y="2"/>
                    <a:pt x="2" y="6"/>
                    <a:pt x="0" y="12"/>
                  </a:cubicBezTo>
                  <a:cubicBezTo>
                    <a:pt x="0" y="12"/>
                    <a:pt x="0" y="12"/>
                    <a:pt x="0" y="13"/>
                  </a:cubicBezTo>
                  <a:cubicBezTo>
                    <a:pt x="0" y="14"/>
                    <a:pt x="0" y="14"/>
                    <a:pt x="1" y="15"/>
                  </a:cubicBezTo>
                  <a:cubicBezTo>
                    <a:pt x="5" y="21"/>
                    <a:pt x="11" y="27"/>
                    <a:pt x="17" y="31"/>
                  </a:cubicBezTo>
                  <a:cubicBezTo>
                    <a:pt x="18" y="32"/>
                    <a:pt x="19" y="32"/>
                    <a:pt x="20" y="32"/>
                  </a:cubicBezTo>
                  <a:cubicBezTo>
                    <a:pt x="26" y="30"/>
                    <a:pt x="30" y="26"/>
                    <a:pt x="32" y="20"/>
                  </a:cubicBezTo>
                  <a:cubicBezTo>
                    <a:pt x="32" y="20"/>
                    <a:pt x="32" y="20"/>
                    <a:pt x="32" y="19"/>
                  </a:cubicBezTo>
                  <a:cubicBezTo>
                    <a:pt x="32" y="18"/>
                    <a:pt x="32" y="18"/>
                    <a:pt x="31" y="17"/>
                  </a:cubicBezTo>
                  <a:close/>
                  <a:moveTo>
                    <a:pt x="19" y="28"/>
                  </a:moveTo>
                  <a:cubicBezTo>
                    <a:pt x="13" y="24"/>
                    <a:pt x="8" y="19"/>
                    <a:pt x="4" y="13"/>
                  </a:cubicBezTo>
                  <a:cubicBezTo>
                    <a:pt x="6" y="8"/>
                    <a:pt x="8" y="6"/>
                    <a:pt x="13" y="4"/>
                  </a:cubicBezTo>
                  <a:cubicBezTo>
                    <a:pt x="19" y="8"/>
                    <a:pt x="24" y="13"/>
                    <a:pt x="28" y="19"/>
                  </a:cubicBezTo>
                  <a:cubicBezTo>
                    <a:pt x="26" y="24"/>
                    <a:pt x="24" y="26"/>
                    <a:pt x="19"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38" name="Freeform 60"/>
          <p:cNvSpPr>
            <a:spLocks noEditPoints="1"/>
          </p:cNvSpPr>
          <p:nvPr/>
        </p:nvSpPr>
        <p:spPr bwMode="auto">
          <a:xfrm>
            <a:off x="4518343" y="3685510"/>
            <a:ext cx="399972" cy="400024"/>
          </a:xfrm>
          <a:custGeom>
            <a:avLst/>
            <a:gdLst>
              <a:gd name="T0" fmla="*/ 126 w 128"/>
              <a:gd name="T1" fmla="*/ 1 h 128"/>
              <a:gd name="T2" fmla="*/ 124 w 128"/>
              <a:gd name="T3" fmla="*/ 0 h 128"/>
              <a:gd name="T4" fmla="*/ 122 w 128"/>
              <a:gd name="T5" fmla="*/ 1 h 128"/>
              <a:gd name="T6" fmla="*/ 2 w 128"/>
              <a:gd name="T7" fmla="*/ 81 h 128"/>
              <a:gd name="T8" fmla="*/ 0 w 128"/>
              <a:gd name="T9" fmla="*/ 84 h 128"/>
              <a:gd name="T10" fmla="*/ 3 w 128"/>
              <a:gd name="T11" fmla="*/ 88 h 128"/>
              <a:gd name="T12" fmla="*/ 34 w 128"/>
              <a:gd name="T13" fmla="*/ 100 h 128"/>
              <a:gd name="T14" fmla="*/ 49 w 128"/>
              <a:gd name="T15" fmla="*/ 126 h 128"/>
              <a:gd name="T16" fmla="*/ 52 w 128"/>
              <a:gd name="T17" fmla="*/ 128 h 128"/>
              <a:gd name="T18" fmla="*/ 52 w 128"/>
              <a:gd name="T19" fmla="*/ 128 h 128"/>
              <a:gd name="T20" fmla="*/ 55 w 128"/>
              <a:gd name="T21" fmla="*/ 126 h 128"/>
              <a:gd name="T22" fmla="*/ 64 w 128"/>
              <a:gd name="T23" fmla="*/ 112 h 128"/>
              <a:gd name="T24" fmla="*/ 103 w 128"/>
              <a:gd name="T25" fmla="*/ 128 h 128"/>
              <a:gd name="T26" fmla="*/ 104 w 128"/>
              <a:gd name="T27" fmla="*/ 128 h 128"/>
              <a:gd name="T28" fmla="*/ 106 w 128"/>
              <a:gd name="T29" fmla="*/ 127 h 128"/>
              <a:gd name="T30" fmla="*/ 108 w 128"/>
              <a:gd name="T31" fmla="*/ 125 h 128"/>
              <a:gd name="T32" fmla="*/ 128 w 128"/>
              <a:gd name="T33" fmla="*/ 5 h 128"/>
              <a:gd name="T34" fmla="*/ 126 w 128"/>
              <a:gd name="T35" fmla="*/ 1 h 128"/>
              <a:gd name="T36" fmla="*/ 13 w 128"/>
              <a:gd name="T37" fmla="*/ 83 h 128"/>
              <a:gd name="T38" fmla="*/ 105 w 128"/>
              <a:gd name="T39" fmla="*/ 21 h 128"/>
              <a:gd name="T40" fmla="*/ 38 w 128"/>
              <a:gd name="T41" fmla="*/ 93 h 128"/>
              <a:gd name="T42" fmla="*/ 37 w 128"/>
              <a:gd name="T43" fmla="*/ 93 h 128"/>
              <a:gd name="T44" fmla="*/ 13 w 128"/>
              <a:gd name="T45" fmla="*/ 83 h 128"/>
              <a:gd name="T46" fmla="*/ 41 w 128"/>
              <a:gd name="T47" fmla="*/ 96 h 128"/>
              <a:gd name="T48" fmla="*/ 41 w 128"/>
              <a:gd name="T49" fmla="*/ 96 h 128"/>
              <a:gd name="T50" fmla="*/ 117 w 128"/>
              <a:gd name="T51" fmla="*/ 15 h 128"/>
              <a:gd name="T52" fmla="*/ 52 w 128"/>
              <a:gd name="T53" fmla="*/ 116 h 128"/>
              <a:gd name="T54" fmla="*/ 41 w 128"/>
              <a:gd name="T55" fmla="*/ 96 h 128"/>
              <a:gd name="T56" fmla="*/ 101 w 128"/>
              <a:gd name="T57" fmla="*/ 118 h 128"/>
              <a:gd name="T58" fmla="*/ 67 w 128"/>
              <a:gd name="T59" fmla="*/ 105 h 128"/>
              <a:gd name="T60" fmla="*/ 64 w 128"/>
              <a:gd name="T61" fmla="*/ 104 h 128"/>
              <a:gd name="T62" fmla="*/ 117 w 128"/>
              <a:gd name="T63" fmla="*/ 23 h 128"/>
              <a:gd name="T64" fmla="*/ 101 w 128"/>
              <a:gd name="T65"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8">
                <a:moveTo>
                  <a:pt x="126" y="1"/>
                </a:moveTo>
                <a:cubicBezTo>
                  <a:pt x="126" y="0"/>
                  <a:pt x="125" y="0"/>
                  <a:pt x="124" y="0"/>
                </a:cubicBezTo>
                <a:cubicBezTo>
                  <a:pt x="123" y="0"/>
                  <a:pt x="122" y="0"/>
                  <a:pt x="122" y="1"/>
                </a:cubicBezTo>
                <a:cubicBezTo>
                  <a:pt x="2" y="81"/>
                  <a:pt x="2" y="81"/>
                  <a:pt x="2" y="81"/>
                </a:cubicBezTo>
                <a:cubicBezTo>
                  <a:pt x="1" y="81"/>
                  <a:pt x="0" y="83"/>
                  <a:pt x="0" y="84"/>
                </a:cubicBezTo>
                <a:cubicBezTo>
                  <a:pt x="0" y="86"/>
                  <a:pt x="1" y="87"/>
                  <a:pt x="3" y="88"/>
                </a:cubicBezTo>
                <a:cubicBezTo>
                  <a:pt x="34" y="100"/>
                  <a:pt x="34" y="100"/>
                  <a:pt x="34" y="100"/>
                </a:cubicBezTo>
                <a:cubicBezTo>
                  <a:pt x="49" y="126"/>
                  <a:pt x="49" y="126"/>
                  <a:pt x="49" y="126"/>
                </a:cubicBezTo>
                <a:cubicBezTo>
                  <a:pt x="49" y="127"/>
                  <a:pt x="51" y="128"/>
                  <a:pt x="52" y="128"/>
                </a:cubicBezTo>
                <a:cubicBezTo>
                  <a:pt x="52" y="128"/>
                  <a:pt x="52" y="128"/>
                  <a:pt x="52" y="128"/>
                </a:cubicBezTo>
                <a:cubicBezTo>
                  <a:pt x="53" y="128"/>
                  <a:pt x="55" y="127"/>
                  <a:pt x="55" y="126"/>
                </a:cubicBezTo>
                <a:cubicBezTo>
                  <a:pt x="64" y="112"/>
                  <a:pt x="64" y="112"/>
                  <a:pt x="64" y="112"/>
                </a:cubicBezTo>
                <a:cubicBezTo>
                  <a:pt x="103" y="128"/>
                  <a:pt x="103" y="128"/>
                  <a:pt x="103" y="128"/>
                </a:cubicBezTo>
                <a:cubicBezTo>
                  <a:pt x="103" y="128"/>
                  <a:pt x="103" y="128"/>
                  <a:pt x="104" y="128"/>
                </a:cubicBezTo>
                <a:cubicBezTo>
                  <a:pt x="105" y="128"/>
                  <a:pt x="105" y="128"/>
                  <a:pt x="106" y="127"/>
                </a:cubicBezTo>
                <a:cubicBezTo>
                  <a:pt x="107" y="127"/>
                  <a:pt x="108" y="126"/>
                  <a:pt x="108" y="125"/>
                </a:cubicBezTo>
                <a:cubicBezTo>
                  <a:pt x="128" y="5"/>
                  <a:pt x="128" y="5"/>
                  <a:pt x="128" y="5"/>
                </a:cubicBezTo>
                <a:cubicBezTo>
                  <a:pt x="128" y="3"/>
                  <a:pt x="128" y="2"/>
                  <a:pt x="126" y="1"/>
                </a:cubicBezTo>
                <a:close/>
                <a:moveTo>
                  <a:pt x="13" y="83"/>
                </a:moveTo>
                <a:cubicBezTo>
                  <a:pt x="105" y="21"/>
                  <a:pt x="105" y="21"/>
                  <a:pt x="105" y="21"/>
                </a:cubicBezTo>
                <a:cubicBezTo>
                  <a:pt x="38" y="93"/>
                  <a:pt x="38" y="93"/>
                  <a:pt x="38" y="93"/>
                </a:cubicBezTo>
                <a:cubicBezTo>
                  <a:pt x="37" y="93"/>
                  <a:pt x="37" y="93"/>
                  <a:pt x="37" y="93"/>
                </a:cubicBezTo>
                <a:lnTo>
                  <a:pt x="13" y="83"/>
                </a:lnTo>
                <a:close/>
                <a:moveTo>
                  <a:pt x="41" y="96"/>
                </a:moveTo>
                <a:cubicBezTo>
                  <a:pt x="41" y="96"/>
                  <a:pt x="41" y="96"/>
                  <a:pt x="41" y="96"/>
                </a:cubicBezTo>
                <a:cubicBezTo>
                  <a:pt x="117" y="15"/>
                  <a:pt x="117" y="15"/>
                  <a:pt x="117" y="15"/>
                </a:cubicBezTo>
                <a:cubicBezTo>
                  <a:pt x="52" y="116"/>
                  <a:pt x="52" y="116"/>
                  <a:pt x="52" y="116"/>
                </a:cubicBezTo>
                <a:lnTo>
                  <a:pt x="41" y="96"/>
                </a:lnTo>
                <a:close/>
                <a:moveTo>
                  <a:pt x="101" y="118"/>
                </a:moveTo>
                <a:cubicBezTo>
                  <a:pt x="67" y="105"/>
                  <a:pt x="67" y="105"/>
                  <a:pt x="67" y="105"/>
                </a:cubicBezTo>
                <a:cubicBezTo>
                  <a:pt x="66" y="104"/>
                  <a:pt x="65" y="104"/>
                  <a:pt x="64" y="104"/>
                </a:cubicBezTo>
                <a:cubicBezTo>
                  <a:pt x="117" y="23"/>
                  <a:pt x="117" y="23"/>
                  <a:pt x="117" y="23"/>
                </a:cubicBezTo>
                <a:lnTo>
                  <a:pt x="101" y="1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9" name="Group 36"/>
          <p:cNvGrpSpPr/>
          <p:nvPr/>
        </p:nvGrpSpPr>
        <p:grpSpPr>
          <a:xfrm>
            <a:off x="2735588" y="5528696"/>
            <a:ext cx="399972" cy="348536"/>
            <a:chOff x="837205" y="5167510"/>
            <a:chExt cx="400024" cy="348536"/>
          </a:xfrm>
          <a:solidFill>
            <a:schemeClr val="bg1"/>
          </a:solidFill>
        </p:grpSpPr>
        <p:sp>
          <p:nvSpPr>
            <p:cNvPr id="40" name="Freeform 44"/>
            <p:cNvSpPr>
              <a:spLocks noEditPoints="1"/>
            </p:cNvSpPr>
            <p:nvPr/>
          </p:nvSpPr>
          <p:spPr bwMode="auto">
            <a:xfrm>
              <a:off x="837205" y="5167510"/>
              <a:ext cx="400024" cy="286486"/>
            </a:xfrm>
            <a:custGeom>
              <a:avLst/>
              <a:gdLst>
                <a:gd name="T0" fmla="*/ 128 w 128"/>
                <a:gd name="T1" fmla="*/ 24 h 92"/>
                <a:gd name="T2" fmla="*/ 119 w 128"/>
                <a:gd name="T3" fmla="*/ 12 h 92"/>
                <a:gd name="T4" fmla="*/ 67 w 128"/>
                <a:gd name="T5" fmla="*/ 0 h 92"/>
                <a:gd name="T6" fmla="*/ 64 w 128"/>
                <a:gd name="T7" fmla="*/ 0 h 92"/>
                <a:gd name="T8" fmla="*/ 61 w 128"/>
                <a:gd name="T9" fmla="*/ 0 h 92"/>
                <a:gd name="T10" fmla="*/ 9 w 128"/>
                <a:gd name="T11" fmla="*/ 12 h 92"/>
                <a:gd name="T12" fmla="*/ 0 w 128"/>
                <a:gd name="T13" fmla="*/ 24 h 92"/>
                <a:gd name="T14" fmla="*/ 9 w 128"/>
                <a:gd name="T15" fmla="*/ 36 h 92"/>
                <a:gd name="T16" fmla="*/ 20 w 128"/>
                <a:gd name="T17" fmla="*/ 38 h 92"/>
                <a:gd name="T18" fmla="*/ 20 w 128"/>
                <a:gd name="T19" fmla="*/ 72 h 92"/>
                <a:gd name="T20" fmla="*/ 64 w 128"/>
                <a:gd name="T21" fmla="*/ 92 h 92"/>
                <a:gd name="T22" fmla="*/ 108 w 128"/>
                <a:gd name="T23" fmla="*/ 72 h 92"/>
                <a:gd name="T24" fmla="*/ 108 w 128"/>
                <a:gd name="T25" fmla="*/ 38 h 92"/>
                <a:gd name="T26" fmla="*/ 119 w 128"/>
                <a:gd name="T27" fmla="*/ 36 h 92"/>
                <a:gd name="T28" fmla="*/ 128 w 128"/>
                <a:gd name="T29" fmla="*/ 24 h 92"/>
                <a:gd name="T30" fmla="*/ 100 w 128"/>
                <a:gd name="T31" fmla="*/ 72 h 92"/>
                <a:gd name="T32" fmla="*/ 64 w 128"/>
                <a:gd name="T33" fmla="*/ 84 h 92"/>
                <a:gd name="T34" fmla="*/ 28 w 128"/>
                <a:gd name="T35" fmla="*/ 72 h 92"/>
                <a:gd name="T36" fmla="*/ 28 w 128"/>
                <a:gd name="T37" fmla="*/ 40 h 92"/>
                <a:gd name="T38" fmla="*/ 61 w 128"/>
                <a:gd name="T39" fmla="*/ 48 h 92"/>
                <a:gd name="T40" fmla="*/ 64 w 128"/>
                <a:gd name="T41" fmla="*/ 48 h 92"/>
                <a:gd name="T42" fmla="*/ 67 w 128"/>
                <a:gd name="T43" fmla="*/ 48 h 92"/>
                <a:gd name="T44" fmla="*/ 100 w 128"/>
                <a:gd name="T45" fmla="*/ 40 h 92"/>
                <a:gd name="T46" fmla="*/ 100 w 128"/>
                <a:gd name="T47" fmla="*/ 72 h 92"/>
                <a:gd name="T48" fmla="*/ 65 w 128"/>
                <a:gd name="T49" fmla="*/ 40 h 92"/>
                <a:gd name="T50" fmla="*/ 64 w 128"/>
                <a:gd name="T51" fmla="*/ 40 h 92"/>
                <a:gd name="T52" fmla="*/ 63 w 128"/>
                <a:gd name="T53" fmla="*/ 40 h 92"/>
                <a:gd name="T54" fmla="*/ 11 w 128"/>
                <a:gd name="T55" fmla="*/ 28 h 92"/>
                <a:gd name="T56" fmla="*/ 8 w 128"/>
                <a:gd name="T57" fmla="*/ 24 h 92"/>
                <a:gd name="T58" fmla="*/ 11 w 128"/>
                <a:gd name="T59" fmla="*/ 20 h 92"/>
                <a:gd name="T60" fmla="*/ 63 w 128"/>
                <a:gd name="T61" fmla="*/ 8 h 92"/>
                <a:gd name="T62" fmla="*/ 64 w 128"/>
                <a:gd name="T63" fmla="*/ 8 h 92"/>
                <a:gd name="T64" fmla="*/ 65 w 128"/>
                <a:gd name="T65" fmla="*/ 8 h 92"/>
                <a:gd name="T66" fmla="*/ 117 w 128"/>
                <a:gd name="T67" fmla="*/ 20 h 92"/>
                <a:gd name="T68" fmla="*/ 120 w 128"/>
                <a:gd name="T69" fmla="*/ 24 h 92"/>
                <a:gd name="T70" fmla="*/ 117 w 128"/>
                <a:gd name="T71" fmla="*/ 28 h 92"/>
                <a:gd name="T72" fmla="*/ 65 w 128"/>
                <a:gd name="T73"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92">
                  <a:moveTo>
                    <a:pt x="128" y="24"/>
                  </a:moveTo>
                  <a:cubicBezTo>
                    <a:pt x="128" y="18"/>
                    <a:pt x="124" y="14"/>
                    <a:pt x="119" y="12"/>
                  </a:cubicBezTo>
                  <a:cubicBezTo>
                    <a:pt x="67" y="0"/>
                    <a:pt x="67" y="0"/>
                    <a:pt x="67" y="0"/>
                  </a:cubicBezTo>
                  <a:cubicBezTo>
                    <a:pt x="66" y="0"/>
                    <a:pt x="65" y="0"/>
                    <a:pt x="64" y="0"/>
                  </a:cubicBezTo>
                  <a:cubicBezTo>
                    <a:pt x="63" y="0"/>
                    <a:pt x="62" y="0"/>
                    <a:pt x="61" y="0"/>
                  </a:cubicBezTo>
                  <a:cubicBezTo>
                    <a:pt x="9" y="12"/>
                    <a:pt x="9" y="12"/>
                    <a:pt x="9" y="12"/>
                  </a:cubicBezTo>
                  <a:cubicBezTo>
                    <a:pt x="4" y="14"/>
                    <a:pt x="0" y="18"/>
                    <a:pt x="0" y="24"/>
                  </a:cubicBezTo>
                  <a:cubicBezTo>
                    <a:pt x="0" y="30"/>
                    <a:pt x="4" y="34"/>
                    <a:pt x="9" y="36"/>
                  </a:cubicBezTo>
                  <a:cubicBezTo>
                    <a:pt x="20" y="38"/>
                    <a:pt x="20" y="38"/>
                    <a:pt x="20" y="38"/>
                  </a:cubicBezTo>
                  <a:cubicBezTo>
                    <a:pt x="20" y="72"/>
                    <a:pt x="20" y="72"/>
                    <a:pt x="20" y="72"/>
                  </a:cubicBezTo>
                  <a:cubicBezTo>
                    <a:pt x="20" y="83"/>
                    <a:pt x="32" y="92"/>
                    <a:pt x="64" y="92"/>
                  </a:cubicBezTo>
                  <a:cubicBezTo>
                    <a:pt x="96" y="92"/>
                    <a:pt x="108" y="83"/>
                    <a:pt x="108" y="72"/>
                  </a:cubicBezTo>
                  <a:cubicBezTo>
                    <a:pt x="108" y="38"/>
                    <a:pt x="108" y="38"/>
                    <a:pt x="108" y="38"/>
                  </a:cubicBezTo>
                  <a:cubicBezTo>
                    <a:pt x="119" y="36"/>
                    <a:pt x="119" y="36"/>
                    <a:pt x="119" y="36"/>
                  </a:cubicBezTo>
                  <a:cubicBezTo>
                    <a:pt x="124" y="34"/>
                    <a:pt x="128" y="30"/>
                    <a:pt x="128" y="24"/>
                  </a:cubicBezTo>
                  <a:close/>
                  <a:moveTo>
                    <a:pt x="100" y="72"/>
                  </a:moveTo>
                  <a:cubicBezTo>
                    <a:pt x="100" y="76"/>
                    <a:pt x="88" y="84"/>
                    <a:pt x="64" y="84"/>
                  </a:cubicBezTo>
                  <a:cubicBezTo>
                    <a:pt x="40" y="84"/>
                    <a:pt x="28" y="76"/>
                    <a:pt x="28" y="72"/>
                  </a:cubicBezTo>
                  <a:cubicBezTo>
                    <a:pt x="28" y="40"/>
                    <a:pt x="28" y="40"/>
                    <a:pt x="28" y="40"/>
                  </a:cubicBezTo>
                  <a:cubicBezTo>
                    <a:pt x="61" y="48"/>
                    <a:pt x="61" y="48"/>
                    <a:pt x="61" y="48"/>
                  </a:cubicBezTo>
                  <a:cubicBezTo>
                    <a:pt x="62" y="48"/>
                    <a:pt x="63" y="48"/>
                    <a:pt x="64" y="48"/>
                  </a:cubicBezTo>
                  <a:cubicBezTo>
                    <a:pt x="65" y="48"/>
                    <a:pt x="66" y="48"/>
                    <a:pt x="67" y="48"/>
                  </a:cubicBezTo>
                  <a:cubicBezTo>
                    <a:pt x="100" y="40"/>
                    <a:pt x="100" y="40"/>
                    <a:pt x="100" y="40"/>
                  </a:cubicBezTo>
                  <a:lnTo>
                    <a:pt x="100" y="72"/>
                  </a:lnTo>
                  <a:close/>
                  <a:moveTo>
                    <a:pt x="65" y="40"/>
                  </a:moveTo>
                  <a:cubicBezTo>
                    <a:pt x="65" y="40"/>
                    <a:pt x="64" y="40"/>
                    <a:pt x="64" y="40"/>
                  </a:cubicBezTo>
                  <a:cubicBezTo>
                    <a:pt x="64" y="40"/>
                    <a:pt x="63" y="40"/>
                    <a:pt x="63" y="40"/>
                  </a:cubicBezTo>
                  <a:cubicBezTo>
                    <a:pt x="11" y="28"/>
                    <a:pt x="11" y="28"/>
                    <a:pt x="11" y="28"/>
                  </a:cubicBezTo>
                  <a:cubicBezTo>
                    <a:pt x="9" y="27"/>
                    <a:pt x="8" y="26"/>
                    <a:pt x="8" y="24"/>
                  </a:cubicBezTo>
                  <a:cubicBezTo>
                    <a:pt x="8" y="22"/>
                    <a:pt x="9" y="21"/>
                    <a:pt x="11" y="20"/>
                  </a:cubicBezTo>
                  <a:cubicBezTo>
                    <a:pt x="63" y="8"/>
                    <a:pt x="63" y="8"/>
                    <a:pt x="63" y="8"/>
                  </a:cubicBezTo>
                  <a:cubicBezTo>
                    <a:pt x="63" y="8"/>
                    <a:pt x="64" y="8"/>
                    <a:pt x="64" y="8"/>
                  </a:cubicBezTo>
                  <a:cubicBezTo>
                    <a:pt x="64" y="8"/>
                    <a:pt x="65" y="8"/>
                    <a:pt x="65" y="8"/>
                  </a:cubicBezTo>
                  <a:cubicBezTo>
                    <a:pt x="117" y="20"/>
                    <a:pt x="117" y="20"/>
                    <a:pt x="117" y="20"/>
                  </a:cubicBezTo>
                  <a:cubicBezTo>
                    <a:pt x="119" y="21"/>
                    <a:pt x="120" y="22"/>
                    <a:pt x="120" y="24"/>
                  </a:cubicBezTo>
                  <a:cubicBezTo>
                    <a:pt x="120" y="26"/>
                    <a:pt x="119" y="27"/>
                    <a:pt x="117" y="28"/>
                  </a:cubicBezTo>
                  <a:lnTo>
                    <a:pt x="65"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45"/>
            <p:cNvSpPr>
              <a:spLocks/>
            </p:cNvSpPr>
            <p:nvPr/>
          </p:nvSpPr>
          <p:spPr bwMode="auto">
            <a:xfrm>
              <a:off x="1200263" y="5291610"/>
              <a:ext cx="23764" cy="137302"/>
            </a:xfrm>
            <a:custGeom>
              <a:avLst/>
              <a:gdLst>
                <a:gd name="T0" fmla="*/ 0 w 8"/>
                <a:gd name="T1" fmla="*/ 4 h 44"/>
                <a:gd name="T2" fmla="*/ 0 w 8"/>
                <a:gd name="T3" fmla="*/ 40 h 44"/>
                <a:gd name="T4" fmla="*/ 4 w 8"/>
                <a:gd name="T5" fmla="*/ 44 h 44"/>
                <a:gd name="T6" fmla="*/ 8 w 8"/>
                <a:gd name="T7" fmla="*/ 40 h 44"/>
                <a:gd name="T8" fmla="*/ 8 w 8"/>
                <a:gd name="T9" fmla="*/ 4 h 44"/>
                <a:gd name="T10" fmla="*/ 4 w 8"/>
                <a:gd name="T11" fmla="*/ 0 h 44"/>
                <a:gd name="T12" fmla="*/ 0 w 8"/>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8" h="44">
                  <a:moveTo>
                    <a:pt x="0" y="4"/>
                  </a:moveTo>
                  <a:cubicBezTo>
                    <a:pt x="0" y="40"/>
                    <a:pt x="0" y="40"/>
                    <a:pt x="0" y="40"/>
                  </a:cubicBezTo>
                  <a:cubicBezTo>
                    <a:pt x="0" y="42"/>
                    <a:pt x="2" y="44"/>
                    <a:pt x="4" y="44"/>
                  </a:cubicBezTo>
                  <a:cubicBezTo>
                    <a:pt x="6" y="44"/>
                    <a:pt x="8" y="42"/>
                    <a:pt x="8" y="40"/>
                  </a:cubicBezTo>
                  <a:cubicBezTo>
                    <a:pt x="8" y="4"/>
                    <a:pt x="8" y="4"/>
                    <a:pt x="8" y="4"/>
                  </a:cubicBezTo>
                  <a:cubicBezTo>
                    <a:pt x="8" y="2"/>
                    <a:pt x="6" y="0"/>
                    <a:pt x="4"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Oval 46"/>
            <p:cNvSpPr>
              <a:spLocks noChangeArrowheads="1"/>
            </p:cNvSpPr>
            <p:nvPr/>
          </p:nvSpPr>
          <p:spPr bwMode="auto">
            <a:xfrm>
              <a:off x="1187061" y="5442114"/>
              <a:ext cx="50168" cy="739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3" name="Group 40"/>
          <p:cNvGrpSpPr/>
          <p:nvPr/>
        </p:nvGrpSpPr>
        <p:grpSpPr>
          <a:xfrm>
            <a:off x="8774542" y="3609860"/>
            <a:ext cx="427142" cy="403017"/>
            <a:chOff x="3498850" y="1541463"/>
            <a:chExt cx="504825" cy="476250"/>
          </a:xfrm>
          <a:solidFill>
            <a:schemeClr val="accent2"/>
          </a:solidFill>
        </p:grpSpPr>
        <p:sp>
          <p:nvSpPr>
            <p:cNvPr id="44" name="Oval 5"/>
            <p:cNvSpPr>
              <a:spLocks noChangeArrowheads="1"/>
            </p:cNvSpPr>
            <p:nvPr/>
          </p:nvSpPr>
          <p:spPr bwMode="auto">
            <a:xfrm>
              <a:off x="3743325" y="1801813"/>
              <a:ext cx="61913" cy="61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6" name="Group 43"/>
          <p:cNvGrpSpPr/>
          <p:nvPr/>
        </p:nvGrpSpPr>
        <p:grpSpPr>
          <a:xfrm>
            <a:off x="6017482" y="3612017"/>
            <a:ext cx="399972" cy="398703"/>
            <a:chOff x="2437300" y="1144829"/>
            <a:chExt cx="400024" cy="398703"/>
          </a:xfrm>
          <a:solidFill>
            <a:schemeClr val="accent1"/>
          </a:solidFill>
        </p:grpSpPr>
        <p:sp>
          <p:nvSpPr>
            <p:cNvPr id="47" name="Freeform 129"/>
            <p:cNvSpPr>
              <a:spLocks noEditPoints="1"/>
            </p:cNvSpPr>
            <p:nvPr/>
          </p:nvSpPr>
          <p:spPr bwMode="auto">
            <a:xfrm>
              <a:off x="2437300" y="1144829"/>
              <a:ext cx="400024" cy="398703"/>
            </a:xfrm>
            <a:custGeom>
              <a:avLst/>
              <a:gdLst>
                <a:gd name="T0" fmla="*/ 88 w 128"/>
                <a:gd name="T1" fmla="*/ 0 h 128"/>
                <a:gd name="T2" fmla="*/ 48 w 128"/>
                <a:gd name="T3" fmla="*/ 40 h 128"/>
                <a:gd name="T4" fmla="*/ 51 w 128"/>
                <a:gd name="T5" fmla="*/ 55 h 128"/>
                <a:gd name="T6" fmla="*/ 2 w 128"/>
                <a:gd name="T7" fmla="*/ 103 h 128"/>
                <a:gd name="T8" fmla="*/ 0 w 128"/>
                <a:gd name="T9" fmla="*/ 108 h 128"/>
                <a:gd name="T10" fmla="*/ 0 w 128"/>
                <a:gd name="T11" fmla="*/ 120 h 128"/>
                <a:gd name="T12" fmla="*/ 8 w 128"/>
                <a:gd name="T13" fmla="*/ 128 h 128"/>
                <a:gd name="T14" fmla="*/ 20 w 128"/>
                <a:gd name="T15" fmla="*/ 128 h 128"/>
                <a:gd name="T16" fmla="*/ 25 w 128"/>
                <a:gd name="T17" fmla="*/ 126 h 128"/>
                <a:gd name="T18" fmla="*/ 31 w 128"/>
                <a:gd name="T19" fmla="*/ 120 h 128"/>
                <a:gd name="T20" fmla="*/ 40 w 128"/>
                <a:gd name="T21" fmla="*/ 120 h 128"/>
                <a:gd name="T22" fmla="*/ 48 w 128"/>
                <a:gd name="T23" fmla="*/ 112 h 128"/>
                <a:gd name="T24" fmla="*/ 48 w 128"/>
                <a:gd name="T25" fmla="*/ 104 h 128"/>
                <a:gd name="T26" fmla="*/ 56 w 128"/>
                <a:gd name="T27" fmla="*/ 104 h 128"/>
                <a:gd name="T28" fmla="*/ 64 w 128"/>
                <a:gd name="T29" fmla="*/ 96 h 128"/>
                <a:gd name="T30" fmla="*/ 64 w 128"/>
                <a:gd name="T31" fmla="*/ 87 h 128"/>
                <a:gd name="T32" fmla="*/ 73 w 128"/>
                <a:gd name="T33" fmla="*/ 77 h 128"/>
                <a:gd name="T34" fmla="*/ 88 w 128"/>
                <a:gd name="T35" fmla="*/ 80 h 128"/>
                <a:gd name="T36" fmla="*/ 128 w 128"/>
                <a:gd name="T37" fmla="*/ 40 h 128"/>
                <a:gd name="T38" fmla="*/ 88 w 128"/>
                <a:gd name="T39" fmla="*/ 0 h 128"/>
                <a:gd name="T40" fmla="*/ 88 w 128"/>
                <a:gd name="T41" fmla="*/ 72 h 128"/>
                <a:gd name="T42" fmla="*/ 72 w 128"/>
                <a:gd name="T43" fmla="*/ 67 h 128"/>
                <a:gd name="T44" fmla="*/ 70 w 128"/>
                <a:gd name="T45" fmla="*/ 69 h 128"/>
                <a:gd name="T46" fmla="*/ 66 w 128"/>
                <a:gd name="T47" fmla="*/ 73 h 128"/>
                <a:gd name="T48" fmla="*/ 58 w 128"/>
                <a:gd name="T49" fmla="*/ 81 h 128"/>
                <a:gd name="T50" fmla="*/ 56 w 128"/>
                <a:gd name="T51" fmla="*/ 87 h 128"/>
                <a:gd name="T52" fmla="*/ 56 w 128"/>
                <a:gd name="T53" fmla="*/ 96 h 128"/>
                <a:gd name="T54" fmla="*/ 48 w 128"/>
                <a:gd name="T55" fmla="*/ 96 h 128"/>
                <a:gd name="T56" fmla="*/ 40 w 128"/>
                <a:gd name="T57" fmla="*/ 104 h 128"/>
                <a:gd name="T58" fmla="*/ 40 w 128"/>
                <a:gd name="T59" fmla="*/ 112 h 128"/>
                <a:gd name="T60" fmla="*/ 31 w 128"/>
                <a:gd name="T61" fmla="*/ 112 h 128"/>
                <a:gd name="T62" fmla="*/ 25 w 128"/>
                <a:gd name="T63" fmla="*/ 114 h 128"/>
                <a:gd name="T64" fmla="*/ 19 w 128"/>
                <a:gd name="T65" fmla="*/ 120 h 128"/>
                <a:gd name="T66" fmla="*/ 8 w 128"/>
                <a:gd name="T67" fmla="*/ 120 h 128"/>
                <a:gd name="T68" fmla="*/ 8 w 128"/>
                <a:gd name="T69" fmla="*/ 109 h 128"/>
                <a:gd name="T70" fmla="*/ 55 w 128"/>
                <a:gd name="T71" fmla="*/ 62 h 128"/>
                <a:gd name="T72" fmla="*/ 55 w 128"/>
                <a:gd name="T73" fmla="*/ 62 h 128"/>
                <a:gd name="T74" fmla="*/ 61 w 128"/>
                <a:gd name="T75" fmla="*/ 56 h 128"/>
                <a:gd name="T76" fmla="*/ 56 w 128"/>
                <a:gd name="T77" fmla="*/ 40 h 128"/>
                <a:gd name="T78" fmla="*/ 88 w 128"/>
                <a:gd name="T79" fmla="*/ 8 h 128"/>
                <a:gd name="T80" fmla="*/ 120 w 128"/>
                <a:gd name="T81" fmla="*/ 40 h 128"/>
                <a:gd name="T82" fmla="*/ 88 w 128"/>
                <a:gd name="T83"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88" y="0"/>
                  </a:moveTo>
                  <a:cubicBezTo>
                    <a:pt x="66" y="0"/>
                    <a:pt x="48" y="18"/>
                    <a:pt x="48" y="40"/>
                  </a:cubicBezTo>
                  <a:cubicBezTo>
                    <a:pt x="48" y="45"/>
                    <a:pt x="49" y="50"/>
                    <a:pt x="51" y="55"/>
                  </a:cubicBezTo>
                  <a:cubicBezTo>
                    <a:pt x="2" y="103"/>
                    <a:pt x="2" y="103"/>
                    <a:pt x="2" y="103"/>
                  </a:cubicBezTo>
                  <a:cubicBezTo>
                    <a:pt x="1" y="105"/>
                    <a:pt x="0" y="106"/>
                    <a:pt x="0" y="108"/>
                  </a:cubicBezTo>
                  <a:cubicBezTo>
                    <a:pt x="0" y="120"/>
                    <a:pt x="0" y="120"/>
                    <a:pt x="0" y="120"/>
                  </a:cubicBezTo>
                  <a:cubicBezTo>
                    <a:pt x="0" y="124"/>
                    <a:pt x="4" y="128"/>
                    <a:pt x="8" y="128"/>
                  </a:cubicBezTo>
                  <a:cubicBezTo>
                    <a:pt x="20" y="128"/>
                    <a:pt x="20" y="128"/>
                    <a:pt x="20" y="128"/>
                  </a:cubicBezTo>
                  <a:cubicBezTo>
                    <a:pt x="22" y="128"/>
                    <a:pt x="23" y="127"/>
                    <a:pt x="25" y="126"/>
                  </a:cubicBezTo>
                  <a:cubicBezTo>
                    <a:pt x="31" y="120"/>
                    <a:pt x="31" y="120"/>
                    <a:pt x="31" y="120"/>
                  </a:cubicBezTo>
                  <a:cubicBezTo>
                    <a:pt x="40" y="120"/>
                    <a:pt x="40" y="120"/>
                    <a:pt x="40" y="120"/>
                  </a:cubicBezTo>
                  <a:cubicBezTo>
                    <a:pt x="44" y="120"/>
                    <a:pt x="48" y="116"/>
                    <a:pt x="48" y="112"/>
                  </a:cubicBezTo>
                  <a:cubicBezTo>
                    <a:pt x="48" y="104"/>
                    <a:pt x="48" y="104"/>
                    <a:pt x="48" y="104"/>
                  </a:cubicBezTo>
                  <a:cubicBezTo>
                    <a:pt x="56" y="104"/>
                    <a:pt x="56" y="104"/>
                    <a:pt x="56" y="104"/>
                  </a:cubicBezTo>
                  <a:cubicBezTo>
                    <a:pt x="60" y="104"/>
                    <a:pt x="64" y="100"/>
                    <a:pt x="64" y="96"/>
                  </a:cubicBezTo>
                  <a:cubicBezTo>
                    <a:pt x="64" y="87"/>
                    <a:pt x="64" y="87"/>
                    <a:pt x="64" y="87"/>
                  </a:cubicBezTo>
                  <a:cubicBezTo>
                    <a:pt x="73" y="77"/>
                    <a:pt x="73" y="77"/>
                    <a:pt x="73" y="77"/>
                  </a:cubicBezTo>
                  <a:cubicBezTo>
                    <a:pt x="78" y="79"/>
                    <a:pt x="83" y="80"/>
                    <a:pt x="88" y="80"/>
                  </a:cubicBezTo>
                  <a:cubicBezTo>
                    <a:pt x="110" y="80"/>
                    <a:pt x="128" y="62"/>
                    <a:pt x="128" y="40"/>
                  </a:cubicBezTo>
                  <a:cubicBezTo>
                    <a:pt x="128" y="18"/>
                    <a:pt x="110" y="0"/>
                    <a:pt x="88" y="0"/>
                  </a:cubicBezTo>
                  <a:close/>
                  <a:moveTo>
                    <a:pt x="88" y="72"/>
                  </a:moveTo>
                  <a:cubicBezTo>
                    <a:pt x="82" y="72"/>
                    <a:pt x="77" y="70"/>
                    <a:pt x="72" y="67"/>
                  </a:cubicBezTo>
                  <a:cubicBezTo>
                    <a:pt x="70" y="69"/>
                    <a:pt x="70" y="69"/>
                    <a:pt x="70" y="69"/>
                  </a:cubicBezTo>
                  <a:cubicBezTo>
                    <a:pt x="66" y="73"/>
                    <a:pt x="66" y="73"/>
                    <a:pt x="66" y="73"/>
                  </a:cubicBezTo>
                  <a:cubicBezTo>
                    <a:pt x="58" y="81"/>
                    <a:pt x="58" y="81"/>
                    <a:pt x="58" y="81"/>
                  </a:cubicBezTo>
                  <a:cubicBezTo>
                    <a:pt x="57" y="82"/>
                    <a:pt x="56" y="85"/>
                    <a:pt x="56" y="87"/>
                  </a:cubicBezTo>
                  <a:cubicBezTo>
                    <a:pt x="56" y="96"/>
                    <a:pt x="56" y="96"/>
                    <a:pt x="56" y="96"/>
                  </a:cubicBezTo>
                  <a:cubicBezTo>
                    <a:pt x="48" y="96"/>
                    <a:pt x="48" y="96"/>
                    <a:pt x="48" y="96"/>
                  </a:cubicBezTo>
                  <a:cubicBezTo>
                    <a:pt x="44" y="96"/>
                    <a:pt x="40" y="100"/>
                    <a:pt x="40" y="104"/>
                  </a:cubicBezTo>
                  <a:cubicBezTo>
                    <a:pt x="40" y="112"/>
                    <a:pt x="40" y="112"/>
                    <a:pt x="40" y="112"/>
                  </a:cubicBezTo>
                  <a:cubicBezTo>
                    <a:pt x="31" y="112"/>
                    <a:pt x="31" y="112"/>
                    <a:pt x="31" y="112"/>
                  </a:cubicBezTo>
                  <a:cubicBezTo>
                    <a:pt x="29" y="112"/>
                    <a:pt x="26" y="113"/>
                    <a:pt x="25" y="114"/>
                  </a:cubicBezTo>
                  <a:cubicBezTo>
                    <a:pt x="19" y="120"/>
                    <a:pt x="19" y="120"/>
                    <a:pt x="19" y="120"/>
                  </a:cubicBezTo>
                  <a:cubicBezTo>
                    <a:pt x="8" y="120"/>
                    <a:pt x="8" y="120"/>
                    <a:pt x="8" y="120"/>
                  </a:cubicBezTo>
                  <a:cubicBezTo>
                    <a:pt x="8" y="109"/>
                    <a:pt x="8" y="109"/>
                    <a:pt x="8" y="109"/>
                  </a:cubicBezTo>
                  <a:cubicBezTo>
                    <a:pt x="55" y="62"/>
                    <a:pt x="55" y="62"/>
                    <a:pt x="55" y="62"/>
                  </a:cubicBezTo>
                  <a:cubicBezTo>
                    <a:pt x="55" y="62"/>
                    <a:pt x="55" y="62"/>
                    <a:pt x="55" y="62"/>
                  </a:cubicBezTo>
                  <a:cubicBezTo>
                    <a:pt x="61" y="56"/>
                    <a:pt x="61" y="56"/>
                    <a:pt x="61" y="56"/>
                  </a:cubicBezTo>
                  <a:cubicBezTo>
                    <a:pt x="58" y="51"/>
                    <a:pt x="56" y="46"/>
                    <a:pt x="56" y="40"/>
                  </a:cubicBezTo>
                  <a:cubicBezTo>
                    <a:pt x="56" y="22"/>
                    <a:pt x="70" y="8"/>
                    <a:pt x="88" y="8"/>
                  </a:cubicBezTo>
                  <a:cubicBezTo>
                    <a:pt x="106" y="8"/>
                    <a:pt x="120" y="22"/>
                    <a:pt x="120" y="40"/>
                  </a:cubicBezTo>
                  <a:cubicBezTo>
                    <a:pt x="120" y="58"/>
                    <a:pt x="106" y="72"/>
                    <a:pt x="88"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130"/>
            <p:cNvSpPr>
              <a:spLocks noEditPoints="1"/>
            </p:cNvSpPr>
            <p:nvPr/>
          </p:nvSpPr>
          <p:spPr bwMode="auto">
            <a:xfrm>
              <a:off x="2686820" y="1193678"/>
              <a:ext cx="100336" cy="100336"/>
            </a:xfrm>
            <a:custGeom>
              <a:avLst/>
              <a:gdLst>
                <a:gd name="T0" fmla="*/ 31 w 32"/>
                <a:gd name="T1" fmla="*/ 17 h 32"/>
                <a:gd name="T2" fmla="*/ 15 w 32"/>
                <a:gd name="T3" fmla="*/ 1 h 32"/>
                <a:gd name="T4" fmla="*/ 12 w 32"/>
                <a:gd name="T5" fmla="*/ 0 h 32"/>
                <a:gd name="T6" fmla="*/ 0 w 32"/>
                <a:gd name="T7" fmla="*/ 12 h 32"/>
                <a:gd name="T8" fmla="*/ 0 w 32"/>
                <a:gd name="T9" fmla="*/ 13 h 32"/>
                <a:gd name="T10" fmla="*/ 1 w 32"/>
                <a:gd name="T11" fmla="*/ 15 h 32"/>
                <a:gd name="T12" fmla="*/ 17 w 32"/>
                <a:gd name="T13" fmla="*/ 31 h 32"/>
                <a:gd name="T14" fmla="*/ 20 w 32"/>
                <a:gd name="T15" fmla="*/ 32 h 32"/>
                <a:gd name="T16" fmla="*/ 32 w 32"/>
                <a:gd name="T17" fmla="*/ 20 h 32"/>
                <a:gd name="T18" fmla="*/ 32 w 32"/>
                <a:gd name="T19" fmla="*/ 19 h 32"/>
                <a:gd name="T20" fmla="*/ 31 w 32"/>
                <a:gd name="T21" fmla="*/ 17 h 32"/>
                <a:gd name="T22" fmla="*/ 19 w 32"/>
                <a:gd name="T23" fmla="*/ 28 h 32"/>
                <a:gd name="T24" fmla="*/ 4 w 32"/>
                <a:gd name="T25" fmla="*/ 13 h 32"/>
                <a:gd name="T26" fmla="*/ 13 w 32"/>
                <a:gd name="T27" fmla="*/ 4 h 32"/>
                <a:gd name="T28" fmla="*/ 28 w 32"/>
                <a:gd name="T29" fmla="*/ 19 h 32"/>
                <a:gd name="T30" fmla="*/ 19 w 32"/>
                <a:gd name="T3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31" y="17"/>
                  </a:moveTo>
                  <a:cubicBezTo>
                    <a:pt x="27" y="11"/>
                    <a:pt x="21" y="5"/>
                    <a:pt x="15" y="1"/>
                  </a:cubicBezTo>
                  <a:cubicBezTo>
                    <a:pt x="14" y="0"/>
                    <a:pt x="13" y="0"/>
                    <a:pt x="12" y="0"/>
                  </a:cubicBezTo>
                  <a:cubicBezTo>
                    <a:pt x="6" y="2"/>
                    <a:pt x="2" y="6"/>
                    <a:pt x="0" y="12"/>
                  </a:cubicBezTo>
                  <a:cubicBezTo>
                    <a:pt x="0" y="12"/>
                    <a:pt x="0" y="12"/>
                    <a:pt x="0" y="13"/>
                  </a:cubicBezTo>
                  <a:cubicBezTo>
                    <a:pt x="0" y="14"/>
                    <a:pt x="0" y="14"/>
                    <a:pt x="1" y="15"/>
                  </a:cubicBezTo>
                  <a:cubicBezTo>
                    <a:pt x="5" y="21"/>
                    <a:pt x="11" y="27"/>
                    <a:pt x="17" y="31"/>
                  </a:cubicBezTo>
                  <a:cubicBezTo>
                    <a:pt x="18" y="32"/>
                    <a:pt x="19" y="32"/>
                    <a:pt x="20" y="32"/>
                  </a:cubicBezTo>
                  <a:cubicBezTo>
                    <a:pt x="26" y="30"/>
                    <a:pt x="30" y="26"/>
                    <a:pt x="32" y="20"/>
                  </a:cubicBezTo>
                  <a:cubicBezTo>
                    <a:pt x="32" y="20"/>
                    <a:pt x="32" y="20"/>
                    <a:pt x="32" y="19"/>
                  </a:cubicBezTo>
                  <a:cubicBezTo>
                    <a:pt x="32" y="18"/>
                    <a:pt x="32" y="18"/>
                    <a:pt x="31" y="17"/>
                  </a:cubicBezTo>
                  <a:close/>
                  <a:moveTo>
                    <a:pt x="19" y="28"/>
                  </a:moveTo>
                  <a:cubicBezTo>
                    <a:pt x="13" y="24"/>
                    <a:pt x="8" y="19"/>
                    <a:pt x="4" y="13"/>
                  </a:cubicBezTo>
                  <a:cubicBezTo>
                    <a:pt x="6" y="8"/>
                    <a:pt x="8" y="6"/>
                    <a:pt x="13" y="4"/>
                  </a:cubicBezTo>
                  <a:cubicBezTo>
                    <a:pt x="19" y="8"/>
                    <a:pt x="24" y="13"/>
                    <a:pt x="28" y="19"/>
                  </a:cubicBezTo>
                  <a:cubicBezTo>
                    <a:pt x="26" y="24"/>
                    <a:pt x="24" y="26"/>
                    <a:pt x="19"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49" name="Freeform 60"/>
          <p:cNvSpPr>
            <a:spLocks noEditPoints="1"/>
          </p:cNvSpPr>
          <p:nvPr/>
        </p:nvSpPr>
        <p:spPr bwMode="auto">
          <a:xfrm>
            <a:off x="6017482" y="5063183"/>
            <a:ext cx="399972" cy="400024"/>
          </a:xfrm>
          <a:custGeom>
            <a:avLst/>
            <a:gdLst>
              <a:gd name="T0" fmla="*/ 126 w 128"/>
              <a:gd name="T1" fmla="*/ 1 h 128"/>
              <a:gd name="T2" fmla="*/ 124 w 128"/>
              <a:gd name="T3" fmla="*/ 0 h 128"/>
              <a:gd name="T4" fmla="*/ 122 w 128"/>
              <a:gd name="T5" fmla="*/ 1 h 128"/>
              <a:gd name="T6" fmla="*/ 2 w 128"/>
              <a:gd name="T7" fmla="*/ 81 h 128"/>
              <a:gd name="T8" fmla="*/ 0 w 128"/>
              <a:gd name="T9" fmla="*/ 84 h 128"/>
              <a:gd name="T10" fmla="*/ 3 w 128"/>
              <a:gd name="T11" fmla="*/ 88 h 128"/>
              <a:gd name="T12" fmla="*/ 34 w 128"/>
              <a:gd name="T13" fmla="*/ 100 h 128"/>
              <a:gd name="T14" fmla="*/ 49 w 128"/>
              <a:gd name="T15" fmla="*/ 126 h 128"/>
              <a:gd name="T16" fmla="*/ 52 w 128"/>
              <a:gd name="T17" fmla="*/ 128 h 128"/>
              <a:gd name="T18" fmla="*/ 52 w 128"/>
              <a:gd name="T19" fmla="*/ 128 h 128"/>
              <a:gd name="T20" fmla="*/ 55 w 128"/>
              <a:gd name="T21" fmla="*/ 126 h 128"/>
              <a:gd name="T22" fmla="*/ 64 w 128"/>
              <a:gd name="T23" fmla="*/ 112 h 128"/>
              <a:gd name="T24" fmla="*/ 103 w 128"/>
              <a:gd name="T25" fmla="*/ 128 h 128"/>
              <a:gd name="T26" fmla="*/ 104 w 128"/>
              <a:gd name="T27" fmla="*/ 128 h 128"/>
              <a:gd name="T28" fmla="*/ 106 w 128"/>
              <a:gd name="T29" fmla="*/ 127 h 128"/>
              <a:gd name="T30" fmla="*/ 108 w 128"/>
              <a:gd name="T31" fmla="*/ 125 h 128"/>
              <a:gd name="T32" fmla="*/ 128 w 128"/>
              <a:gd name="T33" fmla="*/ 5 h 128"/>
              <a:gd name="T34" fmla="*/ 126 w 128"/>
              <a:gd name="T35" fmla="*/ 1 h 128"/>
              <a:gd name="T36" fmla="*/ 13 w 128"/>
              <a:gd name="T37" fmla="*/ 83 h 128"/>
              <a:gd name="T38" fmla="*/ 105 w 128"/>
              <a:gd name="T39" fmla="*/ 21 h 128"/>
              <a:gd name="T40" fmla="*/ 38 w 128"/>
              <a:gd name="T41" fmla="*/ 93 h 128"/>
              <a:gd name="T42" fmla="*/ 37 w 128"/>
              <a:gd name="T43" fmla="*/ 93 h 128"/>
              <a:gd name="T44" fmla="*/ 13 w 128"/>
              <a:gd name="T45" fmla="*/ 83 h 128"/>
              <a:gd name="T46" fmla="*/ 41 w 128"/>
              <a:gd name="T47" fmla="*/ 96 h 128"/>
              <a:gd name="T48" fmla="*/ 41 w 128"/>
              <a:gd name="T49" fmla="*/ 96 h 128"/>
              <a:gd name="T50" fmla="*/ 117 w 128"/>
              <a:gd name="T51" fmla="*/ 15 h 128"/>
              <a:gd name="T52" fmla="*/ 52 w 128"/>
              <a:gd name="T53" fmla="*/ 116 h 128"/>
              <a:gd name="T54" fmla="*/ 41 w 128"/>
              <a:gd name="T55" fmla="*/ 96 h 128"/>
              <a:gd name="T56" fmla="*/ 101 w 128"/>
              <a:gd name="T57" fmla="*/ 118 h 128"/>
              <a:gd name="T58" fmla="*/ 67 w 128"/>
              <a:gd name="T59" fmla="*/ 105 h 128"/>
              <a:gd name="T60" fmla="*/ 64 w 128"/>
              <a:gd name="T61" fmla="*/ 104 h 128"/>
              <a:gd name="T62" fmla="*/ 117 w 128"/>
              <a:gd name="T63" fmla="*/ 23 h 128"/>
              <a:gd name="T64" fmla="*/ 101 w 128"/>
              <a:gd name="T65"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8">
                <a:moveTo>
                  <a:pt x="126" y="1"/>
                </a:moveTo>
                <a:cubicBezTo>
                  <a:pt x="126" y="0"/>
                  <a:pt x="125" y="0"/>
                  <a:pt x="124" y="0"/>
                </a:cubicBezTo>
                <a:cubicBezTo>
                  <a:pt x="123" y="0"/>
                  <a:pt x="122" y="0"/>
                  <a:pt x="122" y="1"/>
                </a:cubicBezTo>
                <a:cubicBezTo>
                  <a:pt x="2" y="81"/>
                  <a:pt x="2" y="81"/>
                  <a:pt x="2" y="81"/>
                </a:cubicBezTo>
                <a:cubicBezTo>
                  <a:pt x="1" y="81"/>
                  <a:pt x="0" y="83"/>
                  <a:pt x="0" y="84"/>
                </a:cubicBezTo>
                <a:cubicBezTo>
                  <a:pt x="0" y="86"/>
                  <a:pt x="1" y="87"/>
                  <a:pt x="3" y="88"/>
                </a:cubicBezTo>
                <a:cubicBezTo>
                  <a:pt x="34" y="100"/>
                  <a:pt x="34" y="100"/>
                  <a:pt x="34" y="100"/>
                </a:cubicBezTo>
                <a:cubicBezTo>
                  <a:pt x="49" y="126"/>
                  <a:pt x="49" y="126"/>
                  <a:pt x="49" y="126"/>
                </a:cubicBezTo>
                <a:cubicBezTo>
                  <a:pt x="49" y="127"/>
                  <a:pt x="51" y="128"/>
                  <a:pt x="52" y="128"/>
                </a:cubicBezTo>
                <a:cubicBezTo>
                  <a:pt x="52" y="128"/>
                  <a:pt x="52" y="128"/>
                  <a:pt x="52" y="128"/>
                </a:cubicBezTo>
                <a:cubicBezTo>
                  <a:pt x="53" y="128"/>
                  <a:pt x="55" y="127"/>
                  <a:pt x="55" y="126"/>
                </a:cubicBezTo>
                <a:cubicBezTo>
                  <a:pt x="64" y="112"/>
                  <a:pt x="64" y="112"/>
                  <a:pt x="64" y="112"/>
                </a:cubicBezTo>
                <a:cubicBezTo>
                  <a:pt x="103" y="128"/>
                  <a:pt x="103" y="128"/>
                  <a:pt x="103" y="128"/>
                </a:cubicBezTo>
                <a:cubicBezTo>
                  <a:pt x="103" y="128"/>
                  <a:pt x="103" y="128"/>
                  <a:pt x="104" y="128"/>
                </a:cubicBezTo>
                <a:cubicBezTo>
                  <a:pt x="105" y="128"/>
                  <a:pt x="105" y="128"/>
                  <a:pt x="106" y="127"/>
                </a:cubicBezTo>
                <a:cubicBezTo>
                  <a:pt x="107" y="127"/>
                  <a:pt x="108" y="126"/>
                  <a:pt x="108" y="125"/>
                </a:cubicBezTo>
                <a:cubicBezTo>
                  <a:pt x="128" y="5"/>
                  <a:pt x="128" y="5"/>
                  <a:pt x="128" y="5"/>
                </a:cubicBezTo>
                <a:cubicBezTo>
                  <a:pt x="128" y="3"/>
                  <a:pt x="128" y="2"/>
                  <a:pt x="126" y="1"/>
                </a:cubicBezTo>
                <a:close/>
                <a:moveTo>
                  <a:pt x="13" y="83"/>
                </a:moveTo>
                <a:cubicBezTo>
                  <a:pt x="105" y="21"/>
                  <a:pt x="105" y="21"/>
                  <a:pt x="105" y="21"/>
                </a:cubicBezTo>
                <a:cubicBezTo>
                  <a:pt x="38" y="93"/>
                  <a:pt x="38" y="93"/>
                  <a:pt x="38" y="93"/>
                </a:cubicBezTo>
                <a:cubicBezTo>
                  <a:pt x="37" y="93"/>
                  <a:pt x="37" y="93"/>
                  <a:pt x="37" y="93"/>
                </a:cubicBezTo>
                <a:lnTo>
                  <a:pt x="13" y="83"/>
                </a:lnTo>
                <a:close/>
                <a:moveTo>
                  <a:pt x="41" y="96"/>
                </a:moveTo>
                <a:cubicBezTo>
                  <a:pt x="41" y="96"/>
                  <a:pt x="41" y="96"/>
                  <a:pt x="41" y="96"/>
                </a:cubicBezTo>
                <a:cubicBezTo>
                  <a:pt x="117" y="15"/>
                  <a:pt x="117" y="15"/>
                  <a:pt x="117" y="15"/>
                </a:cubicBezTo>
                <a:cubicBezTo>
                  <a:pt x="52" y="116"/>
                  <a:pt x="52" y="116"/>
                  <a:pt x="52" y="116"/>
                </a:cubicBezTo>
                <a:lnTo>
                  <a:pt x="41" y="96"/>
                </a:lnTo>
                <a:close/>
                <a:moveTo>
                  <a:pt x="101" y="118"/>
                </a:moveTo>
                <a:cubicBezTo>
                  <a:pt x="67" y="105"/>
                  <a:pt x="67" y="105"/>
                  <a:pt x="67" y="105"/>
                </a:cubicBezTo>
                <a:cubicBezTo>
                  <a:pt x="66" y="104"/>
                  <a:pt x="65" y="104"/>
                  <a:pt x="64" y="104"/>
                </a:cubicBezTo>
                <a:cubicBezTo>
                  <a:pt x="117" y="23"/>
                  <a:pt x="117" y="23"/>
                  <a:pt x="117" y="23"/>
                </a:cubicBezTo>
                <a:lnTo>
                  <a:pt x="101" y="11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50" name="Group 47"/>
          <p:cNvGrpSpPr/>
          <p:nvPr/>
        </p:nvGrpSpPr>
        <p:grpSpPr>
          <a:xfrm>
            <a:off x="8788127" y="5088927"/>
            <a:ext cx="399972" cy="348536"/>
            <a:chOff x="837205" y="5167510"/>
            <a:chExt cx="400024" cy="348536"/>
          </a:xfrm>
          <a:solidFill>
            <a:schemeClr val="accent4"/>
          </a:solidFill>
        </p:grpSpPr>
        <p:sp>
          <p:nvSpPr>
            <p:cNvPr id="51" name="Freeform 44"/>
            <p:cNvSpPr>
              <a:spLocks noEditPoints="1"/>
            </p:cNvSpPr>
            <p:nvPr/>
          </p:nvSpPr>
          <p:spPr bwMode="auto">
            <a:xfrm>
              <a:off x="837205" y="5167510"/>
              <a:ext cx="400024" cy="286486"/>
            </a:xfrm>
            <a:custGeom>
              <a:avLst/>
              <a:gdLst>
                <a:gd name="T0" fmla="*/ 128 w 128"/>
                <a:gd name="T1" fmla="*/ 24 h 92"/>
                <a:gd name="T2" fmla="*/ 119 w 128"/>
                <a:gd name="T3" fmla="*/ 12 h 92"/>
                <a:gd name="T4" fmla="*/ 67 w 128"/>
                <a:gd name="T5" fmla="*/ 0 h 92"/>
                <a:gd name="T6" fmla="*/ 64 w 128"/>
                <a:gd name="T7" fmla="*/ 0 h 92"/>
                <a:gd name="T8" fmla="*/ 61 w 128"/>
                <a:gd name="T9" fmla="*/ 0 h 92"/>
                <a:gd name="T10" fmla="*/ 9 w 128"/>
                <a:gd name="T11" fmla="*/ 12 h 92"/>
                <a:gd name="T12" fmla="*/ 0 w 128"/>
                <a:gd name="T13" fmla="*/ 24 h 92"/>
                <a:gd name="T14" fmla="*/ 9 w 128"/>
                <a:gd name="T15" fmla="*/ 36 h 92"/>
                <a:gd name="T16" fmla="*/ 20 w 128"/>
                <a:gd name="T17" fmla="*/ 38 h 92"/>
                <a:gd name="T18" fmla="*/ 20 w 128"/>
                <a:gd name="T19" fmla="*/ 72 h 92"/>
                <a:gd name="T20" fmla="*/ 64 w 128"/>
                <a:gd name="T21" fmla="*/ 92 h 92"/>
                <a:gd name="T22" fmla="*/ 108 w 128"/>
                <a:gd name="T23" fmla="*/ 72 h 92"/>
                <a:gd name="T24" fmla="*/ 108 w 128"/>
                <a:gd name="T25" fmla="*/ 38 h 92"/>
                <a:gd name="T26" fmla="*/ 119 w 128"/>
                <a:gd name="T27" fmla="*/ 36 h 92"/>
                <a:gd name="T28" fmla="*/ 128 w 128"/>
                <a:gd name="T29" fmla="*/ 24 h 92"/>
                <a:gd name="T30" fmla="*/ 100 w 128"/>
                <a:gd name="T31" fmla="*/ 72 h 92"/>
                <a:gd name="T32" fmla="*/ 64 w 128"/>
                <a:gd name="T33" fmla="*/ 84 h 92"/>
                <a:gd name="T34" fmla="*/ 28 w 128"/>
                <a:gd name="T35" fmla="*/ 72 h 92"/>
                <a:gd name="T36" fmla="*/ 28 w 128"/>
                <a:gd name="T37" fmla="*/ 40 h 92"/>
                <a:gd name="T38" fmla="*/ 61 w 128"/>
                <a:gd name="T39" fmla="*/ 48 h 92"/>
                <a:gd name="T40" fmla="*/ 64 w 128"/>
                <a:gd name="T41" fmla="*/ 48 h 92"/>
                <a:gd name="T42" fmla="*/ 67 w 128"/>
                <a:gd name="T43" fmla="*/ 48 h 92"/>
                <a:gd name="T44" fmla="*/ 100 w 128"/>
                <a:gd name="T45" fmla="*/ 40 h 92"/>
                <a:gd name="T46" fmla="*/ 100 w 128"/>
                <a:gd name="T47" fmla="*/ 72 h 92"/>
                <a:gd name="T48" fmla="*/ 65 w 128"/>
                <a:gd name="T49" fmla="*/ 40 h 92"/>
                <a:gd name="T50" fmla="*/ 64 w 128"/>
                <a:gd name="T51" fmla="*/ 40 h 92"/>
                <a:gd name="T52" fmla="*/ 63 w 128"/>
                <a:gd name="T53" fmla="*/ 40 h 92"/>
                <a:gd name="T54" fmla="*/ 11 w 128"/>
                <a:gd name="T55" fmla="*/ 28 h 92"/>
                <a:gd name="T56" fmla="*/ 8 w 128"/>
                <a:gd name="T57" fmla="*/ 24 h 92"/>
                <a:gd name="T58" fmla="*/ 11 w 128"/>
                <a:gd name="T59" fmla="*/ 20 h 92"/>
                <a:gd name="T60" fmla="*/ 63 w 128"/>
                <a:gd name="T61" fmla="*/ 8 h 92"/>
                <a:gd name="T62" fmla="*/ 64 w 128"/>
                <a:gd name="T63" fmla="*/ 8 h 92"/>
                <a:gd name="T64" fmla="*/ 65 w 128"/>
                <a:gd name="T65" fmla="*/ 8 h 92"/>
                <a:gd name="T66" fmla="*/ 117 w 128"/>
                <a:gd name="T67" fmla="*/ 20 h 92"/>
                <a:gd name="T68" fmla="*/ 120 w 128"/>
                <a:gd name="T69" fmla="*/ 24 h 92"/>
                <a:gd name="T70" fmla="*/ 117 w 128"/>
                <a:gd name="T71" fmla="*/ 28 h 92"/>
                <a:gd name="T72" fmla="*/ 65 w 128"/>
                <a:gd name="T73"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92">
                  <a:moveTo>
                    <a:pt x="128" y="24"/>
                  </a:moveTo>
                  <a:cubicBezTo>
                    <a:pt x="128" y="18"/>
                    <a:pt x="124" y="14"/>
                    <a:pt x="119" y="12"/>
                  </a:cubicBezTo>
                  <a:cubicBezTo>
                    <a:pt x="67" y="0"/>
                    <a:pt x="67" y="0"/>
                    <a:pt x="67" y="0"/>
                  </a:cubicBezTo>
                  <a:cubicBezTo>
                    <a:pt x="66" y="0"/>
                    <a:pt x="65" y="0"/>
                    <a:pt x="64" y="0"/>
                  </a:cubicBezTo>
                  <a:cubicBezTo>
                    <a:pt x="63" y="0"/>
                    <a:pt x="62" y="0"/>
                    <a:pt x="61" y="0"/>
                  </a:cubicBezTo>
                  <a:cubicBezTo>
                    <a:pt x="9" y="12"/>
                    <a:pt x="9" y="12"/>
                    <a:pt x="9" y="12"/>
                  </a:cubicBezTo>
                  <a:cubicBezTo>
                    <a:pt x="4" y="14"/>
                    <a:pt x="0" y="18"/>
                    <a:pt x="0" y="24"/>
                  </a:cubicBezTo>
                  <a:cubicBezTo>
                    <a:pt x="0" y="30"/>
                    <a:pt x="4" y="34"/>
                    <a:pt x="9" y="36"/>
                  </a:cubicBezTo>
                  <a:cubicBezTo>
                    <a:pt x="20" y="38"/>
                    <a:pt x="20" y="38"/>
                    <a:pt x="20" y="38"/>
                  </a:cubicBezTo>
                  <a:cubicBezTo>
                    <a:pt x="20" y="72"/>
                    <a:pt x="20" y="72"/>
                    <a:pt x="20" y="72"/>
                  </a:cubicBezTo>
                  <a:cubicBezTo>
                    <a:pt x="20" y="83"/>
                    <a:pt x="32" y="92"/>
                    <a:pt x="64" y="92"/>
                  </a:cubicBezTo>
                  <a:cubicBezTo>
                    <a:pt x="96" y="92"/>
                    <a:pt x="108" y="83"/>
                    <a:pt x="108" y="72"/>
                  </a:cubicBezTo>
                  <a:cubicBezTo>
                    <a:pt x="108" y="38"/>
                    <a:pt x="108" y="38"/>
                    <a:pt x="108" y="38"/>
                  </a:cubicBezTo>
                  <a:cubicBezTo>
                    <a:pt x="119" y="36"/>
                    <a:pt x="119" y="36"/>
                    <a:pt x="119" y="36"/>
                  </a:cubicBezTo>
                  <a:cubicBezTo>
                    <a:pt x="124" y="34"/>
                    <a:pt x="128" y="30"/>
                    <a:pt x="128" y="24"/>
                  </a:cubicBezTo>
                  <a:close/>
                  <a:moveTo>
                    <a:pt x="100" y="72"/>
                  </a:moveTo>
                  <a:cubicBezTo>
                    <a:pt x="100" y="76"/>
                    <a:pt x="88" y="84"/>
                    <a:pt x="64" y="84"/>
                  </a:cubicBezTo>
                  <a:cubicBezTo>
                    <a:pt x="40" y="84"/>
                    <a:pt x="28" y="76"/>
                    <a:pt x="28" y="72"/>
                  </a:cubicBezTo>
                  <a:cubicBezTo>
                    <a:pt x="28" y="40"/>
                    <a:pt x="28" y="40"/>
                    <a:pt x="28" y="40"/>
                  </a:cubicBezTo>
                  <a:cubicBezTo>
                    <a:pt x="61" y="48"/>
                    <a:pt x="61" y="48"/>
                    <a:pt x="61" y="48"/>
                  </a:cubicBezTo>
                  <a:cubicBezTo>
                    <a:pt x="62" y="48"/>
                    <a:pt x="63" y="48"/>
                    <a:pt x="64" y="48"/>
                  </a:cubicBezTo>
                  <a:cubicBezTo>
                    <a:pt x="65" y="48"/>
                    <a:pt x="66" y="48"/>
                    <a:pt x="67" y="48"/>
                  </a:cubicBezTo>
                  <a:cubicBezTo>
                    <a:pt x="100" y="40"/>
                    <a:pt x="100" y="40"/>
                    <a:pt x="100" y="40"/>
                  </a:cubicBezTo>
                  <a:lnTo>
                    <a:pt x="100" y="72"/>
                  </a:lnTo>
                  <a:close/>
                  <a:moveTo>
                    <a:pt x="65" y="40"/>
                  </a:moveTo>
                  <a:cubicBezTo>
                    <a:pt x="65" y="40"/>
                    <a:pt x="64" y="40"/>
                    <a:pt x="64" y="40"/>
                  </a:cubicBezTo>
                  <a:cubicBezTo>
                    <a:pt x="64" y="40"/>
                    <a:pt x="63" y="40"/>
                    <a:pt x="63" y="40"/>
                  </a:cubicBezTo>
                  <a:cubicBezTo>
                    <a:pt x="11" y="28"/>
                    <a:pt x="11" y="28"/>
                    <a:pt x="11" y="28"/>
                  </a:cubicBezTo>
                  <a:cubicBezTo>
                    <a:pt x="9" y="27"/>
                    <a:pt x="8" y="26"/>
                    <a:pt x="8" y="24"/>
                  </a:cubicBezTo>
                  <a:cubicBezTo>
                    <a:pt x="8" y="22"/>
                    <a:pt x="9" y="21"/>
                    <a:pt x="11" y="20"/>
                  </a:cubicBezTo>
                  <a:cubicBezTo>
                    <a:pt x="63" y="8"/>
                    <a:pt x="63" y="8"/>
                    <a:pt x="63" y="8"/>
                  </a:cubicBezTo>
                  <a:cubicBezTo>
                    <a:pt x="63" y="8"/>
                    <a:pt x="64" y="8"/>
                    <a:pt x="64" y="8"/>
                  </a:cubicBezTo>
                  <a:cubicBezTo>
                    <a:pt x="64" y="8"/>
                    <a:pt x="65" y="8"/>
                    <a:pt x="65" y="8"/>
                  </a:cubicBezTo>
                  <a:cubicBezTo>
                    <a:pt x="117" y="20"/>
                    <a:pt x="117" y="20"/>
                    <a:pt x="117" y="20"/>
                  </a:cubicBezTo>
                  <a:cubicBezTo>
                    <a:pt x="119" y="21"/>
                    <a:pt x="120" y="22"/>
                    <a:pt x="120" y="24"/>
                  </a:cubicBezTo>
                  <a:cubicBezTo>
                    <a:pt x="120" y="26"/>
                    <a:pt x="119" y="27"/>
                    <a:pt x="117" y="28"/>
                  </a:cubicBezTo>
                  <a:lnTo>
                    <a:pt x="65"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2" name="Freeform 45"/>
            <p:cNvSpPr>
              <a:spLocks/>
            </p:cNvSpPr>
            <p:nvPr/>
          </p:nvSpPr>
          <p:spPr bwMode="auto">
            <a:xfrm>
              <a:off x="1200263" y="5291610"/>
              <a:ext cx="23764" cy="137302"/>
            </a:xfrm>
            <a:custGeom>
              <a:avLst/>
              <a:gdLst>
                <a:gd name="T0" fmla="*/ 0 w 8"/>
                <a:gd name="T1" fmla="*/ 4 h 44"/>
                <a:gd name="T2" fmla="*/ 0 w 8"/>
                <a:gd name="T3" fmla="*/ 40 h 44"/>
                <a:gd name="T4" fmla="*/ 4 w 8"/>
                <a:gd name="T5" fmla="*/ 44 h 44"/>
                <a:gd name="T6" fmla="*/ 8 w 8"/>
                <a:gd name="T7" fmla="*/ 40 h 44"/>
                <a:gd name="T8" fmla="*/ 8 w 8"/>
                <a:gd name="T9" fmla="*/ 4 h 44"/>
                <a:gd name="T10" fmla="*/ 4 w 8"/>
                <a:gd name="T11" fmla="*/ 0 h 44"/>
                <a:gd name="T12" fmla="*/ 0 w 8"/>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8" h="44">
                  <a:moveTo>
                    <a:pt x="0" y="4"/>
                  </a:moveTo>
                  <a:cubicBezTo>
                    <a:pt x="0" y="40"/>
                    <a:pt x="0" y="40"/>
                    <a:pt x="0" y="40"/>
                  </a:cubicBezTo>
                  <a:cubicBezTo>
                    <a:pt x="0" y="42"/>
                    <a:pt x="2" y="44"/>
                    <a:pt x="4" y="44"/>
                  </a:cubicBezTo>
                  <a:cubicBezTo>
                    <a:pt x="6" y="44"/>
                    <a:pt x="8" y="42"/>
                    <a:pt x="8" y="40"/>
                  </a:cubicBezTo>
                  <a:cubicBezTo>
                    <a:pt x="8" y="4"/>
                    <a:pt x="8" y="4"/>
                    <a:pt x="8" y="4"/>
                  </a:cubicBezTo>
                  <a:cubicBezTo>
                    <a:pt x="8" y="2"/>
                    <a:pt x="6" y="0"/>
                    <a:pt x="4"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Oval 46"/>
            <p:cNvSpPr>
              <a:spLocks noChangeArrowheads="1"/>
            </p:cNvSpPr>
            <p:nvPr/>
          </p:nvSpPr>
          <p:spPr bwMode="auto">
            <a:xfrm>
              <a:off x="1187061" y="5442114"/>
              <a:ext cx="50168" cy="739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3" name="标题 2"/>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3118626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par>
                                <p:cTn id="31" presetID="53" presetClass="entr" presetSubtype="16"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p:cTn id="33" dur="500" fill="hold"/>
                                        <p:tgtEl>
                                          <p:spTgt spid="35"/>
                                        </p:tgtEl>
                                        <p:attrNameLst>
                                          <p:attrName>ppt_w</p:attrName>
                                        </p:attrNameLst>
                                      </p:cBhvr>
                                      <p:tavLst>
                                        <p:tav tm="0">
                                          <p:val>
                                            <p:fltVal val="0"/>
                                          </p:val>
                                        </p:tav>
                                        <p:tav tm="100000">
                                          <p:val>
                                            <p:strVal val="#ppt_w"/>
                                          </p:val>
                                        </p:tav>
                                      </p:tavLst>
                                    </p:anim>
                                    <p:anim calcmode="lin" valueType="num">
                                      <p:cBhvr>
                                        <p:cTn id="34" dur="500" fill="hold"/>
                                        <p:tgtEl>
                                          <p:spTgt spid="35"/>
                                        </p:tgtEl>
                                        <p:attrNameLst>
                                          <p:attrName>ppt_h</p:attrName>
                                        </p:attrNameLst>
                                      </p:cBhvr>
                                      <p:tavLst>
                                        <p:tav tm="0">
                                          <p:val>
                                            <p:fltVal val="0"/>
                                          </p:val>
                                        </p:tav>
                                        <p:tav tm="100000">
                                          <p:val>
                                            <p:strVal val="#ppt_h"/>
                                          </p:val>
                                        </p:tav>
                                      </p:tavLst>
                                    </p:anim>
                                    <p:animEffect transition="in" filter="fade">
                                      <p:cBhvr>
                                        <p:cTn id="35" dur="500"/>
                                        <p:tgtEl>
                                          <p:spTgt spid="3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500" fill="hold"/>
                                        <p:tgtEl>
                                          <p:spTgt spid="31"/>
                                        </p:tgtEl>
                                        <p:attrNameLst>
                                          <p:attrName>ppt_w</p:attrName>
                                        </p:attrNameLst>
                                      </p:cBhvr>
                                      <p:tavLst>
                                        <p:tav tm="0">
                                          <p:val>
                                            <p:fltVal val="0"/>
                                          </p:val>
                                        </p:tav>
                                        <p:tav tm="100000">
                                          <p:val>
                                            <p:strVal val="#ppt_w"/>
                                          </p:val>
                                        </p:tav>
                                      </p:tavLst>
                                    </p:anim>
                                    <p:anim calcmode="lin" valueType="num">
                                      <p:cBhvr>
                                        <p:cTn id="54" dur="500" fill="hold"/>
                                        <p:tgtEl>
                                          <p:spTgt spid="31"/>
                                        </p:tgtEl>
                                        <p:attrNameLst>
                                          <p:attrName>ppt_h</p:attrName>
                                        </p:attrNameLst>
                                      </p:cBhvr>
                                      <p:tavLst>
                                        <p:tav tm="0">
                                          <p:val>
                                            <p:fltVal val="0"/>
                                          </p:val>
                                        </p:tav>
                                        <p:tav tm="100000">
                                          <p:val>
                                            <p:strVal val="#ppt_h"/>
                                          </p:val>
                                        </p:tav>
                                      </p:tavLst>
                                    </p:anim>
                                    <p:animEffect transition="in" filter="fade">
                                      <p:cBhvr>
                                        <p:cTn id="55" dur="500"/>
                                        <p:tgtEl>
                                          <p:spTgt spid="31"/>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 calcmode="lin" valueType="num">
                                      <p:cBhvr>
                                        <p:cTn id="58" dur="500" fill="hold"/>
                                        <p:tgtEl>
                                          <p:spTgt spid="38"/>
                                        </p:tgtEl>
                                        <p:attrNameLst>
                                          <p:attrName>ppt_w</p:attrName>
                                        </p:attrNameLst>
                                      </p:cBhvr>
                                      <p:tavLst>
                                        <p:tav tm="0">
                                          <p:val>
                                            <p:fltVal val="0"/>
                                          </p:val>
                                        </p:tav>
                                        <p:tav tm="100000">
                                          <p:val>
                                            <p:strVal val="#ppt_w"/>
                                          </p:val>
                                        </p:tav>
                                      </p:tavLst>
                                    </p:anim>
                                    <p:anim calcmode="lin" valueType="num">
                                      <p:cBhvr>
                                        <p:cTn id="59" dur="500" fill="hold"/>
                                        <p:tgtEl>
                                          <p:spTgt spid="38"/>
                                        </p:tgtEl>
                                        <p:attrNameLst>
                                          <p:attrName>ppt_h</p:attrName>
                                        </p:attrNameLst>
                                      </p:cBhvr>
                                      <p:tavLst>
                                        <p:tav tm="0">
                                          <p:val>
                                            <p:fltVal val="0"/>
                                          </p:val>
                                        </p:tav>
                                        <p:tav tm="100000">
                                          <p:val>
                                            <p:strVal val="#ppt_h"/>
                                          </p:val>
                                        </p:tav>
                                      </p:tavLst>
                                    </p:anim>
                                    <p:animEffect transition="in" filter="fade">
                                      <p:cBhvr>
                                        <p:cTn id="60" dur="500"/>
                                        <p:tgtEl>
                                          <p:spTgt spid="38"/>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Effect transition="in" filter="fade">
                                      <p:cBhvr>
                                        <p:cTn id="65" dur="500"/>
                                        <p:tgtEl>
                                          <p:spTgt spid="10"/>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500" fill="hold"/>
                                        <p:tgtEl>
                                          <p:spTgt spid="30"/>
                                        </p:tgtEl>
                                        <p:attrNameLst>
                                          <p:attrName>ppt_w</p:attrName>
                                        </p:attrNameLst>
                                      </p:cBhvr>
                                      <p:tavLst>
                                        <p:tav tm="0">
                                          <p:val>
                                            <p:fltVal val="0"/>
                                          </p:val>
                                        </p:tav>
                                        <p:tav tm="100000">
                                          <p:val>
                                            <p:strVal val="#ppt_w"/>
                                          </p:val>
                                        </p:tav>
                                      </p:tavLst>
                                    </p:anim>
                                    <p:anim calcmode="lin" valueType="num">
                                      <p:cBhvr>
                                        <p:cTn id="69" dur="500" fill="hold"/>
                                        <p:tgtEl>
                                          <p:spTgt spid="30"/>
                                        </p:tgtEl>
                                        <p:attrNameLst>
                                          <p:attrName>ppt_h</p:attrName>
                                        </p:attrNameLst>
                                      </p:cBhvr>
                                      <p:tavLst>
                                        <p:tav tm="0">
                                          <p:val>
                                            <p:fltVal val="0"/>
                                          </p:val>
                                        </p:tav>
                                        <p:tav tm="100000">
                                          <p:val>
                                            <p:strVal val="#ppt_h"/>
                                          </p:val>
                                        </p:tav>
                                      </p:tavLst>
                                    </p:anim>
                                    <p:animEffect transition="in" filter="fade">
                                      <p:cBhvr>
                                        <p:cTn id="70" dur="500"/>
                                        <p:tgtEl>
                                          <p:spTgt spid="30"/>
                                        </p:tgtEl>
                                      </p:cBhvr>
                                    </p:animEffect>
                                  </p:childTnLst>
                                </p:cTn>
                              </p:par>
                              <p:par>
                                <p:cTn id="71" presetID="53" presetClass="entr" presetSubtype="16"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p:cTn id="73" dur="500" fill="hold"/>
                                        <p:tgtEl>
                                          <p:spTgt spid="39"/>
                                        </p:tgtEl>
                                        <p:attrNameLst>
                                          <p:attrName>ppt_w</p:attrName>
                                        </p:attrNameLst>
                                      </p:cBhvr>
                                      <p:tavLst>
                                        <p:tav tm="0">
                                          <p:val>
                                            <p:fltVal val="0"/>
                                          </p:val>
                                        </p:tav>
                                        <p:tav tm="100000">
                                          <p:val>
                                            <p:strVal val="#ppt_w"/>
                                          </p:val>
                                        </p:tav>
                                      </p:tavLst>
                                    </p:anim>
                                    <p:anim calcmode="lin" valueType="num">
                                      <p:cBhvr>
                                        <p:cTn id="74" dur="500" fill="hold"/>
                                        <p:tgtEl>
                                          <p:spTgt spid="39"/>
                                        </p:tgtEl>
                                        <p:attrNameLst>
                                          <p:attrName>ppt_h</p:attrName>
                                        </p:attrNameLst>
                                      </p:cBhvr>
                                      <p:tavLst>
                                        <p:tav tm="0">
                                          <p:val>
                                            <p:fltVal val="0"/>
                                          </p:val>
                                        </p:tav>
                                        <p:tav tm="100000">
                                          <p:val>
                                            <p:strVal val="#ppt_h"/>
                                          </p:val>
                                        </p:tav>
                                      </p:tavLst>
                                    </p:anim>
                                    <p:animEffect transition="in" filter="fade">
                                      <p:cBhvr>
                                        <p:cTn id="75" dur="500"/>
                                        <p:tgtEl>
                                          <p:spTgt spid="39"/>
                                        </p:tgtEl>
                                      </p:cBhvr>
                                    </p:animEffect>
                                  </p:childTnLst>
                                </p:cTn>
                              </p:par>
                            </p:childTnLst>
                          </p:cTn>
                        </p:par>
                        <p:par>
                          <p:cTn id="76" fill="hold">
                            <p:stCondLst>
                              <p:cond delay="1000"/>
                            </p:stCondLst>
                            <p:childTnLst>
                              <p:par>
                                <p:cTn id="77" presetID="22" presetClass="entr" presetSubtype="1" fill="hold" grpId="0" nodeType="after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wipe(up)">
                                      <p:cBhvr>
                                        <p:cTn id="79" dur="500"/>
                                        <p:tgtEl>
                                          <p:spTgt spid="4"/>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500"/>
                                        <p:tgtEl>
                                          <p:spTgt spid="2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500"/>
                                        <p:tgtEl>
                                          <p:spTgt spid="27"/>
                                        </p:tgtEl>
                                      </p:cBhvr>
                                    </p:animEffect>
                                  </p:childTnLst>
                                </p:cTn>
                              </p:par>
                            </p:childTnLst>
                          </p:cTn>
                        </p:par>
                        <p:par>
                          <p:cTn id="87" fill="hold">
                            <p:stCondLst>
                              <p:cond delay="2000"/>
                            </p:stCondLst>
                            <p:childTnLst>
                              <p:par>
                                <p:cTn id="88" presetID="53" presetClass="entr" presetSubtype="16" fill="hold" nodeType="afterEffect">
                                  <p:stCondLst>
                                    <p:cond delay="0"/>
                                  </p:stCondLst>
                                  <p:childTnLst>
                                    <p:set>
                                      <p:cBhvr>
                                        <p:cTn id="89" dur="1" fill="hold">
                                          <p:stCondLst>
                                            <p:cond delay="0"/>
                                          </p:stCondLst>
                                        </p:cTn>
                                        <p:tgtEl>
                                          <p:spTgt spid="43"/>
                                        </p:tgtEl>
                                        <p:attrNameLst>
                                          <p:attrName>style.visibility</p:attrName>
                                        </p:attrNameLst>
                                      </p:cBhvr>
                                      <p:to>
                                        <p:strVal val="visible"/>
                                      </p:to>
                                    </p:set>
                                    <p:anim calcmode="lin" valueType="num">
                                      <p:cBhvr>
                                        <p:cTn id="90" dur="500" fill="hold"/>
                                        <p:tgtEl>
                                          <p:spTgt spid="43"/>
                                        </p:tgtEl>
                                        <p:attrNameLst>
                                          <p:attrName>ppt_w</p:attrName>
                                        </p:attrNameLst>
                                      </p:cBhvr>
                                      <p:tavLst>
                                        <p:tav tm="0">
                                          <p:val>
                                            <p:fltVal val="0"/>
                                          </p:val>
                                        </p:tav>
                                        <p:tav tm="100000">
                                          <p:val>
                                            <p:strVal val="#ppt_w"/>
                                          </p:val>
                                        </p:tav>
                                      </p:tavLst>
                                    </p:anim>
                                    <p:anim calcmode="lin" valueType="num">
                                      <p:cBhvr>
                                        <p:cTn id="91" dur="500" fill="hold"/>
                                        <p:tgtEl>
                                          <p:spTgt spid="43"/>
                                        </p:tgtEl>
                                        <p:attrNameLst>
                                          <p:attrName>ppt_h</p:attrName>
                                        </p:attrNameLst>
                                      </p:cBhvr>
                                      <p:tavLst>
                                        <p:tav tm="0">
                                          <p:val>
                                            <p:fltVal val="0"/>
                                          </p:val>
                                        </p:tav>
                                        <p:tav tm="100000">
                                          <p:val>
                                            <p:strVal val="#ppt_h"/>
                                          </p:val>
                                        </p:tav>
                                      </p:tavLst>
                                    </p:anim>
                                    <p:animEffect transition="in" filter="fade">
                                      <p:cBhvr>
                                        <p:cTn id="92" dur="500"/>
                                        <p:tgtEl>
                                          <p:spTgt spid="43"/>
                                        </p:tgtEl>
                                      </p:cBhvr>
                                    </p:animEffect>
                                  </p:childTnLst>
                                </p:cTn>
                              </p:par>
                              <p:par>
                                <p:cTn id="93" presetID="53" presetClass="entr" presetSubtype="16" fill="hold" nodeType="withEffect">
                                  <p:stCondLst>
                                    <p:cond delay="0"/>
                                  </p:stCondLst>
                                  <p:childTnLst>
                                    <p:set>
                                      <p:cBhvr>
                                        <p:cTn id="94" dur="1" fill="hold">
                                          <p:stCondLst>
                                            <p:cond delay="0"/>
                                          </p:stCondLst>
                                        </p:cTn>
                                        <p:tgtEl>
                                          <p:spTgt spid="46"/>
                                        </p:tgtEl>
                                        <p:attrNameLst>
                                          <p:attrName>style.visibility</p:attrName>
                                        </p:attrNameLst>
                                      </p:cBhvr>
                                      <p:to>
                                        <p:strVal val="visible"/>
                                      </p:to>
                                    </p:set>
                                    <p:anim calcmode="lin" valueType="num">
                                      <p:cBhvr>
                                        <p:cTn id="95" dur="500" fill="hold"/>
                                        <p:tgtEl>
                                          <p:spTgt spid="46"/>
                                        </p:tgtEl>
                                        <p:attrNameLst>
                                          <p:attrName>ppt_w</p:attrName>
                                        </p:attrNameLst>
                                      </p:cBhvr>
                                      <p:tavLst>
                                        <p:tav tm="0">
                                          <p:val>
                                            <p:fltVal val="0"/>
                                          </p:val>
                                        </p:tav>
                                        <p:tav tm="100000">
                                          <p:val>
                                            <p:strVal val="#ppt_w"/>
                                          </p:val>
                                        </p:tav>
                                      </p:tavLst>
                                    </p:anim>
                                    <p:anim calcmode="lin" valueType="num">
                                      <p:cBhvr>
                                        <p:cTn id="96" dur="500" fill="hold"/>
                                        <p:tgtEl>
                                          <p:spTgt spid="46"/>
                                        </p:tgtEl>
                                        <p:attrNameLst>
                                          <p:attrName>ppt_h</p:attrName>
                                        </p:attrNameLst>
                                      </p:cBhvr>
                                      <p:tavLst>
                                        <p:tav tm="0">
                                          <p:val>
                                            <p:fltVal val="0"/>
                                          </p:val>
                                        </p:tav>
                                        <p:tav tm="100000">
                                          <p:val>
                                            <p:strVal val="#ppt_h"/>
                                          </p:val>
                                        </p:tav>
                                      </p:tavLst>
                                    </p:anim>
                                    <p:animEffect transition="in" filter="fade">
                                      <p:cBhvr>
                                        <p:cTn id="97" dur="500"/>
                                        <p:tgtEl>
                                          <p:spTgt spid="46"/>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500" fill="hold"/>
                                        <p:tgtEl>
                                          <p:spTgt spid="49"/>
                                        </p:tgtEl>
                                        <p:attrNameLst>
                                          <p:attrName>ppt_w</p:attrName>
                                        </p:attrNameLst>
                                      </p:cBhvr>
                                      <p:tavLst>
                                        <p:tav tm="0">
                                          <p:val>
                                            <p:fltVal val="0"/>
                                          </p:val>
                                        </p:tav>
                                        <p:tav tm="100000">
                                          <p:val>
                                            <p:strVal val="#ppt_w"/>
                                          </p:val>
                                        </p:tav>
                                      </p:tavLst>
                                    </p:anim>
                                    <p:anim calcmode="lin" valueType="num">
                                      <p:cBhvr>
                                        <p:cTn id="101" dur="500" fill="hold"/>
                                        <p:tgtEl>
                                          <p:spTgt spid="49"/>
                                        </p:tgtEl>
                                        <p:attrNameLst>
                                          <p:attrName>ppt_h</p:attrName>
                                        </p:attrNameLst>
                                      </p:cBhvr>
                                      <p:tavLst>
                                        <p:tav tm="0">
                                          <p:val>
                                            <p:fltVal val="0"/>
                                          </p:val>
                                        </p:tav>
                                        <p:tav tm="100000">
                                          <p:val>
                                            <p:strVal val="#ppt_h"/>
                                          </p:val>
                                        </p:tav>
                                      </p:tavLst>
                                    </p:anim>
                                    <p:animEffect transition="in" filter="fade">
                                      <p:cBhvr>
                                        <p:cTn id="102" dur="500"/>
                                        <p:tgtEl>
                                          <p:spTgt spid="49"/>
                                        </p:tgtEl>
                                      </p:cBhvr>
                                    </p:animEffect>
                                  </p:childTnLst>
                                </p:cTn>
                              </p:par>
                              <p:par>
                                <p:cTn id="103" presetID="53" presetClass="entr" presetSubtype="16" fill="hold" nodeType="withEffect">
                                  <p:stCondLst>
                                    <p:cond delay="0"/>
                                  </p:stCondLst>
                                  <p:childTnLst>
                                    <p:set>
                                      <p:cBhvr>
                                        <p:cTn id="104" dur="1" fill="hold">
                                          <p:stCondLst>
                                            <p:cond delay="0"/>
                                          </p:stCondLst>
                                        </p:cTn>
                                        <p:tgtEl>
                                          <p:spTgt spid="50"/>
                                        </p:tgtEl>
                                        <p:attrNameLst>
                                          <p:attrName>style.visibility</p:attrName>
                                        </p:attrNameLst>
                                      </p:cBhvr>
                                      <p:to>
                                        <p:strVal val="visible"/>
                                      </p:to>
                                    </p:set>
                                    <p:anim calcmode="lin" valueType="num">
                                      <p:cBhvr>
                                        <p:cTn id="105" dur="500" fill="hold"/>
                                        <p:tgtEl>
                                          <p:spTgt spid="50"/>
                                        </p:tgtEl>
                                        <p:attrNameLst>
                                          <p:attrName>ppt_w</p:attrName>
                                        </p:attrNameLst>
                                      </p:cBhvr>
                                      <p:tavLst>
                                        <p:tav tm="0">
                                          <p:val>
                                            <p:fltVal val="0"/>
                                          </p:val>
                                        </p:tav>
                                        <p:tav tm="100000">
                                          <p:val>
                                            <p:strVal val="#ppt_w"/>
                                          </p:val>
                                        </p:tav>
                                      </p:tavLst>
                                    </p:anim>
                                    <p:anim calcmode="lin" valueType="num">
                                      <p:cBhvr>
                                        <p:cTn id="106" dur="500" fill="hold"/>
                                        <p:tgtEl>
                                          <p:spTgt spid="50"/>
                                        </p:tgtEl>
                                        <p:attrNameLst>
                                          <p:attrName>ppt_h</p:attrName>
                                        </p:attrNameLst>
                                      </p:cBhvr>
                                      <p:tavLst>
                                        <p:tav tm="0">
                                          <p:val>
                                            <p:fltVal val="0"/>
                                          </p:val>
                                        </p:tav>
                                        <p:tav tm="100000">
                                          <p:val>
                                            <p:strVal val="#ppt_h"/>
                                          </p:val>
                                        </p:tav>
                                      </p:tavLst>
                                    </p:anim>
                                    <p:animEffect transition="in" filter="fade">
                                      <p:cBhvr>
                                        <p:cTn id="107" dur="500"/>
                                        <p:tgtEl>
                                          <p:spTgt spid="50"/>
                                        </p:tgtEl>
                                      </p:cBhvr>
                                    </p:animEffect>
                                  </p:childTnLst>
                                </p:cTn>
                              </p:par>
                            </p:childTnLst>
                          </p:cTn>
                        </p:par>
                        <p:par>
                          <p:cTn id="108" fill="hold">
                            <p:stCondLst>
                              <p:cond delay="2500"/>
                            </p:stCondLst>
                            <p:childTnLst>
                              <p:par>
                                <p:cTn id="109" presetID="10" presetClass="entr" presetSubtype="0" fill="hold" grpId="0" nodeType="after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fade">
                                      <p:cBhvr>
                                        <p:cTn id="111" dur="500"/>
                                        <p:tgtEl>
                                          <p:spTgt spid="1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fade">
                                      <p:cBhvr>
                                        <p:cTn id="114" dur="500"/>
                                        <p:tgtEl>
                                          <p:spTgt spid="19"/>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fade">
                                      <p:cBhvr>
                                        <p:cTn id="117" dur="500"/>
                                        <p:tgtEl>
                                          <p:spTgt spid="22"/>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3"/>
                                        </p:tgtEl>
                                        <p:attrNameLst>
                                          <p:attrName>style.visibility</p:attrName>
                                        </p:attrNameLst>
                                      </p:cBhvr>
                                      <p:to>
                                        <p:strVal val="visible"/>
                                      </p:to>
                                    </p:set>
                                    <p:animEffect transition="in" filter="fade">
                                      <p:cBhvr>
                                        <p:cTn id="120" dur="500"/>
                                        <p:tgtEl>
                                          <p:spTgt spid="2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500"/>
                                        <p:tgtEl>
                                          <p:spTgt spid="20"/>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1"/>
                                        </p:tgtEl>
                                        <p:attrNameLst>
                                          <p:attrName>style.visibility</p:attrName>
                                        </p:attrNameLst>
                                      </p:cBhvr>
                                      <p:to>
                                        <p:strVal val="visible"/>
                                      </p:to>
                                    </p:set>
                                    <p:animEffect transition="in" filter="fade">
                                      <p:cBhvr>
                                        <p:cTn id="126" dur="500"/>
                                        <p:tgtEl>
                                          <p:spTgt spid="21"/>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24"/>
                                        </p:tgtEl>
                                        <p:attrNameLst>
                                          <p:attrName>style.visibility</p:attrName>
                                        </p:attrNameLst>
                                      </p:cBhvr>
                                      <p:to>
                                        <p:strVal val="visible"/>
                                      </p:to>
                                    </p:set>
                                    <p:animEffect transition="in" filter="fade">
                                      <p:cBhvr>
                                        <p:cTn id="129" dur="500"/>
                                        <p:tgtEl>
                                          <p:spTgt spid="2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25"/>
                                        </p:tgtEl>
                                        <p:attrNameLst>
                                          <p:attrName>style.visibility</p:attrName>
                                        </p:attrNameLst>
                                      </p:cBhvr>
                                      <p:to>
                                        <p:strVal val="visible"/>
                                      </p:to>
                                    </p:set>
                                    <p:animEffect transition="in" filter="fade">
                                      <p:cBhvr>
                                        <p:cTn id="1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9" grpId="0" animBg="1"/>
      <p:bldP spid="10" grpId="0" animBg="1"/>
      <p:bldP spid="11" grpId="0" animBg="1"/>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8" grpId="0" animBg="1"/>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919040" y="3551140"/>
            <a:ext cx="2051377" cy="1798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prstTxWarp prst="textNoShape">
              <a:avLst/>
            </a:prstTxWarp>
            <a:noAutofit/>
          </a:bodyPr>
          <a:lstStyle/>
          <a:p>
            <a:endParaRPr lang="en-US"/>
          </a:p>
        </p:txBody>
      </p:sp>
      <p:sp>
        <p:nvSpPr>
          <p:cNvPr id="3" name="TextBox 16"/>
          <p:cNvSpPr txBox="1"/>
          <p:nvPr/>
        </p:nvSpPr>
        <p:spPr>
          <a:xfrm>
            <a:off x="1131209" y="3896210"/>
            <a:ext cx="1627039" cy="842244"/>
          </a:xfrm>
          <a:prstGeom prst="rect">
            <a:avLst/>
          </a:prstGeom>
          <a:noFill/>
        </p:spPr>
        <p:txBody>
          <a:bodyPr wrap="square" lIns="0" tIns="0" rIns="91377" bIns="0" rtlCol="0">
            <a:noAutofit/>
          </a:bodyPr>
          <a:lstStyle/>
          <a:p>
            <a:pPr algn="ctr" defTabSz="1218319"/>
            <a:r>
              <a:rPr lang="en-US" sz="4800" kern="0" dirty="0">
                <a:solidFill>
                  <a:schemeClr val="accent1"/>
                </a:solidFill>
                <a:ea typeface="Roboto" panose="02000000000000000000" pitchFamily="2" charset="0"/>
                <a:cs typeface="Helvetica Neue"/>
              </a:rPr>
              <a:t>01 </a:t>
            </a:r>
            <a:endParaRPr lang="id-ID" sz="4800" kern="0" dirty="0">
              <a:solidFill>
                <a:schemeClr val="accent1"/>
              </a:solidFill>
              <a:ea typeface="Roboto" panose="02000000000000000000" pitchFamily="2" charset="0"/>
              <a:cs typeface="Helvetica Neue"/>
            </a:endParaRPr>
          </a:p>
        </p:txBody>
      </p:sp>
      <p:grpSp>
        <p:nvGrpSpPr>
          <p:cNvPr id="4" name="组合 3"/>
          <p:cNvGrpSpPr/>
          <p:nvPr/>
        </p:nvGrpSpPr>
        <p:grpSpPr>
          <a:xfrm>
            <a:off x="1522361" y="2413627"/>
            <a:ext cx="844735" cy="845512"/>
            <a:chOff x="1210750" y="1508004"/>
            <a:chExt cx="633744" cy="634330"/>
          </a:xfrm>
        </p:grpSpPr>
        <p:sp>
          <p:nvSpPr>
            <p:cNvPr id="5" name="Teardrop 15"/>
            <p:cNvSpPr/>
            <p:nvPr/>
          </p:nvSpPr>
          <p:spPr>
            <a:xfrm rot="8100000">
              <a:off x="1210750" y="1508004"/>
              <a:ext cx="633744" cy="634330"/>
            </a:xfrm>
            <a:prstGeom prst="teardrop">
              <a:avLst/>
            </a:prstGeom>
            <a:solidFill>
              <a:schemeClr val="accent1"/>
            </a:solidFill>
            <a:ln w="12700" cap="flat" cmpd="sng" algn="ctr">
              <a:noFill/>
              <a:prstDash val="solid"/>
              <a:miter lim="800000"/>
            </a:ln>
            <a:effectLst/>
          </p:spPr>
          <p:txBody>
            <a:bodyPr rtlCol="0" anchor="ctr"/>
            <a:lstStyle/>
            <a:p>
              <a:pPr defTabSz="1218319"/>
              <a:endParaRPr lang="en-US" kern="0" dirty="0">
                <a:solidFill>
                  <a:srgbClr val="D9D9D9">
                    <a:lumMod val="75000"/>
                  </a:srgbClr>
                </a:solidFill>
                <a:latin typeface="Calibri"/>
              </a:endParaRPr>
            </a:p>
          </p:txBody>
        </p:sp>
        <p:sp>
          <p:nvSpPr>
            <p:cNvPr id="6" name="Freeform 21"/>
            <p:cNvSpPr>
              <a:spLocks noEditPoints="1"/>
            </p:cNvSpPr>
            <p:nvPr/>
          </p:nvSpPr>
          <p:spPr bwMode="auto">
            <a:xfrm>
              <a:off x="1347674" y="1645326"/>
              <a:ext cx="347450" cy="359686"/>
            </a:xfrm>
            <a:custGeom>
              <a:avLst/>
              <a:gdLst>
                <a:gd name="T0" fmla="*/ 24 w 60"/>
                <a:gd name="T1" fmla="*/ 7 h 62"/>
                <a:gd name="T2" fmla="*/ 38 w 60"/>
                <a:gd name="T3" fmla="*/ 7 h 62"/>
                <a:gd name="T4" fmla="*/ 47 w 60"/>
                <a:gd name="T5" fmla="*/ 7 h 62"/>
                <a:gd name="T6" fmla="*/ 47 w 60"/>
                <a:gd name="T7" fmla="*/ 18 h 62"/>
                <a:gd name="T8" fmla="*/ 47 w 60"/>
                <a:gd name="T9" fmla="*/ 7 h 62"/>
                <a:gd name="T10" fmla="*/ 20 w 60"/>
                <a:gd name="T11" fmla="*/ 37 h 62"/>
                <a:gd name="T12" fmla="*/ 21 w 60"/>
                <a:gd name="T13" fmla="*/ 58 h 62"/>
                <a:gd name="T14" fmla="*/ 15 w 60"/>
                <a:gd name="T15" fmla="*/ 40 h 62"/>
                <a:gd name="T16" fmla="*/ 12 w 60"/>
                <a:gd name="T17" fmla="*/ 58 h 62"/>
                <a:gd name="T18" fmla="*/ 7 w 60"/>
                <a:gd name="T19" fmla="*/ 37 h 62"/>
                <a:gd name="T20" fmla="*/ 2 w 60"/>
                <a:gd name="T21" fmla="*/ 36 h 62"/>
                <a:gd name="T22" fmla="*/ 7 w 60"/>
                <a:gd name="T23" fmla="*/ 19 h 62"/>
                <a:gd name="T24" fmla="*/ 14 w 60"/>
                <a:gd name="T25" fmla="*/ 24 h 62"/>
                <a:gd name="T26" fmla="*/ 21 w 60"/>
                <a:gd name="T27" fmla="*/ 19 h 62"/>
                <a:gd name="T28" fmla="*/ 29 w 60"/>
                <a:gd name="T29" fmla="*/ 16 h 62"/>
                <a:gd name="T30" fmla="*/ 30 w 60"/>
                <a:gd name="T31" fmla="*/ 19 h 62"/>
                <a:gd name="T32" fmla="*/ 30 w 60"/>
                <a:gd name="T33" fmla="*/ 32 h 62"/>
                <a:gd name="T34" fmla="*/ 31 w 60"/>
                <a:gd name="T35" fmla="*/ 32 h 62"/>
                <a:gd name="T36" fmla="*/ 31 w 60"/>
                <a:gd name="T37" fmla="*/ 32 h 62"/>
                <a:gd name="T38" fmla="*/ 32 w 60"/>
                <a:gd name="T39" fmla="*/ 19 h 62"/>
                <a:gd name="T40" fmla="*/ 32 w 60"/>
                <a:gd name="T41" fmla="*/ 16 h 62"/>
                <a:gd name="T42" fmla="*/ 40 w 60"/>
                <a:gd name="T43" fmla="*/ 19 h 62"/>
                <a:gd name="T44" fmla="*/ 47 w 60"/>
                <a:gd name="T45" fmla="*/ 24 h 62"/>
                <a:gd name="T46" fmla="*/ 54 w 60"/>
                <a:gd name="T47" fmla="*/ 19 h 62"/>
                <a:gd name="T48" fmla="*/ 58 w 60"/>
                <a:gd name="T49" fmla="*/ 35 h 62"/>
                <a:gd name="T50" fmla="*/ 53 w 60"/>
                <a:gd name="T51" fmla="*/ 37 h 62"/>
                <a:gd name="T52" fmla="*/ 54 w 60"/>
                <a:gd name="T53" fmla="*/ 58 h 62"/>
                <a:gd name="T54" fmla="*/ 48 w 60"/>
                <a:gd name="T55" fmla="*/ 40 h 62"/>
                <a:gd name="T56" fmla="*/ 45 w 60"/>
                <a:gd name="T57" fmla="*/ 58 h 62"/>
                <a:gd name="T58" fmla="*/ 40 w 60"/>
                <a:gd name="T59" fmla="*/ 37 h 62"/>
                <a:gd name="T60" fmla="*/ 38 w 60"/>
                <a:gd name="T61" fmla="*/ 38 h 62"/>
                <a:gd name="T62" fmla="*/ 33 w 60"/>
                <a:gd name="T63" fmla="*/ 62 h 62"/>
                <a:gd name="T64" fmla="*/ 29 w 60"/>
                <a:gd name="T65" fmla="*/ 41 h 62"/>
                <a:gd name="T66" fmla="*/ 22 w 60"/>
                <a:gd name="T67" fmla="*/ 62 h 62"/>
                <a:gd name="T68" fmla="*/ 20 w 60"/>
                <a:gd name="T69" fmla="*/ 36 h 62"/>
                <a:gd name="T70" fmla="*/ 9 w 60"/>
                <a:gd name="T71" fmla="*/ 13 h 62"/>
                <a:gd name="T72" fmla="*/ 20 w 60"/>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7" name="Rectangle 4"/>
          <p:cNvSpPr txBox="1">
            <a:spLocks noChangeArrowheads="1"/>
          </p:cNvSpPr>
          <p:nvPr/>
        </p:nvSpPr>
        <p:spPr bwMode="auto">
          <a:xfrm>
            <a:off x="1030033" y="4543557"/>
            <a:ext cx="1829388" cy="507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698" rIns="91398" bIns="45698"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804">
              <a:defRPr/>
            </a:pPr>
            <a:r>
              <a:rPr lang="zh-CN" altLang="en-US" b="0" kern="0" dirty="0">
                <a:solidFill>
                  <a:schemeClr val="tx1">
                    <a:lumMod val="65000"/>
                    <a:lumOff val="35000"/>
                  </a:schemeClr>
                </a:solidFill>
                <a:latin typeface="Arial"/>
                <a:ea typeface="微软雅黑"/>
              </a:rPr>
              <a:t>年度工作概述</a:t>
            </a:r>
          </a:p>
        </p:txBody>
      </p:sp>
      <p:sp>
        <p:nvSpPr>
          <p:cNvPr id="8" name="Rectangle 4"/>
          <p:cNvSpPr txBox="1">
            <a:spLocks noChangeArrowheads="1"/>
          </p:cNvSpPr>
          <p:nvPr/>
        </p:nvSpPr>
        <p:spPr bwMode="auto">
          <a:xfrm>
            <a:off x="1030033" y="4949831"/>
            <a:ext cx="1829388" cy="507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698" rIns="91398" bIns="45698"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defRPr/>
            </a:pPr>
            <a:r>
              <a:rPr lang="en-US" altLang="zh-CN" sz="1100" b="0" kern="0" dirty="0">
                <a:solidFill>
                  <a:schemeClr val="tx1">
                    <a:lumMod val="65000"/>
                    <a:lumOff val="35000"/>
                  </a:schemeClr>
                </a:solidFill>
                <a:latin typeface="Arial"/>
                <a:ea typeface="微软雅黑"/>
              </a:rPr>
              <a:t>ANNUAL WORK SUMMARY</a:t>
            </a:r>
            <a:endParaRPr lang="zh-CN" altLang="en-US" sz="1100" b="0" kern="0" dirty="0">
              <a:solidFill>
                <a:schemeClr val="tx1">
                  <a:lumMod val="65000"/>
                  <a:lumOff val="35000"/>
                </a:schemeClr>
              </a:solidFill>
              <a:latin typeface="Arial"/>
              <a:ea typeface="微软雅黑"/>
            </a:endParaRPr>
          </a:p>
        </p:txBody>
      </p:sp>
      <p:sp>
        <p:nvSpPr>
          <p:cNvPr id="9" name="Rectangle 5"/>
          <p:cNvSpPr/>
          <p:nvPr/>
        </p:nvSpPr>
        <p:spPr>
          <a:xfrm>
            <a:off x="2985249" y="3551140"/>
            <a:ext cx="2051377" cy="1798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prstTxWarp prst="textNoShape">
              <a:avLst/>
            </a:prstTxWarp>
            <a:noAutofit/>
          </a:bodyPr>
          <a:lstStyle/>
          <a:p>
            <a:pPr algn="ctr"/>
            <a:endParaRPr lang="en-US"/>
          </a:p>
        </p:txBody>
      </p:sp>
      <p:sp>
        <p:nvSpPr>
          <p:cNvPr id="10" name="TextBox 23"/>
          <p:cNvSpPr txBox="1"/>
          <p:nvPr/>
        </p:nvSpPr>
        <p:spPr>
          <a:xfrm>
            <a:off x="3195905" y="3896211"/>
            <a:ext cx="1630069" cy="842241"/>
          </a:xfrm>
          <a:prstGeom prst="rect">
            <a:avLst/>
          </a:prstGeom>
          <a:noFill/>
        </p:spPr>
        <p:txBody>
          <a:bodyPr wrap="square" lIns="0" tIns="0" rIns="91377" bIns="0" rtlCol="0">
            <a:noAutofit/>
          </a:bodyPr>
          <a:lstStyle/>
          <a:p>
            <a:pPr algn="ctr" defTabSz="1218319"/>
            <a:r>
              <a:rPr lang="en-US" sz="4800" kern="0" dirty="0">
                <a:solidFill>
                  <a:schemeClr val="accent2"/>
                </a:solidFill>
                <a:ea typeface="Roboto" panose="02000000000000000000" pitchFamily="2" charset="0"/>
                <a:cs typeface="Helvetica Neue"/>
              </a:rPr>
              <a:t>02 </a:t>
            </a:r>
          </a:p>
        </p:txBody>
      </p:sp>
      <p:grpSp>
        <p:nvGrpSpPr>
          <p:cNvPr id="11" name="组合 10"/>
          <p:cNvGrpSpPr/>
          <p:nvPr/>
        </p:nvGrpSpPr>
        <p:grpSpPr>
          <a:xfrm>
            <a:off x="3588570" y="2413627"/>
            <a:ext cx="844735" cy="845512"/>
            <a:chOff x="2766300" y="1508004"/>
            <a:chExt cx="633744" cy="634330"/>
          </a:xfrm>
        </p:grpSpPr>
        <p:sp>
          <p:nvSpPr>
            <p:cNvPr id="12" name="Teardrop 21"/>
            <p:cNvSpPr/>
            <p:nvPr/>
          </p:nvSpPr>
          <p:spPr>
            <a:xfrm rot="8100000">
              <a:off x="2766300" y="1508004"/>
              <a:ext cx="633744" cy="634330"/>
            </a:xfrm>
            <a:prstGeom prst="teardrop">
              <a:avLst/>
            </a:prstGeom>
            <a:solidFill>
              <a:schemeClr val="accent2"/>
            </a:solidFill>
            <a:ln w="12700" cap="flat" cmpd="sng" algn="ctr">
              <a:noFill/>
              <a:prstDash val="solid"/>
              <a:miter lim="800000"/>
            </a:ln>
            <a:effectLst/>
          </p:spPr>
          <p:txBody>
            <a:bodyPr rtlCol="0" anchor="ctr"/>
            <a:lstStyle/>
            <a:p>
              <a:pPr defTabSz="1218319"/>
              <a:endParaRPr lang="en-US" kern="0" dirty="0">
                <a:solidFill>
                  <a:srgbClr val="D9D9D9">
                    <a:lumMod val="75000"/>
                  </a:srgbClr>
                </a:solidFill>
                <a:latin typeface="Calibri"/>
              </a:endParaRPr>
            </a:p>
          </p:txBody>
        </p:sp>
        <p:grpSp>
          <p:nvGrpSpPr>
            <p:cNvPr id="13" name="组合 12"/>
            <p:cNvGrpSpPr/>
            <p:nvPr/>
          </p:nvGrpSpPr>
          <p:grpSpPr>
            <a:xfrm>
              <a:off x="2913647" y="1645326"/>
              <a:ext cx="339050" cy="366270"/>
              <a:chOff x="2782033" y="2877344"/>
              <a:chExt cx="571561" cy="617451"/>
            </a:xfrm>
            <a:solidFill>
              <a:schemeClr val="bg1"/>
            </a:solidFill>
          </p:grpSpPr>
          <p:sp>
            <p:nvSpPr>
              <p:cNvPr id="14" name="Freeform 884"/>
              <p:cNvSpPr>
                <a:spLocks noEditPoints="1"/>
              </p:cNvSpPr>
              <p:nvPr/>
            </p:nvSpPr>
            <p:spPr bwMode="auto">
              <a:xfrm>
                <a:off x="2946844" y="2877344"/>
                <a:ext cx="406750" cy="411147"/>
              </a:xfrm>
              <a:custGeom>
                <a:avLst/>
                <a:gdLst>
                  <a:gd name="T0" fmla="*/ 90 w 174"/>
                  <a:gd name="T1" fmla="*/ 14 h 176"/>
                  <a:gd name="T2" fmla="*/ 90 w 174"/>
                  <a:gd name="T3" fmla="*/ 0 h 176"/>
                  <a:gd name="T4" fmla="*/ 80 w 174"/>
                  <a:gd name="T5" fmla="*/ 0 h 176"/>
                  <a:gd name="T6" fmla="*/ 80 w 174"/>
                  <a:gd name="T7" fmla="*/ 14 h 176"/>
                  <a:gd name="T8" fmla="*/ 0 w 174"/>
                  <a:gd name="T9" fmla="*/ 14 h 176"/>
                  <a:gd name="T10" fmla="*/ 0 w 174"/>
                  <a:gd name="T11" fmla="*/ 40 h 176"/>
                  <a:gd name="T12" fmla="*/ 9 w 174"/>
                  <a:gd name="T13" fmla="*/ 40 h 176"/>
                  <a:gd name="T14" fmla="*/ 9 w 174"/>
                  <a:gd name="T15" fmla="*/ 138 h 176"/>
                  <a:gd name="T16" fmla="*/ 70 w 174"/>
                  <a:gd name="T17" fmla="*/ 138 h 176"/>
                  <a:gd name="T18" fmla="*/ 33 w 174"/>
                  <a:gd name="T19" fmla="*/ 168 h 176"/>
                  <a:gd name="T20" fmla="*/ 39 w 174"/>
                  <a:gd name="T21" fmla="*/ 176 h 176"/>
                  <a:gd name="T22" fmla="*/ 86 w 174"/>
                  <a:gd name="T23" fmla="*/ 138 h 176"/>
                  <a:gd name="T24" fmla="*/ 86 w 174"/>
                  <a:gd name="T25" fmla="*/ 138 h 176"/>
                  <a:gd name="T26" fmla="*/ 133 w 174"/>
                  <a:gd name="T27" fmla="*/ 176 h 176"/>
                  <a:gd name="T28" fmla="*/ 140 w 174"/>
                  <a:gd name="T29" fmla="*/ 168 h 176"/>
                  <a:gd name="T30" fmla="*/ 102 w 174"/>
                  <a:gd name="T31" fmla="*/ 138 h 176"/>
                  <a:gd name="T32" fmla="*/ 164 w 174"/>
                  <a:gd name="T33" fmla="*/ 138 h 176"/>
                  <a:gd name="T34" fmla="*/ 164 w 174"/>
                  <a:gd name="T35" fmla="*/ 40 h 176"/>
                  <a:gd name="T36" fmla="*/ 174 w 174"/>
                  <a:gd name="T37" fmla="*/ 40 h 176"/>
                  <a:gd name="T38" fmla="*/ 174 w 174"/>
                  <a:gd name="T39" fmla="*/ 14 h 176"/>
                  <a:gd name="T40" fmla="*/ 90 w 174"/>
                  <a:gd name="T41" fmla="*/ 14 h 176"/>
                  <a:gd name="T42" fmla="*/ 154 w 174"/>
                  <a:gd name="T43" fmla="*/ 128 h 176"/>
                  <a:gd name="T44" fmla="*/ 19 w 174"/>
                  <a:gd name="T45" fmla="*/ 128 h 176"/>
                  <a:gd name="T46" fmla="*/ 19 w 174"/>
                  <a:gd name="T47" fmla="*/ 40 h 176"/>
                  <a:gd name="T48" fmla="*/ 154 w 174"/>
                  <a:gd name="T49" fmla="*/ 40 h 176"/>
                  <a:gd name="T50" fmla="*/ 154 w 174"/>
                  <a:gd name="T51" fmla="*/ 128 h 176"/>
                  <a:gd name="T52" fmla="*/ 51 w 174"/>
                  <a:gd name="T53" fmla="*/ 105 h 176"/>
                  <a:gd name="T54" fmla="*/ 51 w 174"/>
                  <a:gd name="T55" fmla="*/ 79 h 176"/>
                  <a:gd name="T56" fmla="*/ 77 w 174"/>
                  <a:gd name="T57" fmla="*/ 79 h 176"/>
                  <a:gd name="T58" fmla="*/ 51 w 174"/>
                  <a:gd name="T59" fmla="*/ 53 h 176"/>
                  <a:gd name="T60" fmla="*/ 25 w 174"/>
                  <a:gd name="T61" fmla="*/ 79 h 176"/>
                  <a:gd name="T62" fmla="*/ 51 w 174"/>
                  <a:gd name="T63" fmla="*/ 105 h 176"/>
                  <a:gd name="T64" fmla="*/ 59 w 174"/>
                  <a:gd name="T65" fmla="*/ 112 h 176"/>
                  <a:gd name="T66" fmla="*/ 85 w 174"/>
                  <a:gd name="T67" fmla="*/ 86 h 176"/>
                  <a:gd name="T68" fmla="*/ 59 w 174"/>
                  <a:gd name="T69" fmla="*/ 86 h 176"/>
                  <a:gd name="T70" fmla="*/ 59 w 174"/>
                  <a:gd name="T71" fmla="*/ 112 h 176"/>
                  <a:gd name="T72" fmla="*/ 138 w 174"/>
                  <a:gd name="T73" fmla="*/ 59 h 176"/>
                  <a:gd name="T74" fmla="*/ 105 w 174"/>
                  <a:gd name="T75" fmla="*/ 59 h 176"/>
                  <a:gd name="T76" fmla="*/ 105 w 174"/>
                  <a:gd name="T77" fmla="*/ 69 h 176"/>
                  <a:gd name="T78" fmla="*/ 138 w 174"/>
                  <a:gd name="T79" fmla="*/ 69 h 176"/>
                  <a:gd name="T80" fmla="*/ 138 w 174"/>
                  <a:gd name="T81" fmla="*/ 59 h 176"/>
                  <a:gd name="T82" fmla="*/ 138 w 174"/>
                  <a:gd name="T83" fmla="*/ 77 h 176"/>
                  <a:gd name="T84" fmla="*/ 105 w 174"/>
                  <a:gd name="T85" fmla="*/ 77 h 176"/>
                  <a:gd name="T86" fmla="*/ 105 w 174"/>
                  <a:gd name="T87" fmla="*/ 87 h 176"/>
                  <a:gd name="T88" fmla="*/ 138 w 174"/>
                  <a:gd name="T89" fmla="*/ 87 h 176"/>
                  <a:gd name="T90" fmla="*/ 138 w 174"/>
                  <a:gd name="T91" fmla="*/ 77 h 176"/>
                  <a:gd name="T92" fmla="*/ 138 w 174"/>
                  <a:gd name="T93" fmla="*/ 96 h 176"/>
                  <a:gd name="T94" fmla="*/ 105 w 174"/>
                  <a:gd name="T95" fmla="*/ 96 h 176"/>
                  <a:gd name="T96" fmla="*/ 105 w 174"/>
                  <a:gd name="T97" fmla="*/ 106 h 176"/>
                  <a:gd name="T98" fmla="*/ 138 w 174"/>
                  <a:gd name="T99" fmla="*/ 106 h 176"/>
                  <a:gd name="T100" fmla="*/ 138 w 174"/>
                  <a:gd name="T101"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 h="176">
                    <a:moveTo>
                      <a:pt x="90" y="14"/>
                    </a:moveTo>
                    <a:cubicBezTo>
                      <a:pt x="90" y="0"/>
                      <a:pt x="90" y="0"/>
                      <a:pt x="90" y="0"/>
                    </a:cubicBezTo>
                    <a:cubicBezTo>
                      <a:pt x="80" y="0"/>
                      <a:pt x="80" y="0"/>
                      <a:pt x="80" y="0"/>
                    </a:cubicBezTo>
                    <a:cubicBezTo>
                      <a:pt x="80" y="14"/>
                      <a:pt x="80" y="14"/>
                      <a:pt x="80" y="14"/>
                    </a:cubicBezTo>
                    <a:cubicBezTo>
                      <a:pt x="0" y="14"/>
                      <a:pt x="0" y="14"/>
                      <a:pt x="0" y="14"/>
                    </a:cubicBezTo>
                    <a:cubicBezTo>
                      <a:pt x="0" y="40"/>
                      <a:pt x="0" y="40"/>
                      <a:pt x="0" y="40"/>
                    </a:cubicBezTo>
                    <a:cubicBezTo>
                      <a:pt x="9" y="40"/>
                      <a:pt x="9" y="40"/>
                      <a:pt x="9" y="40"/>
                    </a:cubicBezTo>
                    <a:cubicBezTo>
                      <a:pt x="9" y="138"/>
                      <a:pt x="9" y="138"/>
                      <a:pt x="9" y="138"/>
                    </a:cubicBezTo>
                    <a:cubicBezTo>
                      <a:pt x="70" y="138"/>
                      <a:pt x="70" y="138"/>
                      <a:pt x="70" y="138"/>
                    </a:cubicBezTo>
                    <a:cubicBezTo>
                      <a:pt x="33" y="168"/>
                      <a:pt x="33" y="168"/>
                      <a:pt x="33" y="168"/>
                    </a:cubicBezTo>
                    <a:cubicBezTo>
                      <a:pt x="39" y="176"/>
                      <a:pt x="39" y="176"/>
                      <a:pt x="39" y="176"/>
                    </a:cubicBezTo>
                    <a:cubicBezTo>
                      <a:pt x="86" y="138"/>
                      <a:pt x="86" y="138"/>
                      <a:pt x="86" y="138"/>
                    </a:cubicBezTo>
                    <a:cubicBezTo>
                      <a:pt x="86" y="138"/>
                      <a:pt x="86" y="138"/>
                      <a:pt x="86" y="138"/>
                    </a:cubicBezTo>
                    <a:cubicBezTo>
                      <a:pt x="133" y="176"/>
                      <a:pt x="133" y="176"/>
                      <a:pt x="133" y="176"/>
                    </a:cubicBezTo>
                    <a:cubicBezTo>
                      <a:pt x="140" y="168"/>
                      <a:pt x="140" y="168"/>
                      <a:pt x="140" y="168"/>
                    </a:cubicBezTo>
                    <a:cubicBezTo>
                      <a:pt x="102" y="138"/>
                      <a:pt x="102" y="138"/>
                      <a:pt x="102" y="138"/>
                    </a:cubicBezTo>
                    <a:cubicBezTo>
                      <a:pt x="164" y="138"/>
                      <a:pt x="164" y="138"/>
                      <a:pt x="164" y="138"/>
                    </a:cubicBezTo>
                    <a:cubicBezTo>
                      <a:pt x="164" y="40"/>
                      <a:pt x="164" y="40"/>
                      <a:pt x="164" y="40"/>
                    </a:cubicBezTo>
                    <a:cubicBezTo>
                      <a:pt x="174" y="40"/>
                      <a:pt x="174" y="40"/>
                      <a:pt x="174" y="40"/>
                    </a:cubicBezTo>
                    <a:cubicBezTo>
                      <a:pt x="174" y="14"/>
                      <a:pt x="174" y="14"/>
                      <a:pt x="174" y="14"/>
                    </a:cubicBezTo>
                    <a:lnTo>
                      <a:pt x="90" y="14"/>
                    </a:lnTo>
                    <a:close/>
                    <a:moveTo>
                      <a:pt x="154" y="128"/>
                    </a:moveTo>
                    <a:cubicBezTo>
                      <a:pt x="19" y="128"/>
                      <a:pt x="19" y="128"/>
                      <a:pt x="19" y="128"/>
                    </a:cubicBezTo>
                    <a:cubicBezTo>
                      <a:pt x="19" y="40"/>
                      <a:pt x="19" y="40"/>
                      <a:pt x="19" y="40"/>
                    </a:cubicBezTo>
                    <a:cubicBezTo>
                      <a:pt x="154" y="40"/>
                      <a:pt x="154" y="40"/>
                      <a:pt x="154" y="40"/>
                    </a:cubicBezTo>
                    <a:lnTo>
                      <a:pt x="154" y="128"/>
                    </a:lnTo>
                    <a:close/>
                    <a:moveTo>
                      <a:pt x="51" y="105"/>
                    </a:moveTo>
                    <a:cubicBezTo>
                      <a:pt x="51" y="79"/>
                      <a:pt x="51" y="79"/>
                      <a:pt x="51" y="79"/>
                    </a:cubicBezTo>
                    <a:cubicBezTo>
                      <a:pt x="77" y="79"/>
                      <a:pt x="77" y="79"/>
                      <a:pt x="77" y="79"/>
                    </a:cubicBezTo>
                    <a:cubicBezTo>
                      <a:pt x="77" y="65"/>
                      <a:pt x="66" y="53"/>
                      <a:pt x="51" y="53"/>
                    </a:cubicBezTo>
                    <a:cubicBezTo>
                      <a:pt x="37" y="53"/>
                      <a:pt x="25" y="65"/>
                      <a:pt x="25" y="79"/>
                    </a:cubicBezTo>
                    <a:cubicBezTo>
                      <a:pt x="25" y="94"/>
                      <a:pt x="37" y="105"/>
                      <a:pt x="51" y="105"/>
                    </a:cubicBezTo>
                    <a:close/>
                    <a:moveTo>
                      <a:pt x="59" y="112"/>
                    </a:moveTo>
                    <a:cubicBezTo>
                      <a:pt x="73" y="112"/>
                      <a:pt x="85" y="101"/>
                      <a:pt x="85" y="86"/>
                    </a:cubicBezTo>
                    <a:cubicBezTo>
                      <a:pt x="59" y="86"/>
                      <a:pt x="59" y="86"/>
                      <a:pt x="59" y="86"/>
                    </a:cubicBezTo>
                    <a:lnTo>
                      <a:pt x="59" y="112"/>
                    </a:lnTo>
                    <a:close/>
                    <a:moveTo>
                      <a:pt x="138" y="59"/>
                    </a:moveTo>
                    <a:cubicBezTo>
                      <a:pt x="105" y="59"/>
                      <a:pt x="105" y="59"/>
                      <a:pt x="105" y="59"/>
                    </a:cubicBezTo>
                    <a:cubicBezTo>
                      <a:pt x="105" y="69"/>
                      <a:pt x="105" y="69"/>
                      <a:pt x="105" y="69"/>
                    </a:cubicBezTo>
                    <a:cubicBezTo>
                      <a:pt x="138" y="69"/>
                      <a:pt x="138" y="69"/>
                      <a:pt x="138" y="69"/>
                    </a:cubicBezTo>
                    <a:lnTo>
                      <a:pt x="138" y="59"/>
                    </a:lnTo>
                    <a:close/>
                    <a:moveTo>
                      <a:pt x="138" y="77"/>
                    </a:moveTo>
                    <a:cubicBezTo>
                      <a:pt x="105" y="77"/>
                      <a:pt x="105" y="77"/>
                      <a:pt x="105" y="77"/>
                    </a:cubicBezTo>
                    <a:cubicBezTo>
                      <a:pt x="105" y="87"/>
                      <a:pt x="105" y="87"/>
                      <a:pt x="105" y="87"/>
                    </a:cubicBezTo>
                    <a:cubicBezTo>
                      <a:pt x="138" y="87"/>
                      <a:pt x="138" y="87"/>
                      <a:pt x="138" y="87"/>
                    </a:cubicBezTo>
                    <a:lnTo>
                      <a:pt x="138" y="77"/>
                    </a:lnTo>
                    <a:close/>
                    <a:moveTo>
                      <a:pt x="138" y="96"/>
                    </a:moveTo>
                    <a:cubicBezTo>
                      <a:pt x="105" y="96"/>
                      <a:pt x="105" y="96"/>
                      <a:pt x="105" y="96"/>
                    </a:cubicBezTo>
                    <a:cubicBezTo>
                      <a:pt x="105" y="106"/>
                      <a:pt x="105" y="106"/>
                      <a:pt x="105" y="106"/>
                    </a:cubicBezTo>
                    <a:cubicBezTo>
                      <a:pt x="138" y="106"/>
                      <a:pt x="138" y="106"/>
                      <a:pt x="138" y="106"/>
                    </a:cubicBezTo>
                    <a:lnTo>
                      <a:pt x="13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15" name="Freeform 40"/>
              <p:cNvSpPr>
                <a:spLocks noEditPoints="1"/>
              </p:cNvSpPr>
              <p:nvPr/>
            </p:nvSpPr>
            <p:spPr bwMode="auto">
              <a:xfrm>
                <a:off x="2782033" y="2992399"/>
                <a:ext cx="317694" cy="502396"/>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grpSp>
      <p:sp>
        <p:nvSpPr>
          <p:cNvPr id="16" name="Rectangle 4"/>
          <p:cNvSpPr txBox="1">
            <a:spLocks noChangeArrowheads="1"/>
          </p:cNvSpPr>
          <p:nvPr/>
        </p:nvSpPr>
        <p:spPr bwMode="auto">
          <a:xfrm>
            <a:off x="3096243" y="4543557"/>
            <a:ext cx="1829388" cy="507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698" rIns="91398" bIns="45698"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804">
              <a:defRPr/>
            </a:pPr>
            <a:r>
              <a:rPr lang="zh-CN" altLang="en-US" b="0" kern="0" dirty="0">
                <a:solidFill>
                  <a:schemeClr val="tx1">
                    <a:lumMod val="65000"/>
                    <a:lumOff val="35000"/>
                  </a:schemeClr>
                </a:solidFill>
                <a:latin typeface="Arial"/>
                <a:ea typeface="微软雅黑"/>
              </a:rPr>
              <a:t>工作完成情况</a:t>
            </a:r>
          </a:p>
        </p:txBody>
      </p:sp>
      <p:sp>
        <p:nvSpPr>
          <p:cNvPr id="17" name="Rectangle 4"/>
          <p:cNvSpPr txBox="1">
            <a:spLocks noChangeArrowheads="1"/>
          </p:cNvSpPr>
          <p:nvPr/>
        </p:nvSpPr>
        <p:spPr bwMode="auto">
          <a:xfrm>
            <a:off x="3096243" y="4949831"/>
            <a:ext cx="1829388" cy="507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698" rIns="91398" bIns="45698"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defRPr/>
            </a:pPr>
            <a:r>
              <a:rPr lang="en-US" altLang="zh-CN" sz="1100" b="0" kern="0" dirty="0">
                <a:solidFill>
                  <a:schemeClr val="tx1">
                    <a:lumMod val="65000"/>
                    <a:lumOff val="35000"/>
                  </a:schemeClr>
                </a:solidFill>
                <a:latin typeface="Arial"/>
                <a:ea typeface="微软雅黑"/>
              </a:rPr>
              <a:t>WORK </a:t>
            </a:r>
          </a:p>
          <a:p>
            <a:pPr>
              <a:defRPr/>
            </a:pPr>
            <a:r>
              <a:rPr lang="en-US" altLang="zh-CN" sz="1100" b="0" kern="0" dirty="0">
                <a:solidFill>
                  <a:schemeClr val="tx1">
                    <a:lumMod val="65000"/>
                    <a:lumOff val="35000"/>
                  </a:schemeClr>
                </a:solidFill>
                <a:latin typeface="Arial"/>
                <a:ea typeface="微软雅黑"/>
              </a:rPr>
              <a:t>COMPLETION</a:t>
            </a:r>
            <a:endParaRPr lang="zh-CN" altLang="en-US" sz="1100" b="0" kern="0" dirty="0">
              <a:solidFill>
                <a:schemeClr val="tx1">
                  <a:lumMod val="65000"/>
                  <a:lumOff val="35000"/>
                </a:schemeClr>
              </a:solidFill>
              <a:latin typeface="Arial"/>
              <a:ea typeface="微软雅黑"/>
            </a:endParaRPr>
          </a:p>
        </p:txBody>
      </p:sp>
      <p:sp>
        <p:nvSpPr>
          <p:cNvPr id="18" name="Rectangle 6"/>
          <p:cNvSpPr/>
          <p:nvPr/>
        </p:nvSpPr>
        <p:spPr>
          <a:xfrm>
            <a:off x="5051464" y="3551140"/>
            <a:ext cx="2051377" cy="1798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prstTxWarp prst="textNoShape">
              <a:avLst/>
            </a:prstTxWarp>
            <a:noAutofit/>
          </a:bodyPr>
          <a:lstStyle/>
          <a:p>
            <a:pPr algn="ctr"/>
            <a:endParaRPr lang="en-US"/>
          </a:p>
        </p:txBody>
      </p:sp>
      <p:sp>
        <p:nvSpPr>
          <p:cNvPr id="19" name="TextBox 32"/>
          <p:cNvSpPr txBox="1"/>
          <p:nvPr/>
        </p:nvSpPr>
        <p:spPr>
          <a:xfrm>
            <a:off x="5261554" y="3896211"/>
            <a:ext cx="1631199" cy="838454"/>
          </a:xfrm>
          <a:prstGeom prst="rect">
            <a:avLst/>
          </a:prstGeom>
          <a:noFill/>
        </p:spPr>
        <p:txBody>
          <a:bodyPr wrap="square" lIns="0" tIns="0" rIns="91377" bIns="0" rtlCol="0">
            <a:noAutofit/>
          </a:bodyPr>
          <a:lstStyle/>
          <a:p>
            <a:pPr algn="ctr" defTabSz="1218319"/>
            <a:r>
              <a:rPr lang="en-US" sz="4800" kern="0" dirty="0">
                <a:solidFill>
                  <a:schemeClr val="accent3"/>
                </a:solidFill>
                <a:ea typeface="Roboto" panose="02000000000000000000" pitchFamily="2" charset="0"/>
                <a:cs typeface="Helvetica Neue"/>
              </a:rPr>
              <a:t>03 </a:t>
            </a:r>
          </a:p>
        </p:txBody>
      </p:sp>
      <p:grpSp>
        <p:nvGrpSpPr>
          <p:cNvPr id="20" name="组合 19"/>
          <p:cNvGrpSpPr/>
          <p:nvPr/>
        </p:nvGrpSpPr>
        <p:grpSpPr>
          <a:xfrm>
            <a:off x="5689725" y="2413627"/>
            <a:ext cx="844735" cy="845512"/>
            <a:chOff x="4309588" y="1508004"/>
            <a:chExt cx="633744" cy="634330"/>
          </a:xfrm>
        </p:grpSpPr>
        <p:sp>
          <p:nvSpPr>
            <p:cNvPr id="21" name="Teardrop 18"/>
            <p:cNvSpPr/>
            <p:nvPr/>
          </p:nvSpPr>
          <p:spPr>
            <a:xfrm rot="8100000">
              <a:off x="4309588" y="1508004"/>
              <a:ext cx="633744" cy="634330"/>
            </a:xfrm>
            <a:prstGeom prst="teardrop">
              <a:avLst/>
            </a:prstGeom>
            <a:solidFill>
              <a:schemeClr val="accent3"/>
            </a:solidFill>
            <a:ln w="12700" cap="flat" cmpd="sng" algn="ctr">
              <a:noFill/>
              <a:prstDash val="solid"/>
              <a:miter lim="800000"/>
            </a:ln>
            <a:effectLst/>
          </p:spPr>
          <p:txBody>
            <a:bodyPr rtlCol="0" anchor="ctr"/>
            <a:lstStyle/>
            <a:p>
              <a:pPr defTabSz="1218319"/>
              <a:endParaRPr lang="en-US" kern="0" dirty="0">
                <a:solidFill>
                  <a:srgbClr val="D9D9D9">
                    <a:lumMod val="75000"/>
                  </a:srgbClr>
                </a:solidFill>
                <a:latin typeface="Calibri"/>
              </a:endParaRPr>
            </a:p>
          </p:txBody>
        </p:sp>
        <p:grpSp>
          <p:nvGrpSpPr>
            <p:cNvPr id="22" name="组合 21"/>
            <p:cNvGrpSpPr/>
            <p:nvPr/>
          </p:nvGrpSpPr>
          <p:grpSpPr>
            <a:xfrm>
              <a:off x="4450053" y="1645326"/>
              <a:ext cx="352814" cy="352864"/>
              <a:chOff x="5699322" y="3963624"/>
              <a:chExt cx="132182" cy="132201"/>
            </a:xfrm>
            <a:solidFill>
              <a:schemeClr val="bg1"/>
            </a:solidFill>
          </p:grpSpPr>
          <p:sp>
            <p:nvSpPr>
              <p:cNvPr id="23" name="Freeform 412"/>
              <p:cNvSpPr>
                <a:spLocks noEditPoints="1"/>
              </p:cNvSpPr>
              <p:nvPr/>
            </p:nvSpPr>
            <p:spPr bwMode="auto">
              <a:xfrm>
                <a:off x="5781489" y="3963624"/>
                <a:ext cx="50015" cy="50022"/>
              </a:xfrm>
              <a:custGeom>
                <a:avLst/>
                <a:gdLst>
                  <a:gd name="T0" fmla="*/ 105 w 108"/>
                  <a:gd name="T1" fmla="*/ 44 h 108"/>
                  <a:gd name="T2" fmla="*/ 89 w 108"/>
                  <a:gd name="T3" fmla="*/ 41 h 108"/>
                  <a:gd name="T4" fmla="*/ 88 w 108"/>
                  <a:gd name="T5" fmla="*/ 38 h 108"/>
                  <a:gd name="T6" fmla="*/ 97 w 108"/>
                  <a:gd name="T7" fmla="*/ 25 h 108"/>
                  <a:gd name="T8" fmla="*/ 96 w 108"/>
                  <a:gd name="T9" fmla="*/ 20 h 108"/>
                  <a:gd name="T10" fmla="*/ 87 w 108"/>
                  <a:gd name="T11" fmla="*/ 11 h 108"/>
                  <a:gd name="T12" fmla="*/ 83 w 108"/>
                  <a:gd name="T13" fmla="*/ 11 h 108"/>
                  <a:gd name="T14" fmla="*/ 69 w 108"/>
                  <a:gd name="T15" fmla="*/ 20 h 108"/>
                  <a:gd name="T16" fmla="*/ 66 w 108"/>
                  <a:gd name="T17" fmla="*/ 19 h 108"/>
                  <a:gd name="T18" fmla="*/ 64 w 108"/>
                  <a:gd name="T19" fmla="*/ 3 h 108"/>
                  <a:gd name="T20" fmla="*/ 60 w 108"/>
                  <a:gd name="T21" fmla="*/ 0 h 108"/>
                  <a:gd name="T22" fmla="*/ 48 w 108"/>
                  <a:gd name="T23" fmla="*/ 0 h 108"/>
                  <a:gd name="T24" fmla="*/ 44 w 108"/>
                  <a:gd name="T25" fmla="*/ 3 h 108"/>
                  <a:gd name="T26" fmla="*/ 41 w 108"/>
                  <a:gd name="T27" fmla="*/ 19 h 108"/>
                  <a:gd name="T28" fmla="*/ 38 w 108"/>
                  <a:gd name="T29" fmla="*/ 20 h 108"/>
                  <a:gd name="T30" fmla="*/ 25 w 108"/>
                  <a:gd name="T31" fmla="*/ 11 h 108"/>
                  <a:gd name="T32" fmla="*/ 20 w 108"/>
                  <a:gd name="T33" fmla="*/ 11 h 108"/>
                  <a:gd name="T34" fmla="*/ 11 w 108"/>
                  <a:gd name="T35" fmla="*/ 20 h 108"/>
                  <a:gd name="T36" fmla="*/ 11 w 108"/>
                  <a:gd name="T37" fmla="*/ 25 h 108"/>
                  <a:gd name="T38" fmla="*/ 20 w 108"/>
                  <a:gd name="T39" fmla="*/ 38 h 108"/>
                  <a:gd name="T40" fmla="*/ 19 w 108"/>
                  <a:gd name="T41" fmla="*/ 41 h 108"/>
                  <a:gd name="T42" fmla="*/ 3 w 108"/>
                  <a:gd name="T43" fmla="*/ 44 h 108"/>
                  <a:gd name="T44" fmla="*/ 0 w 108"/>
                  <a:gd name="T45" fmla="*/ 48 h 108"/>
                  <a:gd name="T46" fmla="*/ 0 w 108"/>
                  <a:gd name="T47" fmla="*/ 60 h 108"/>
                  <a:gd name="T48" fmla="*/ 3 w 108"/>
                  <a:gd name="T49" fmla="*/ 64 h 108"/>
                  <a:gd name="T50" fmla="*/ 19 w 108"/>
                  <a:gd name="T51" fmla="*/ 67 h 108"/>
                  <a:gd name="T52" fmla="*/ 20 w 108"/>
                  <a:gd name="T53" fmla="*/ 69 h 108"/>
                  <a:gd name="T54" fmla="*/ 11 w 108"/>
                  <a:gd name="T55" fmla="*/ 83 h 108"/>
                  <a:gd name="T56" fmla="*/ 11 w 108"/>
                  <a:gd name="T57" fmla="*/ 88 h 108"/>
                  <a:gd name="T58" fmla="*/ 20 w 108"/>
                  <a:gd name="T59" fmla="*/ 96 h 108"/>
                  <a:gd name="T60" fmla="*/ 25 w 108"/>
                  <a:gd name="T61" fmla="*/ 97 h 108"/>
                  <a:gd name="T62" fmla="*/ 38 w 108"/>
                  <a:gd name="T63" fmla="*/ 88 h 108"/>
                  <a:gd name="T64" fmla="*/ 41 w 108"/>
                  <a:gd name="T65" fmla="*/ 89 h 108"/>
                  <a:gd name="T66" fmla="*/ 44 w 108"/>
                  <a:gd name="T67" fmla="*/ 105 h 108"/>
                  <a:gd name="T68" fmla="*/ 48 w 108"/>
                  <a:gd name="T69" fmla="*/ 108 h 108"/>
                  <a:gd name="T70" fmla="*/ 60 w 108"/>
                  <a:gd name="T71" fmla="*/ 108 h 108"/>
                  <a:gd name="T72" fmla="*/ 64 w 108"/>
                  <a:gd name="T73" fmla="*/ 105 h 108"/>
                  <a:gd name="T74" fmla="*/ 66 w 108"/>
                  <a:gd name="T75" fmla="*/ 89 h 108"/>
                  <a:gd name="T76" fmla="*/ 69 w 108"/>
                  <a:gd name="T77" fmla="*/ 88 h 108"/>
                  <a:gd name="T78" fmla="*/ 83 w 108"/>
                  <a:gd name="T79" fmla="*/ 97 h 108"/>
                  <a:gd name="T80" fmla="*/ 87 w 108"/>
                  <a:gd name="T81" fmla="*/ 96 h 108"/>
                  <a:gd name="T82" fmla="*/ 96 w 108"/>
                  <a:gd name="T83" fmla="*/ 88 h 108"/>
                  <a:gd name="T84" fmla="*/ 97 w 108"/>
                  <a:gd name="T85" fmla="*/ 83 h 108"/>
                  <a:gd name="T86" fmla="*/ 88 w 108"/>
                  <a:gd name="T87" fmla="*/ 69 h 108"/>
                  <a:gd name="T88" fmla="*/ 89 w 108"/>
                  <a:gd name="T89" fmla="*/ 67 h 108"/>
                  <a:gd name="T90" fmla="*/ 105 w 108"/>
                  <a:gd name="T91" fmla="*/ 64 h 108"/>
                  <a:gd name="T92" fmla="*/ 108 w 108"/>
                  <a:gd name="T93" fmla="*/ 60 h 108"/>
                  <a:gd name="T94" fmla="*/ 108 w 108"/>
                  <a:gd name="T95" fmla="*/ 48 h 108"/>
                  <a:gd name="T96" fmla="*/ 105 w 108"/>
                  <a:gd name="T97" fmla="*/ 44 h 108"/>
                  <a:gd name="T98" fmla="*/ 54 w 108"/>
                  <a:gd name="T99" fmla="*/ 71 h 108"/>
                  <a:gd name="T100" fmla="*/ 37 w 108"/>
                  <a:gd name="T101" fmla="*/ 54 h 108"/>
                  <a:gd name="T102" fmla="*/ 54 w 108"/>
                  <a:gd name="T103" fmla="*/ 37 h 108"/>
                  <a:gd name="T104" fmla="*/ 71 w 108"/>
                  <a:gd name="T105" fmla="*/ 54 h 108"/>
                  <a:gd name="T106" fmla="*/ 54 w 108"/>
                  <a:gd name="T107" fmla="*/ 7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108">
                    <a:moveTo>
                      <a:pt x="105" y="44"/>
                    </a:moveTo>
                    <a:cubicBezTo>
                      <a:pt x="89" y="41"/>
                      <a:pt x="89" y="41"/>
                      <a:pt x="89" y="41"/>
                    </a:cubicBezTo>
                    <a:cubicBezTo>
                      <a:pt x="87" y="41"/>
                      <a:pt x="87" y="40"/>
                      <a:pt x="88" y="38"/>
                    </a:cubicBezTo>
                    <a:cubicBezTo>
                      <a:pt x="97" y="25"/>
                      <a:pt x="97" y="25"/>
                      <a:pt x="97" y="25"/>
                    </a:cubicBezTo>
                    <a:cubicBezTo>
                      <a:pt x="98" y="23"/>
                      <a:pt x="97" y="21"/>
                      <a:pt x="96" y="20"/>
                    </a:cubicBezTo>
                    <a:cubicBezTo>
                      <a:pt x="87" y="11"/>
                      <a:pt x="87" y="11"/>
                      <a:pt x="87" y="11"/>
                    </a:cubicBezTo>
                    <a:cubicBezTo>
                      <a:pt x="86" y="10"/>
                      <a:pt x="84" y="10"/>
                      <a:pt x="83" y="11"/>
                    </a:cubicBezTo>
                    <a:cubicBezTo>
                      <a:pt x="69" y="20"/>
                      <a:pt x="69" y="20"/>
                      <a:pt x="69" y="20"/>
                    </a:cubicBezTo>
                    <a:cubicBezTo>
                      <a:pt x="68" y="21"/>
                      <a:pt x="67" y="21"/>
                      <a:pt x="66" y="19"/>
                    </a:cubicBezTo>
                    <a:cubicBezTo>
                      <a:pt x="64" y="3"/>
                      <a:pt x="64" y="3"/>
                      <a:pt x="64" y="3"/>
                    </a:cubicBezTo>
                    <a:cubicBezTo>
                      <a:pt x="63" y="1"/>
                      <a:pt x="62" y="0"/>
                      <a:pt x="60" y="0"/>
                    </a:cubicBezTo>
                    <a:cubicBezTo>
                      <a:pt x="48" y="0"/>
                      <a:pt x="48" y="0"/>
                      <a:pt x="48" y="0"/>
                    </a:cubicBezTo>
                    <a:cubicBezTo>
                      <a:pt x="46" y="0"/>
                      <a:pt x="44" y="1"/>
                      <a:pt x="44" y="3"/>
                    </a:cubicBezTo>
                    <a:cubicBezTo>
                      <a:pt x="41" y="19"/>
                      <a:pt x="41" y="19"/>
                      <a:pt x="41" y="19"/>
                    </a:cubicBezTo>
                    <a:cubicBezTo>
                      <a:pt x="41" y="21"/>
                      <a:pt x="40" y="21"/>
                      <a:pt x="38" y="20"/>
                    </a:cubicBezTo>
                    <a:cubicBezTo>
                      <a:pt x="25" y="11"/>
                      <a:pt x="25" y="11"/>
                      <a:pt x="25" y="11"/>
                    </a:cubicBezTo>
                    <a:cubicBezTo>
                      <a:pt x="23" y="10"/>
                      <a:pt x="21" y="10"/>
                      <a:pt x="20" y="11"/>
                    </a:cubicBezTo>
                    <a:cubicBezTo>
                      <a:pt x="11" y="20"/>
                      <a:pt x="11" y="20"/>
                      <a:pt x="11" y="20"/>
                    </a:cubicBezTo>
                    <a:cubicBezTo>
                      <a:pt x="10" y="21"/>
                      <a:pt x="10" y="23"/>
                      <a:pt x="11" y="25"/>
                    </a:cubicBezTo>
                    <a:cubicBezTo>
                      <a:pt x="20" y="38"/>
                      <a:pt x="20" y="38"/>
                      <a:pt x="20" y="38"/>
                    </a:cubicBezTo>
                    <a:cubicBezTo>
                      <a:pt x="21" y="40"/>
                      <a:pt x="21" y="41"/>
                      <a:pt x="19" y="41"/>
                    </a:cubicBezTo>
                    <a:cubicBezTo>
                      <a:pt x="3" y="44"/>
                      <a:pt x="3" y="44"/>
                      <a:pt x="3" y="44"/>
                    </a:cubicBezTo>
                    <a:cubicBezTo>
                      <a:pt x="1" y="45"/>
                      <a:pt x="0" y="46"/>
                      <a:pt x="0" y="48"/>
                    </a:cubicBezTo>
                    <a:cubicBezTo>
                      <a:pt x="0" y="60"/>
                      <a:pt x="0" y="60"/>
                      <a:pt x="0" y="60"/>
                    </a:cubicBezTo>
                    <a:cubicBezTo>
                      <a:pt x="0" y="62"/>
                      <a:pt x="1" y="63"/>
                      <a:pt x="3" y="64"/>
                    </a:cubicBezTo>
                    <a:cubicBezTo>
                      <a:pt x="19" y="67"/>
                      <a:pt x="19" y="67"/>
                      <a:pt x="19" y="67"/>
                    </a:cubicBezTo>
                    <a:cubicBezTo>
                      <a:pt x="21" y="67"/>
                      <a:pt x="21" y="68"/>
                      <a:pt x="20" y="69"/>
                    </a:cubicBezTo>
                    <a:cubicBezTo>
                      <a:pt x="11" y="83"/>
                      <a:pt x="11" y="83"/>
                      <a:pt x="11" y="83"/>
                    </a:cubicBezTo>
                    <a:cubicBezTo>
                      <a:pt x="10" y="84"/>
                      <a:pt x="10" y="86"/>
                      <a:pt x="11" y="88"/>
                    </a:cubicBezTo>
                    <a:cubicBezTo>
                      <a:pt x="20" y="96"/>
                      <a:pt x="20" y="96"/>
                      <a:pt x="20" y="96"/>
                    </a:cubicBezTo>
                    <a:cubicBezTo>
                      <a:pt x="21" y="97"/>
                      <a:pt x="23" y="98"/>
                      <a:pt x="25" y="97"/>
                    </a:cubicBezTo>
                    <a:cubicBezTo>
                      <a:pt x="38" y="88"/>
                      <a:pt x="38" y="88"/>
                      <a:pt x="38" y="88"/>
                    </a:cubicBezTo>
                    <a:cubicBezTo>
                      <a:pt x="40" y="87"/>
                      <a:pt x="41" y="87"/>
                      <a:pt x="41" y="89"/>
                    </a:cubicBezTo>
                    <a:cubicBezTo>
                      <a:pt x="44" y="105"/>
                      <a:pt x="44" y="105"/>
                      <a:pt x="44" y="105"/>
                    </a:cubicBezTo>
                    <a:cubicBezTo>
                      <a:pt x="44" y="106"/>
                      <a:pt x="46" y="108"/>
                      <a:pt x="48" y="108"/>
                    </a:cubicBezTo>
                    <a:cubicBezTo>
                      <a:pt x="60" y="108"/>
                      <a:pt x="60" y="108"/>
                      <a:pt x="60" y="108"/>
                    </a:cubicBezTo>
                    <a:cubicBezTo>
                      <a:pt x="62" y="108"/>
                      <a:pt x="63" y="106"/>
                      <a:pt x="64" y="105"/>
                    </a:cubicBezTo>
                    <a:cubicBezTo>
                      <a:pt x="66" y="89"/>
                      <a:pt x="66" y="89"/>
                      <a:pt x="66" y="89"/>
                    </a:cubicBezTo>
                    <a:cubicBezTo>
                      <a:pt x="67" y="87"/>
                      <a:pt x="68" y="87"/>
                      <a:pt x="69" y="88"/>
                    </a:cubicBezTo>
                    <a:cubicBezTo>
                      <a:pt x="83" y="97"/>
                      <a:pt x="83" y="97"/>
                      <a:pt x="83" y="97"/>
                    </a:cubicBezTo>
                    <a:cubicBezTo>
                      <a:pt x="84" y="98"/>
                      <a:pt x="86" y="97"/>
                      <a:pt x="87" y="96"/>
                    </a:cubicBezTo>
                    <a:cubicBezTo>
                      <a:pt x="96" y="88"/>
                      <a:pt x="96" y="88"/>
                      <a:pt x="96" y="88"/>
                    </a:cubicBezTo>
                    <a:cubicBezTo>
                      <a:pt x="97" y="86"/>
                      <a:pt x="98" y="84"/>
                      <a:pt x="97" y="83"/>
                    </a:cubicBezTo>
                    <a:cubicBezTo>
                      <a:pt x="88" y="69"/>
                      <a:pt x="88" y="69"/>
                      <a:pt x="88" y="69"/>
                    </a:cubicBezTo>
                    <a:cubicBezTo>
                      <a:pt x="87" y="68"/>
                      <a:pt x="87" y="67"/>
                      <a:pt x="89" y="67"/>
                    </a:cubicBezTo>
                    <a:cubicBezTo>
                      <a:pt x="105" y="64"/>
                      <a:pt x="105" y="64"/>
                      <a:pt x="105" y="64"/>
                    </a:cubicBezTo>
                    <a:cubicBezTo>
                      <a:pt x="106" y="63"/>
                      <a:pt x="108" y="62"/>
                      <a:pt x="108" y="60"/>
                    </a:cubicBezTo>
                    <a:cubicBezTo>
                      <a:pt x="108" y="48"/>
                      <a:pt x="108" y="48"/>
                      <a:pt x="108" y="48"/>
                    </a:cubicBezTo>
                    <a:cubicBezTo>
                      <a:pt x="108" y="46"/>
                      <a:pt x="106" y="45"/>
                      <a:pt x="105" y="44"/>
                    </a:cubicBezTo>
                    <a:close/>
                    <a:moveTo>
                      <a:pt x="54" y="71"/>
                    </a:moveTo>
                    <a:cubicBezTo>
                      <a:pt x="45" y="71"/>
                      <a:pt x="37" y="63"/>
                      <a:pt x="37" y="54"/>
                    </a:cubicBezTo>
                    <a:cubicBezTo>
                      <a:pt x="37" y="45"/>
                      <a:pt x="45" y="37"/>
                      <a:pt x="54" y="37"/>
                    </a:cubicBezTo>
                    <a:cubicBezTo>
                      <a:pt x="63" y="37"/>
                      <a:pt x="71" y="45"/>
                      <a:pt x="71" y="54"/>
                    </a:cubicBezTo>
                    <a:cubicBezTo>
                      <a:pt x="71" y="63"/>
                      <a:pt x="63" y="71"/>
                      <a:pt x="54"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sp>
            <p:nvSpPr>
              <p:cNvPr id="24" name="Freeform 413"/>
              <p:cNvSpPr>
                <a:spLocks noEditPoints="1"/>
              </p:cNvSpPr>
              <p:nvPr/>
            </p:nvSpPr>
            <p:spPr bwMode="auto">
              <a:xfrm>
                <a:off x="5699322" y="3996972"/>
                <a:ext cx="98839" cy="98853"/>
              </a:xfrm>
              <a:custGeom>
                <a:avLst/>
                <a:gdLst>
                  <a:gd name="T0" fmla="*/ 210 w 216"/>
                  <a:gd name="T1" fmla="*/ 89 h 216"/>
                  <a:gd name="T2" fmla="*/ 178 w 216"/>
                  <a:gd name="T3" fmla="*/ 83 h 216"/>
                  <a:gd name="T4" fmla="*/ 176 w 216"/>
                  <a:gd name="T5" fmla="*/ 77 h 216"/>
                  <a:gd name="T6" fmla="*/ 194 w 216"/>
                  <a:gd name="T7" fmla="*/ 49 h 216"/>
                  <a:gd name="T8" fmla="*/ 193 w 216"/>
                  <a:gd name="T9" fmla="*/ 41 h 216"/>
                  <a:gd name="T10" fmla="*/ 175 w 216"/>
                  <a:gd name="T11" fmla="*/ 23 h 216"/>
                  <a:gd name="T12" fmla="*/ 167 w 216"/>
                  <a:gd name="T13" fmla="*/ 22 h 216"/>
                  <a:gd name="T14" fmla="*/ 139 w 216"/>
                  <a:gd name="T15" fmla="*/ 40 h 216"/>
                  <a:gd name="T16" fmla="*/ 133 w 216"/>
                  <a:gd name="T17" fmla="*/ 38 h 216"/>
                  <a:gd name="T18" fmla="*/ 127 w 216"/>
                  <a:gd name="T19" fmla="*/ 6 h 216"/>
                  <a:gd name="T20" fmla="*/ 121 w 216"/>
                  <a:gd name="T21" fmla="*/ 0 h 216"/>
                  <a:gd name="T22" fmla="*/ 95 w 216"/>
                  <a:gd name="T23" fmla="*/ 0 h 216"/>
                  <a:gd name="T24" fmla="*/ 89 w 216"/>
                  <a:gd name="T25" fmla="*/ 6 h 216"/>
                  <a:gd name="T26" fmla="*/ 83 w 216"/>
                  <a:gd name="T27" fmla="*/ 38 h 216"/>
                  <a:gd name="T28" fmla="*/ 77 w 216"/>
                  <a:gd name="T29" fmla="*/ 40 h 216"/>
                  <a:gd name="T30" fmla="*/ 49 w 216"/>
                  <a:gd name="T31" fmla="*/ 22 h 216"/>
                  <a:gd name="T32" fmla="*/ 41 w 216"/>
                  <a:gd name="T33" fmla="*/ 23 h 216"/>
                  <a:gd name="T34" fmla="*/ 23 w 216"/>
                  <a:gd name="T35" fmla="*/ 41 h 216"/>
                  <a:gd name="T36" fmla="*/ 22 w 216"/>
                  <a:gd name="T37" fmla="*/ 49 h 216"/>
                  <a:gd name="T38" fmla="*/ 40 w 216"/>
                  <a:gd name="T39" fmla="*/ 77 h 216"/>
                  <a:gd name="T40" fmla="*/ 38 w 216"/>
                  <a:gd name="T41" fmla="*/ 83 h 216"/>
                  <a:gd name="T42" fmla="*/ 6 w 216"/>
                  <a:gd name="T43" fmla="*/ 89 h 216"/>
                  <a:gd name="T44" fmla="*/ 0 w 216"/>
                  <a:gd name="T45" fmla="*/ 95 h 216"/>
                  <a:gd name="T46" fmla="*/ 0 w 216"/>
                  <a:gd name="T47" fmla="*/ 121 h 216"/>
                  <a:gd name="T48" fmla="*/ 6 w 216"/>
                  <a:gd name="T49" fmla="*/ 127 h 216"/>
                  <a:gd name="T50" fmla="*/ 38 w 216"/>
                  <a:gd name="T51" fmla="*/ 133 h 216"/>
                  <a:gd name="T52" fmla="*/ 40 w 216"/>
                  <a:gd name="T53" fmla="*/ 139 h 216"/>
                  <a:gd name="T54" fmla="*/ 22 w 216"/>
                  <a:gd name="T55" fmla="*/ 167 h 216"/>
                  <a:gd name="T56" fmla="*/ 23 w 216"/>
                  <a:gd name="T57" fmla="*/ 175 h 216"/>
                  <a:gd name="T58" fmla="*/ 41 w 216"/>
                  <a:gd name="T59" fmla="*/ 193 h 216"/>
                  <a:gd name="T60" fmla="*/ 49 w 216"/>
                  <a:gd name="T61" fmla="*/ 194 h 216"/>
                  <a:gd name="T62" fmla="*/ 77 w 216"/>
                  <a:gd name="T63" fmla="*/ 176 h 216"/>
                  <a:gd name="T64" fmla="*/ 83 w 216"/>
                  <a:gd name="T65" fmla="*/ 178 h 216"/>
                  <a:gd name="T66" fmla="*/ 89 w 216"/>
                  <a:gd name="T67" fmla="*/ 210 h 216"/>
                  <a:gd name="T68" fmla="*/ 95 w 216"/>
                  <a:gd name="T69" fmla="*/ 216 h 216"/>
                  <a:gd name="T70" fmla="*/ 121 w 216"/>
                  <a:gd name="T71" fmla="*/ 216 h 216"/>
                  <a:gd name="T72" fmla="*/ 127 w 216"/>
                  <a:gd name="T73" fmla="*/ 210 h 216"/>
                  <a:gd name="T74" fmla="*/ 133 w 216"/>
                  <a:gd name="T75" fmla="*/ 178 h 216"/>
                  <a:gd name="T76" fmla="*/ 139 w 216"/>
                  <a:gd name="T77" fmla="*/ 176 h 216"/>
                  <a:gd name="T78" fmla="*/ 167 w 216"/>
                  <a:gd name="T79" fmla="*/ 194 h 216"/>
                  <a:gd name="T80" fmla="*/ 175 w 216"/>
                  <a:gd name="T81" fmla="*/ 193 h 216"/>
                  <a:gd name="T82" fmla="*/ 193 w 216"/>
                  <a:gd name="T83" fmla="*/ 175 h 216"/>
                  <a:gd name="T84" fmla="*/ 194 w 216"/>
                  <a:gd name="T85" fmla="*/ 167 h 216"/>
                  <a:gd name="T86" fmla="*/ 176 w 216"/>
                  <a:gd name="T87" fmla="*/ 139 h 216"/>
                  <a:gd name="T88" fmla="*/ 178 w 216"/>
                  <a:gd name="T89" fmla="*/ 133 h 216"/>
                  <a:gd name="T90" fmla="*/ 210 w 216"/>
                  <a:gd name="T91" fmla="*/ 127 h 216"/>
                  <a:gd name="T92" fmla="*/ 216 w 216"/>
                  <a:gd name="T93" fmla="*/ 121 h 216"/>
                  <a:gd name="T94" fmla="*/ 216 w 216"/>
                  <a:gd name="T95" fmla="*/ 95 h 216"/>
                  <a:gd name="T96" fmla="*/ 210 w 216"/>
                  <a:gd name="T97" fmla="*/ 89 h 216"/>
                  <a:gd name="T98" fmla="*/ 108 w 216"/>
                  <a:gd name="T99" fmla="*/ 147 h 216"/>
                  <a:gd name="T100" fmla="*/ 69 w 216"/>
                  <a:gd name="T101" fmla="*/ 108 h 216"/>
                  <a:gd name="T102" fmla="*/ 108 w 216"/>
                  <a:gd name="T103" fmla="*/ 69 h 216"/>
                  <a:gd name="T104" fmla="*/ 147 w 216"/>
                  <a:gd name="T105" fmla="*/ 108 h 216"/>
                  <a:gd name="T106" fmla="*/ 108 w 216"/>
                  <a:gd name="T107" fmla="*/ 1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16">
                    <a:moveTo>
                      <a:pt x="210" y="89"/>
                    </a:moveTo>
                    <a:cubicBezTo>
                      <a:pt x="178" y="83"/>
                      <a:pt x="178" y="83"/>
                      <a:pt x="178" y="83"/>
                    </a:cubicBezTo>
                    <a:cubicBezTo>
                      <a:pt x="175" y="82"/>
                      <a:pt x="174" y="80"/>
                      <a:pt x="176" y="77"/>
                    </a:cubicBezTo>
                    <a:cubicBezTo>
                      <a:pt x="194" y="49"/>
                      <a:pt x="194" y="49"/>
                      <a:pt x="194" y="49"/>
                    </a:cubicBezTo>
                    <a:cubicBezTo>
                      <a:pt x="196" y="47"/>
                      <a:pt x="195" y="43"/>
                      <a:pt x="193" y="41"/>
                    </a:cubicBezTo>
                    <a:cubicBezTo>
                      <a:pt x="175" y="23"/>
                      <a:pt x="175" y="23"/>
                      <a:pt x="175" y="23"/>
                    </a:cubicBezTo>
                    <a:cubicBezTo>
                      <a:pt x="173" y="21"/>
                      <a:pt x="169" y="20"/>
                      <a:pt x="167" y="22"/>
                    </a:cubicBezTo>
                    <a:cubicBezTo>
                      <a:pt x="139" y="40"/>
                      <a:pt x="139" y="40"/>
                      <a:pt x="139" y="40"/>
                    </a:cubicBezTo>
                    <a:cubicBezTo>
                      <a:pt x="137" y="42"/>
                      <a:pt x="134" y="41"/>
                      <a:pt x="133" y="38"/>
                    </a:cubicBezTo>
                    <a:cubicBezTo>
                      <a:pt x="127" y="6"/>
                      <a:pt x="127" y="6"/>
                      <a:pt x="127" y="6"/>
                    </a:cubicBezTo>
                    <a:cubicBezTo>
                      <a:pt x="127" y="3"/>
                      <a:pt x="124" y="0"/>
                      <a:pt x="121" y="0"/>
                    </a:cubicBezTo>
                    <a:cubicBezTo>
                      <a:pt x="95" y="0"/>
                      <a:pt x="95" y="0"/>
                      <a:pt x="95" y="0"/>
                    </a:cubicBezTo>
                    <a:cubicBezTo>
                      <a:pt x="92" y="0"/>
                      <a:pt x="89" y="3"/>
                      <a:pt x="89" y="6"/>
                    </a:cubicBezTo>
                    <a:cubicBezTo>
                      <a:pt x="83" y="38"/>
                      <a:pt x="83" y="38"/>
                      <a:pt x="83" y="38"/>
                    </a:cubicBezTo>
                    <a:cubicBezTo>
                      <a:pt x="82" y="41"/>
                      <a:pt x="80" y="42"/>
                      <a:pt x="77" y="40"/>
                    </a:cubicBezTo>
                    <a:cubicBezTo>
                      <a:pt x="49" y="22"/>
                      <a:pt x="49" y="22"/>
                      <a:pt x="49" y="22"/>
                    </a:cubicBezTo>
                    <a:cubicBezTo>
                      <a:pt x="47" y="20"/>
                      <a:pt x="43" y="21"/>
                      <a:pt x="41" y="23"/>
                    </a:cubicBezTo>
                    <a:cubicBezTo>
                      <a:pt x="23" y="41"/>
                      <a:pt x="23" y="41"/>
                      <a:pt x="23" y="41"/>
                    </a:cubicBezTo>
                    <a:cubicBezTo>
                      <a:pt x="21" y="43"/>
                      <a:pt x="20" y="47"/>
                      <a:pt x="22" y="49"/>
                    </a:cubicBezTo>
                    <a:cubicBezTo>
                      <a:pt x="40" y="77"/>
                      <a:pt x="40" y="77"/>
                      <a:pt x="40" y="77"/>
                    </a:cubicBezTo>
                    <a:cubicBezTo>
                      <a:pt x="42" y="80"/>
                      <a:pt x="41" y="82"/>
                      <a:pt x="38" y="83"/>
                    </a:cubicBezTo>
                    <a:cubicBezTo>
                      <a:pt x="6" y="89"/>
                      <a:pt x="6" y="89"/>
                      <a:pt x="6" y="89"/>
                    </a:cubicBezTo>
                    <a:cubicBezTo>
                      <a:pt x="3" y="89"/>
                      <a:pt x="0" y="92"/>
                      <a:pt x="0" y="95"/>
                    </a:cubicBezTo>
                    <a:cubicBezTo>
                      <a:pt x="0" y="121"/>
                      <a:pt x="0" y="121"/>
                      <a:pt x="0" y="121"/>
                    </a:cubicBezTo>
                    <a:cubicBezTo>
                      <a:pt x="0" y="124"/>
                      <a:pt x="3" y="127"/>
                      <a:pt x="6" y="127"/>
                    </a:cubicBezTo>
                    <a:cubicBezTo>
                      <a:pt x="38" y="133"/>
                      <a:pt x="38" y="133"/>
                      <a:pt x="38" y="133"/>
                    </a:cubicBezTo>
                    <a:cubicBezTo>
                      <a:pt x="41" y="134"/>
                      <a:pt x="42" y="137"/>
                      <a:pt x="40" y="139"/>
                    </a:cubicBezTo>
                    <a:cubicBezTo>
                      <a:pt x="22" y="167"/>
                      <a:pt x="22" y="167"/>
                      <a:pt x="22" y="167"/>
                    </a:cubicBezTo>
                    <a:cubicBezTo>
                      <a:pt x="20" y="169"/>
                      <a:pt x="21" y="173"/>
                      <a:pt x="23" y="175"/>
                    </a:cubicBezTo>
                    <a:cubicBezTo>
                      <a:pt x="41" y="193"/>
                      <a:pt x="41" y="193"/>
                      <a:pt x="41" y="193"/>
                    </a:cubicBezTo>
                    <a:cubicBezTo>
                      <a:pt x="43" y="195"/>
                      <a:pt x="47" y="196"/>
                      <a:pt x="49" y="194"/>
                    </a:cubicBezTo>
                    <a:cubicBezTo>
                      <a:pt x="77" y="176"/>
                      <a:pt x="77" y="176"/>
                      <a:pt x="77" y="176"/>
                    </a:cubicBezTo>
                    <a:cubicBezTo>
                      <a:pt x="80" y="174"/>
                      <a:pt x="82" y="175"/>
                      <a:pt x="83" y="178"/>
                    </a:cubicBezTo>
                    <a:cubicBezTo>
                      <a:pt x="89" y="210"/>
                      <a:pt x="89" y="210"/>
                      <a:pt x="89" y="210"/>
                    </a:cubicBezTo>
                    <a:cubicBezTo>
                      <a:pt x="89" y="213"/>
                      <a:pt x="92" y="216"/>
                      <a:pt x="95" y="216"/>
                    </a:cubicBezTo>
                    <a:cubicBezTo>
                      <a:pt x="121" y="216"/>
                      <a:pt x="121" y="216"/>
                      <a:pt x="121" y="216"/>
                    </a:cubicBezTo>
                    <a:cubicBezTo>
                      <a:pt x="124" y="216"/>
                      <a:pt x="127" y="213"/>
                      <a:pt x="127" y="210"/>
                    </a:cubicBezTo>
                    <a:cubicBezTo>
                      <a:pt x="133" y="178"/>
                      <a:pt x="133" y="178"/>
                      <a:pt x="133" y="178"/>
                    </a:cubicBezTo>
                    <a:cubicBezTo>
                      <a:pt x="134" y="175"/>
                      <a:pt x="137" y="174"/>
                      <a:pt x="139" y="176"/>
                    </a:cubicBezTo>
                    <a:cubicBezTo>
                      <a:pt x="167" y="194"/>
                      <a:pt x="167" y="194"/>
                      <a:pt x="167" y="194"/>
                    </a:cubicBezTo>
                    <a:cubicBezTo>
                      <a:pt x="169" y="196"/>
                      <a:pt x="173" y="195"/>
                      <a:pt x="175" y="193"/>
                    </a:cubicBezTo>
                    <a:cubicBezTo>
                      <a:pt x="193" y="175"/>
                      <a:pt x="193" y="175"/>
                      <a:pt x="193" y="175"/>
                    </a:cubicBezTo>
                    <a:cubicBezTo>
                      <a:pt x="195" y="173"/>
                      <a:pt x="196" y="169"/>
                      <a:pt x="194" y="167"/>
                    </a:cubicBezTo>
                    <a:cubicBezTo>
                      <a:pt x="176" y="139"/>
                      <a:pt x="176" y="139"/>
                      <a:pt x="176" y="139"/>
                    </a:cubicBezTo>
                    <a:cubicBezTo>
                      <a:pt x="174" y="137"/>
                      <a:pt x="175" y="134"/>
                      <a:pt x="178" y="133"/>
                    </a:cubicBezTo>
                    <a:cubicBezTo>
                      <a:pt x="210" y="127"/>
                      <a:pt x="210" y="127"/>
                      <a:pt x="210" y="127"/>
                    </a:cubicBezTo>
                    <a:cubicBezTo>
                      <a:pt x="213" y="127"/>
                      <a:pt x="216" y="124"/>
                      <a:pt x="216" y="121"/>
                    </a:cubicBezTo>
                    <a:cubicBezTo>
                      <a:pt x="216" y="95"/>
                      <a:pt x="216" y="95"/>
                      <a:pt x="216" y="95"/>
                    </a:cubicBezTo>
                    <a:cubicBezTo>
                      <a:pt x="216" y="92"/>
                      <a:pt x="213" y="89"/>
                      <a:pt x="210" y="89"/>
                    </a:cubicBezTo>
                    <a:close/>
                    <a:moveTo>
                      <a:pt x="108" y="147"/>
                    </a:moveTo>
                    <a:cubicBezTo>
                      <a:pt x="86" y="147"/>
                      <a:pt x="69" y="130"/>
                      <a:pt x="69" y="108"/>
                    </a:cubicBezTo>
                    <a:cubicBezTo>
                      <a:pt x="69" y="87"/>
                      <a:pt x="86" y="69"/>
                      <a:pt x="108" y="69"/>
                    </a:cubicBezTo>
                    <a:cubicBezTo>
                      <a:pt x="130" y="69"/>
                      <a:pt x="147" y="87"/>
                      <a:pt x="147" y="108"/>
                    </a:cubicBezTo>
                    <a:cubicBezTo>
                      <a:pt x="147" y="130"/>
                      <a:pt x="130" y="147"/>
                      <a:pt x="108"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9" tIns="34295" rIns="68589" bIns="34295" numCol="1" anchor="t" anchorCtr="0" compatLnSpc="1">
                <a:prstTxWarp prst="textNoShape">
                  <a:avLst/>
                </a:prstTxWarp>
              </a:bodyPr>
              <a:lstStyle/>
              <a:p>
                <a:endParaRPr lang="zh-CN" altLang="en-US"/>
              </a:p>
            </p:txBody>
          </p:sp>
        </p:grpSp>
      </p:grpSp>
      <p:sp>
        <p:nvSpPr>
          <p:cNvPr id="25" name="Rectangle 4"/>
          <p:cNvSpPr txBox="1">
            <a:spLocks noChangeArrowheads="1"/>
          </p:cNvSpPr>
          <p:nvPr/>
        </p:nvSpPr>
        <p:spPr bwMode="auto">
          <a:xfrm>
            <a:off x="5162458" y="4543557"/>
            <a:ext cx="1829388" cy="507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698" rIns="91398" bIns="45698"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804">
              <a:defRPr/>
            </a:pPr>
            <a:r>
              <a:rPr lang="zh-CN" altLang="en-US" b="0" kern="0" dirty="0">
                <a:solidFill>
                  <a:schemeClr val="tx1">
                    <a:lumMod val="65000"/>
                    <a:lumOff val="35000"/>
                  </a:schemeClr>
                </a:solidFill>
                <a:latin typeface="Arial"/>
                <a:ea typeface="微软雅黑"/>
              </a:rPr>
              <a:t>成功项目展示</a:t>
            </a:r>
          </a:p>
        </p:txBody>
      </p:sp>
      <p:sp>
        <p:nvSpPr>
          <p:cNvPr id="26" name="Rectangle 4"/>
          <p:cNvSpPr txBox="1">
            <a:spLocks noChangeArrowheads="1"/>
          </p:cNvSpPr>
          <p:nvPr/>
        </p:nvSpPr>
        <p:spPr bwMode="auto">
          <a:xfrm>
            <a:off x="5124010" y="4949831"/>
            <a:ext cx="1906286" cy="507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698" rIns="91398" bIns="45698"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defRPr/>
            </a:pPr>
            <a:r>
              <a:rPr lang="en-US" altLang="zh-CN" sz="1100" b="0" kern="0" dirty="0">
                <a:solidFill>
                  <a:schemeClr val="tx1">
                    <a:lumMod val="65000"/>
                    <a:lumOff val="35000"/>
                  </a:schemeClr>
                </a:solidFill>
                <a:latin typeface="Arial"/>
                <a:ea typeface="微软雅黑"/>
              </a:rPr>
              <a:t>SUCCESSFUL PROJECT PRESENTATION</a:t>
            </a:r>
            <a:endParaRPr lang="zh-CN" altLang="en-US" sz="1100" b="0" kern="0" dirty="0">
              <a:solidFill>
                <a:schemeClr val="tx1">
                  <a:lumMod val="65000"/>
                  <a:lumOff val="35000"/>
                </a:schemeClr>
              </a:solidFill>
              <a:latin typeface="Arial"/>
              <a:ea typeface="微软雅黑"/>
            </a:endParaRPr>
          </a:p>
        </p:txBody>
      </p:sp>
      <p:sp>
        <p:nvSpPr>
          <p:cNvPr id="27" name="Rectangle 7"/>
          <p:cNvSpPr/>
          <p:nvPr/>
        </p:nvSpPr>
        <p:spPr>
          <a:xfrm>
            <a:off x="7120226" y="3551140"/>
            <a:ext cx="2051377" cy="1798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prstTxWarp prst="textNoShape">
              <a:avLst/>
            </a:prstTxWarp>
            <a:noAutofit/>
          </a:bodyPr>
          <a:lstStyle/>
          <a:p>
            <a:pPr algn="ctr"/>
            <a:endParaRPr lang="en-US"/>
          </a:p>
        </p:txBody>
      </p:sp>
      <p:sp>
        <p:nvSpPr>
          <p:cNvPr id="28" name="TextBox 41"/>
          <p:cNvSpPr txBox="1"/>
          <p:nvPr/>
        </p:nvSpPr>
        <p:spPr>
          <a:xfrm>
            <a:off x="7323206" y="3888634"/>
            <a:ext cx="1645419" cy="849820"/>
          </a:xfrm>
          <a:prstGeom prst="rect">
            <a:avLst/>
          </a:prstGeom>
          <a:noFill/>
        </p:spPr>
        <p:txBody>
          <a:bodyPr wrap="square" lIns="0" tIns="0" rIns="91377" bIns="0" rtlCol="0">
            <a:noAutofit/>
          </a:bodyPr>
          <a:lstStyle/>
          <a:p>
            <a:pPr algn="ctr" defTabSz="1218319"/>
            <a:r>
              <a:rPr lang="en-US" sz="4800" kern="0" dirty="0">
                <a:solidFill>
                  <a:schemeClr val="accent2"/>
                </a:solidFill>
                <a:ea typeface="Roboto" panose="02000000000000000000" pitchFamily="2" charset="0"/>
                <a:cs typeface="Helvetica Neue"/>
              </a:rPr>
              <a:t>04 </a:t>
            </a:r>
          </a:p>
        </p:txBody>
      </p:sp>
      <p:grpSp>
        <p:nvGrpSpPr>
          <p:cNvPr id="29" name="组合 28"/>
          <p:cNvGrpSpPr/>
          <p:nvPr/>
        </p:nvGrpSpPr>
        <p:grpSpPr>
          <a:xfrm>
            <a:off x="7721108" y="2413627"/>
            <a:ext cx="844735" cy="845512"/>
            <a:chOff x="5863511" y="1508004"/>
            <a:chExt cx="633744" cy="634330"/>
          </a:xfrm>
        </p:grpSpPr>
        <p:sp>
          <p:nvSpPr>
            <p:cNvPr id="30" name="Teardrop 27"/>
            <p:cNvSpPr/>
            <p:nvPr/>
          </p:nvSpPr>
          <p:spPr>
            <a:xfrm rot="8100000">
              <a:off x="5863511" y="1508004"/>
              <a:ext cx="633744" cy="634330"/>
            </a:xfrm>
            <a:prstGeom prst="teardrop">
              <a:avLst/>
            </a:prstGeom>
            <a:solidFill>
              <a:schemeClr val="accent2"/>
            </a:solidFill>
            <a:ln w="12700" cap="flat" cmpd="sng" algn="ctr">
              <a:noFill/>
              <a:prstDash val="solid"/>
              <a:miter lim="800000"/>
            </a:ln>
            <a:effectLst/>
          </p:spPr>
          <p:txBody>
            <a:bodyPr rtlCol="0" anchor="ctr"/>
            <a:lstStyle/>
            <a:p>
              <a:pPr defTabSz="1218319"/>
              <a:endParaRPr lang="en-US" kern="0" dirty="0">
                <a:solidFill>
                  <a:srgbClr val="D9D9D9">
                    <a:lumMod val="75000"/>
                  </a:srgbClr>
                </a:solidFill>
                <a:latin typeface="Calibri"/>
              </a:endParaRPr>
            </a:p>
          </p:txBody>
        </p:sp>
        <p:grpSp>
          <p:nvGrpSpPr>
            <p:cNvPr id="31" name="组合 30"/>
            <p:cNvGrpSpPr/>
            <p:nvPr/>
          </p:nvGrpSpPr>
          <p:grpSpPr>
            <a:xfrm>
              <a:off x="6005155" y="1632581"/>
              <a:ext cx="365160" cy="356942"/>
              <a:chOff x="5710238" y="3049588"/>
              <a:chExt cx="771526" cy="754062"/>
            </a:xfrm>
            <a:solidFill>
              <a:schemeClr val="bg1"/>
            </a:solidFill>
          </p:grpSpPr>
          <p:sp>
            <p:nvSpPr>
              <p:cNvPr id="32" name="Freeform 355"/>
              <p:cNvSpPr>
                <a:spLocks/>
              </p:cNvSpPr>
              <p:nvPr/>
            </p:nvSpPr>
            <p:spPr bwMode="auto">
              <a:xfrm>
                <a:off x="6026151" y="3049588"/>
                <a:ext cx="106363" cy="125413"/>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38"/>
                <a:endParaRPr lang="zh-CN" altLang="en-US" sz="1900">
                  <a:solidFill>
                    <a:prstClr val="black"/>
                  </a:solidFill>
                  <a:latin typeface="Calibri"/>
                  <a:ea typeface="宋体"/>
                </a:endParaRPr>
              </a:p>
            </p:txBody>
          </p:sp>
          <p:sp>
            <p:nvSpPr>
              <p:cNvPr id="33" name="Freeform 356"/>
              <p:cNvSpPr>
                <a:spLocks/>
              </p:cNvSpPr>
              <p:nvPr/>
            </p:nvSpPr>
            <p:spPr bwMode="auto">
              <a:xfrm>
                <a:off x="5797551" y="3160713"/>
                <a:ext cx="479425" cy="49847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38"/>
                <a:endParaRPr lang="zh-CN" altLang="en-US" sz="1900">
                  <a:solidFill>
                    <a:prstClr val="black"/>
                  </a:solidFill>
                  <a:latin typeface="Calibri"/>
                  <a:ea typeface="宋体"/>
                </a:endParaRPr>
              </a:p>
            </p:txBody>
          </p:sp>
          <p:sp>
            <p:nvSpPr>
              <p:cNvPr id="34" name="Freeform 357"/>
              <p:cNvSpPr>
                <a:spLocks noEditPoints="1"/>
              </p:cNvSpPr>
              <p:nvPr/>
            </p:nvSpPr>
            <p:spPr bwMode="auto">
              <a:xfrm>
                <a:off x="5710238" y="3370263"/>
                <a:ext cx="169863" cy="155575"/>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38"/>
                <a:endParaRPr lang="zh-CN" altLang="en-US" sz="1900">
                  <a:solidFill>
                    <a:prstClr val="black"/>
                  </a:solidFill>
                  <a:latin typeface="Calibri"/>
                  <a:ea typeface="宋体"/>
                </a:endParaRPr>
              </a:p>
            </p:txBody>
          </p:sp>
          <p:sp>
            <p:nvSpPr>
              <p:cNvPr id="35" name="Freeform 358"/>
              <p:cNvSpPr>
                <a:spLocks/>
              </p:cNvSpPr>
              <p:nvPr/>
            </p:nvSpPr>
            <p:spPr bwMode="auto">
              <a:xfrm>
                <a:off x="5721351" y="3340100"/>
                <a:ext cx="760413" cy="463550"/>
              </a:xfrm>
              <a:custGeom>
                <a:avLst/>
                <a:gdLst>
                  <a:gd name="T0" fmla="*/ 479 w 479"/>
                  <a:gd name="T1" fmla="*/ 0 h 292"/>
                  <a:gd name="T2" fmla="*/ 395 w 479"/>
                  <a:gd name="T3" fmla="*/ 33 h 292"/>
                  <a:gd name="T4" fmla="*/ 412 w 479"/>
                  <a:gd name="T5" fmla="*/ 45 h 292"/>
                  <a:gd name="T6" fmla="*/ 307 w 479"/>
                  <a:gd name="T7" fmla="*/ 158 h 292"/>
                  <a:gd name="T8" fmla="*/ 213 w 479"/>
                  <a:gd name="T9" fmla="*/ 148 h 292"/>
                  <a:gd name="T10" fmla="*/ 139 w 479"/>
                  <a:gd name="T11" fmla="*/ 225 h 292"/>
                  <a:gd name="T12" fmla="*/ 62 w 479"/>
                  <a:gd name="T13" fmla="*/ 187 h 292"/>
                  <a:gd name="T14" fmla="*/ 0 w 479"/>
                  <a:gd name="T15" fmla="*/ 266 h 292"/>
                  <a:gd name="T16" fmla="*/ 33 w 479"/>
                  <a:gd name="T17" fmla="*/ 292 h 292"/>
                  <a:gd name="T18" fmla="*/ 74 w 479"/>
                  <a:gd name="T19" fmla="*/ 242 h 292"/>
                  <a:gd name="T20" fmla="*/ 148 w 479"/>
                  <a:gd name="T21" fmla="*/ 278 h 292"/>
                  <a:gd name="T22" fmla="*/ 230 w 479"/>
                  <a:gd name="T23" fmla="*/ 194 h 292"/>
                  <a:gd name="T24" fmla="*/ 323 w 479"/>
                  <a:gd name="T25" fmla="*/ 204 h 292"/>
                  <a:gd name="T26" fmla="*/ 448 w 479"/>
                  <a:gd name="T27" fmla="*/ 72 h 292"/>
                  <a:gd name="T28" fmla="*/ 472 w 479"/>
                  <a:gd name="T29" fmla="*/ 88 h 292"/>
                  <a:gd name="T30" fmla="*/ 479 w 479"/>
                  <a:gd name="T3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292">
                    <a:moveTo>
                      <a:pt x="479" y="0"/>
                    </a:moveTo>
                    <a:lnTo>
                      <a:pt x="395" y="33"/>
                    </a:lnTo>
                    <a:lnTo>
                      <a:pt x="412" y="45"/>
                    </a:lnTo>
                    <a:lnTo>
                      <a:pt x="307" y="158"/>
                    </a:lnTo>
                    <a:lnTo>
                      <a:pt x="213" y="148"/>
                    </a:lnTo>
                    <a:lnTo>
                      <a:pt x="139" y="225"/>
                    </a:lnTo>
                    <a:lnTo>
                      <a:pt x="62" y="187"/>
                    </a:lnTo>
                    <a:lnTo>
                      <a:pt x="0" y="266"/>
                    </a:lnTo>
                    <a:lnTo>
                      <a:pt x="33" y="292"/>
                    </a:lnTo>
                    <a:lnTo>
                      <a:pt x="74" y="242"/>
                    </a:lnTo>
                    <a:lnTo>
                      <a:pt x="148" y="278"/>
                    </a:lnTo>
                    <a:lnTo>
                      <a:pt x="230" y="194"/>
                    </a:lnTo>
                    <a:lnTo>
                      <a:pt x="323" y="204"/>
                    </a:lnTo>
                    <a:lnTo>
                      <a:pt x="448" y="72"/>
                    </a:lnTo>
                    <a:lnTo>
                      <a:pt x="472" y="88"/>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2838"/>
                <a:endParaRPr lang="zh-CN" altLang="en-US" sz="1900">
                  <a:solidFill>
                    <a:prstClr val="black"/>
                  </a:solidFill>
                  <a:latin typeface="Calibri"/>
                  <a:ea typeface="宋体"/>
                </a:endParaRPr>
              </a:p>
            </p:txBody>
          </p:sp>
        </p:grpSp>
      </p:grpSp>
      <p:sp>
        <p:nvSpPr>
          <p:cNvPr id="36" name="Rectangle 4"/>
          <p:cNvSpPr txBox="1">
            <a:spLocks noChangeArrowheads="1"/>
          </p:cNvSpPr>
          <p:nvPr/>
        </p:nvSpPr>
        <p:spPr bwMode="auto">
          <a:xfrm>
            <a:off x="7119131" y="4543557"/>
            <a:ext cx="2053569" cy="507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698" rIns="91398" bIns="45698"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804">
              <a:defRPr/>
            </a:pPr>
            <a:r>
              <a:rPr lang="zh-CN" altLang="en-US" b="0" kern="0" dirty="0">
                <a:solidFill>
                  <a:schemeClr val="tx1">
                    <a:lumMod val="65000"/>
                    <a:lumOff val="35000"/>
                  </a:schemeClr>
                </a:solidFill>
                <a:latin typeface="Arial"/>
                <a:ea typeface="微软雅黑"/>
              </a:rPr>
              <a:t>经验总结与不足</a:t>
            </a:r>
          </a:p>
        </p:txBody>
      </p:sp>
      <p:sp>
        <p:nvSpPr>
          <p:cNvPr id="37" name="Rectangle 4"/>
          <p:cNvSpPr txBox="1">
            <a:spLocks noChangeArrowheads="1"/>
          </p:cNvSpPr>
          <p:nvPr/>
        </p:nvSpPr>
        <p:spPr bwMode="auto">
          <a:xfrm>
            <a:off x="7119131" y="4949831"/>
            <a:ext cx="2053569" cy="507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698" rIns="91398" bIns="45698"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defRPr/>
            </a:pPr>
            <a:r>
              <a:rPr lang="en-US" altLang="zh-CN" sz="1100" b="0" kern="0" dirty="0">
                <a:solidFill>
                  <a:schemeClr val="tx1">
                    <a:lumMod val="65000"/>
                    <a:lumOff val="35000"/>
                  </a:schemeClr>
                </a:solidFill>
                <a:latin typeface="Arial"/>
                <a:ea typeface="微软雅黑"/>
              </a:rPr>
              <a:t>EXPERIENCE SUMMARY AND DEFICIENCY</a:t>
            </a:r>
            <a:endParaRPr lang="zh-CN" altLang="en-US" sz="1100" b="0" kern="0" dirty="0">
              <a:solidFill>
                <a:schemeClr val="tx1">
                  <a:lumMod val="65000"/>
                  <a:lumOff val="35000"/>
                </a:schemeClr>
              </a:solidFill>
              <a:latin typeface="Arial"/>
              <a:ea typeface="微软雅黑"/>
            </a:endParaRPr>
          </a:p>
        </p:txBody>
      </p:sp>
      <p:sp>
        <p:nvSpPr>
          <p:cNvPr id="38" name="Rectangle 8"/>
          <p:cNvSpPr/>
          <p:nvPr/>
        </p:nvSpPr>
        <p:spPr>
          <a:xfrm>
            <a:off x="9183234" y="3551140"/>
            <a:ext cx="2051377" cy="1798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prstTxWarp prst="textNoShape">
              <a:avLst/>
            </a:prstTxWarp>
            <a:noAutofit/>
          </a:bodyPr>
          <a:lstStyle/>
          <a:p>
            <a:pPr algn="ctr"/>
            <a:endParaRPr lang="en-US"/>
          </a:p>
        </p:txBody>
      </p:sp>
      <p:sp>
        <p:nvSpPr>
          <p:cNvPr id="39" name="TextBox 52"/>
          <p:cNvSpPr txBox="1"/>
          <p:nvPr/>
        </p:nvSpPr>
        <p:spPr>
          <a:xfrm>
            <a:off x="9391503" y="3896211"/>
            <a:ext cx="1634839" cy="838454"/>
          </a:xfrm>
          <a:prstGeom prst="rect">
            <a:avLst/>
          </a:prstGeom>
          <a:noFill/>
        </p:spPr>
        <p:txBody>
          <a:bodyPr wrap="square" lIns="0" tIns="0" rIns="91377" bIns="0" rtlCol="0">
            <a:noAutofit/>
          </a:bodyPr>
          <a:lstStyle/>
          <a:p>
            <a:pPr algn="ctr" defTabSz="1218319"/>
            <a:r>
              <a:rPr lang="en-US" sz="4800" kern="0" dirty="0">
                <a:solidFill>
                  <a:schemeClr val="accent1"/>
                </a:solidFill>
                <a:ea typeface="Roboto" panose="02000000000000000000" pitchFamily="2" charset="0"/>
                <a:cs typeface="Helvetica Neue"/>
              </a:rPr>
              <a:t>05 </a:t>
            </a:r>
          </a:p>
        </p:txBody>
      </p:sp>
      <p:grpSp>
        <p:nvGrpSpPr>
          <p:cNvPr id="40" name="组合 39"/>
          <p:cNvGrpSpPr/>
          <p:nvPr/>
        </p:nvGrpSpPr>
        <p:grpSpPr>
          <a:xfrm>
            <a:off x="9752491" y="2413627"/>
            <a:ext cx="844735" cy="845512"/>
            <a:chOff x="7365722" y="1508004"/>
            <a:chExt cx="633744" cy="634330"/>
          </a:xfrm>
        </p:grpSpPr>
        <p:sp>
          <p:nvSpPr>
            <p:cNvPr id="41" name="Teardrop 24"/>
            <p:cNvSpPr/>
            <p:nvPr/>
          </p:nvSpPr>
          <p:spPr>
            <a:xfrm rot="8100000">
              <a:off x="7365722" y="1508004"/>
              <a:ext cx="633744" cy="634330"/>
            </a:xfrm>
            <a:prstGeom prst="teardrop">
              <a:avLst/>
            </a:prstGeom>
            <a:solidFill>
              <a:schemeClr val="accent5"/>
            </a:solidFill>
            <a:ln w="12700" cap="flat" cmpd="sng" algn="ctr">
              <a:noFill/>
              <a:prstDash val="solid"/>
              <a:miter lim="800000"/>
            </a:ln>
            <a:effectLst/>
          </p:spPr>
          <p:txBody>
            <a:bodyPr rtlCol="0" anchor="ctr"/>
            <a:lstStyle/>
            <a:p>
              <a:pPr defTabSz="1218319"/>
              <a:endParaRPr lang="en-US" kern="0" dirty="0">
                <a:solidFill>
                  <a:srgbClr val="D9D9D9">
                    <a:lumMod val="75000"/>
                  </a:srgbClr>
                </a:solidFill>
                <a:latin typeface="Calibri"/>
              </a:endParaRPr>
            </a:p>
          </p:txBody>
        </p:sp>
        <p:grpSp>
          <p:nvGrpSpPr>
            <p:cNvPr id="42" name="组合 41"/>
            <p:cNvGrpSpPr/>
            <p:nvPr/>
          </p:nvGrpSpPr>
          <p:grpSpPr>
            <a:xfrm>
              <a:off x="7524116" y="1698649"/>
              <a:ext cx="364516" cy="325118"/>
              <a:chOff x="8366125" y="119063"/>
              <a:chExt cx="1571625" cy="1401763"/>
            </a:xfrm>
            <a:solidFill>
              <a:schemeClr val="bg1"/>
            </a:solidFill>
          </p:grpSpPr>
          <p:sp>
            <p:nvSpPr>
              <p:cNvPr id="43" name="Freeform 278"/>
              <p:cNvSpPr>
                <a:spLocks noEditPoints="1"/>
              </p:cNvSpPr>
              <p:nvPr/>
            </p:nvSpPr>
            <p:spPr bwMode="auto">
              <a:xfrm>
                <a:off x="8404225" y="119063"/>
                <a:ext cx="1398588" cy="1398588"/>
              </a:xfrm>
              <a:custGeom>
                <a:avLst/>
                <a:gdLst>
                  <a:gd name="T0" fmla="*/ 187 w 373"/>
                  <a:gd name="T1" fmla="*/ 0 h 373"/>
                  <a:gd name="T2" fmla="*/ 0 w 373"/>
                  <a:gd name="T3" fmla="*/ 187 h 373"/>
                  <a:gd name="T4" fmla="*/ 187 w 373"/>
                  <a:gd name="T5" fmla="*/ 373 h 373"/>
                  <a:gd name="T6" fmla="*/ 373 w 373"/>
                  <a:gd name="T7" fmla="*/ 187 h 373"/>
                  <a:gd name="T8" fmla="*/ 187 w 373"/>
                  <a:gd name="T9" fmla="*/ 0 h 373"/>
                  <a:gd name="T10" fmla="*/ 187 w 373"/>
                  <a:gd name="T11" fmla="*/ 365 h 373"/>
                  <a:gd name="T12" fmla="*/ 9 w 373"/>
                  <a:gd name="T13" fmla="*/ 187 h 373"/>
                  <a:gd name="T14" fmla="*/ 187 w 373"/>
                  <a:gd name="T15" fmla="*/ 8 h 373"/>
                  <a:gd name="T16" fmla="*/ 365 w 373"/>
                  <a:gd name="T17" fmla="*/ 187 h 373"/>
                  <a:gd name="T18" fmla="*/ 187 w 373"/>
                  <a:gd name="T19" fmla="*/ 36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3" h="373">
                    <a:moveTo>
                      <a:pt x="187" y="0"/>
                    </a:moveTo>
                    <a:cubicBezTo>
                      <a:pt x="84" y="0"/>
                      <a:pt x="0" y="83"/>
                      <a:pt x="0" y="187"/>
                    </a:cubicBezTo>
                    <a:cubicBezTo>
                      <a:pt x="0" y="290"/>
                      <a:pt x="84" y="373"/>
                      <a:pt x="187" y="373"/>
                    </a:cubicBezTo>
                    <a:cubicBezTo>
                      <a:pt x="290" y="373"/>
                      <a:pt x="373" y="290"/>
                      <a:pt x="373" y="187"/>
                    </a:cubicBezTo>
                    <a:cubicBezTo>
                      <a:pt x="373" y="83"/>
                      <a:pt x="290" y="0"/>
                      <a:pt x="187" y="0"/>
                    </a:cubicBezTo>
                    <a:close/>
                    <a:moveTo>
                      <a:pt x="187" y="365"/>
                    </a:moveTo>
                    <a:cubicBezTo>
                      <a:pt x="88" y="365"/>
                      <a:pt x="9" y="285"/>
                      <a:pt x="9" y="187"/>
                    </a:cubicBezTo>
                    <a:cubicBezTo>
                      <a:pt x="9" y="88"/>
                      <a:pt x="88" y="8"/>
                      <a:pt x="187" y="8"/>
                    </a:cubicBezTo>
                    <a:cubicBezTo>
                      <a:pt x="285" y="8"/>
                      <a:pt x="365" y="88"/>
                      <a:pt x="365" y="187"/>
                    </a:cubicBezTo>
                    <a:cubicBezTo>
                      <a:pt x="365" y="285"/>
                      <a:pt x="285" y="365"/>
                      <a:pt x="187" y="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79"/>
              <p:cNvSpPr>
                <a:spLocks/>
              </p:cNvSpPr>
              <p:nvPr/>
            </p:nvSpPr>
            <p:spPr bwMode="auto">
              <a:xfrm>
                <a:off x="8366125" y="144463"/>
                <a:ext cx="1571625" cy="1376363"/>
              </a:xfrm>
              <a:custGeom>
                <a:avLst/>
                <a:gdLst>
                  <a:gd name="T0" fmla="*/ 121 w 419"/>
                  <a:gd name="T1" fmla="*/ 29 h 367"/>
                  <a:gd name="T2" fmla="*/ 113 w 419"/>
                  <a:gd name="T3" fmla="*/ 43 h 367"/>
                  <a:gd name="T4" fmla="*/ 105 w 419"/>
                  <a:gd name="T5" fmla="*/ 54 h 367"/>
                  <a:gd name="T6" fmla="*/ 99 w 419"/>
                  <a:gd name="T7" fmla="*/ 48 h 367"/>
                  <a:gd name="T8" fmla="*/ 97 w 419"/>
                  <a:gd name="T9" fmla="*/ 60 h 367"/>
                  <a:gd name="T10" fmla="*/ 78 w 419"/>
                  <a:gd name="T11" fmla="*/ 63 h 367"/>
                  <a:gd name="T12" fmla="*/ 66 w 419"/>
                  <a:gd name="T13" fmla="*/ 76 h 367"/>
                  <a:gd name="T14" fmla="*/ 50 w 419"/>
                  <a:gd name="T15" fmla="*/ 98 h 367"/>
                  <a:gd name="T16" fmla="*/ 40 w 419"/>
                  <a:gd name="T17" fmla="*/ 113 h 367"/>
                  <a:gd name="T18" fmla="*/ 49 w 419"/>
                  <a:gd name="T19" fmla="*/ 123 h 367"/>
                  <a:gd name="T20" fmla="*/ 50 w 419"/>
                  <a:gd name="T21" fmla="*/ 129 h 367"/>
                  <a:gd name="T22" fmla="*/ 41 w 419"/>
                  <a:gd name="T23" fmla="*/ 121 h 367"/>
                  <a:gd name="T24" fmla="*/ 34 w 419"/>
                  <a:gd name="T25" fmla="*/ 111 h 367"/>
                  <a:gd name="T26" fmla="*/ 31 w 419"/>
                  <a:gd name="T27" fmla="*/ 127 h 367"/>
                  <a:gd name="T28" fmla="*/ 32 w 419"/>
                  <a:gd name="T29" fmla="*/ 153 h 367"/>
                  <a:gd name="T30" fmla="*/ 45 w 419"/>
                  <a:gd name="T31" fmla="*/ 147 h 367"/>
                  <a:gd name="T32" fmla="*/ 59 w 419"/>
                  <a:gd name="T33" fmla="*/ 163 h 367"/>
                  <a:gd name="T34" fmla="*/ 76 w 419"/>
                  <a:gd name="T35" fmla="*/ 180 h 367"/>
                  <a:gd name="T36" fmla="*/ 92 w 419"/>
                  <a:gd name="T37" fmla="*/ 194 h 367"/>
                  <a:gd name="T38" fmla="*/ 113 w 419"/>
                  <a:gd name="T39" fmla="*/ 216 h 367"/>
                  <a:gd name="T40" fmla="*/ 106 w 419"/>
                  <a:gd name="T41" fmla="*/ 248 h 367"/>
                  <a:gd name="T42" fmla="*/ 90 w 419"/>
                  <a:gd name="T43" fmla="*/ 286 h 367"/>
                  <a:gd name="T44" fmla="*/ 95 w 419"/>
                  <a:gd name="T45" fmla="*/ 313 h 367"/>
                  <a:gd name="T46" fmla="*/ 85 w 419"/>
                  <a:gd name="T47" fmla="*/ 315 h 367"/>
                  <a:gd name="T48" fmla="*/ 59 w 419"/>
                  <a:gd name="T49" fmla="*/ 273 h 367"/>
                  <a:gd name="T50" fmla="*/ 30 w 419"/>
                  <a:gd name="T51" fmla="*/ 208 h 367"/>
                  <a:gd name="T52" fmla="*/ 21 w 419"/>
                  <a:gd name="T53" fmla="*/ 160 h 367"/>
                  <a:gd name="T54" fmla="*/ 135 w 419"/>
                  <a:gd name="T55" fmla="*/ 337 h 367"/>
                  <a:gd name="T56" fmla="*/ 165 w 419"/>
                  <a:gd name="T57" fmla="*/ 333 h 367"/>
                  <a:gd name="T58" fmla="*/ 203 w 419"/>
                  <a:gd name="T59" fmla="*/ 329 h 367"/>
                  <a:gd name="T60" fmla="*/ 200 w 419"/>
                  <a:gd name="T61" fmla="*/ 344 h 367"/>
                  <a:gd name="T62" fmla="*/ 222 w 419"/>
                  <a:gd name="T63" fmla="*/ 343 h 367"/>
                  <a:gd name="T64" fmla="*/ 255 w 419"/>
                  <a:gd name="T65" fmla="*/ 339 h 367"/>
                  <a:gd name="T66" fmla="*/ 253 w 419"/>
                  <a:gd name="T67" fmla="*/ 5 h 367"/>
                  <a:gd name="T68" fmla="*/ 362 w 419"/>
                  <a:gd name="T69" fmla="*/ 118 h 367"/>
                  <a:gd name="T70" fmla="*/ 347 w 419"/>
                  <a:gd name="T71" fmla="*/ 107 h 367"/>
                  <a:gd name="T72" fmla="*/ 334 w 419"/>
                  <a:gd name="T73" fmla="*/ 137 h 367"/>
                  <a:gd name="T74" fmla="*/ 313 w 419"/>
                  <a:gd name="T75" fmla="*/ 110 h 367"/>
                  <a:gd name="T76" fmla="*/ 321 w 419"/>
                  <a:gd name="T77" fmla="*/ 138 h 367"/>
                  <a:gd name="T78" fmla="*/ 343 w 419"/>
                  <a:gd name="T79" fmla="*/ 145 h 367"/>
                  <a:gd name="T80" fmla="*/ 334 w 419"/>
                  <a:gd name="T81" fmla="*/ 185 h 367"/>
                  <a:gd name="T82" fmla="*/ 323 w 419"/>
                  <a:gd name="T83" fmla="*/ 226 h 367"/>
                  <a:gd name="T84" fmla="*/ 310 w 419"/>
                  <a:gd name="T85" fmla="*/ 253 h 367"/>
                  <a:gd name="T86" fmla="*/ 271 w 419"/>
                  <a:gd name="T87" fmla="*/ 284 h 367"/>
                  <a:gd name="T88" fmla="*/ 260 w 419"/>
                  <a:gd name="T89" fmla="*/ 256 h 367"/>
                  <a:gd name="T90" fmla="*/ 262 w 419"/>
                  <a:gd name="T91" fmla="*/ 222 h 367"/>
                  <a:gd name="T92" fmla="*/ 248 w 419"/>
                  <a:gd name="T93" fmla="*/ 186 h 367"/>
                  <a:gd name="T94" fmla="*/ 230 w 419"/>
                  <a:gd name="T95" fmla="*/ 165 h 367"/>
                  <a:gd name="T96" fmla="*/ 183 w 419"/>
                  <a:gd name="T97" fmla="*/ 166 h 367"/>
                  <a:gd name="T98" fmla="*/ 165 w 419"/>
                  <a:gd name="T99" fmla="*/ 141 h 367"/>
                  <a:gd name="T100" fmla="*/ 184 w 419"/>
                  <a:gd name="T101" fmla="*/ 91 h 367"/>
                  <a:gd name="T102" fmla="*/ 219 w 419"/>
                  <a:gd name="T103" fmla="*/ 76 h 367"/>
                  <a:gd name="T104" fmla="*/ 240 w 419"/>
                  <a:gd name="T105" fmla="*/ 86 h 367"/>
                  <a:gd name="T106" fmla="*/ 269 w 419"/>
                  <a:gd name="T107" fmla="*/ 86 h 367"/>
                  <a:gd name="T108" fmla="*/ 298 w 419"/>
                  <a:gd name="T109" fmla="*/ 81 h 367"/>
                  <a:gd name="T110" fmla="*/ 271 w 419"/>
                  <a:gd name="T111" fmla="*/ 69 h 367"/>
                  <a:gd name="T112" fmla="*/ 269 w 419"/>
                  <a:gd name="T113" fmla="*/ 59 h 367"/>
                  <a:gd name="T114" fmla="*/ 234 w 419"/>
                  <a:gd name="T115" fmla="*/ 60 h 367"/>
                  <a:gd name="T116" fmla="*/ 204 w 419"/>
                  <a:gd name="T117" fmla="*/ 69 h 367"/>
                  <a:gd name="T118" fmla="*/ 198 w 419"/>
                  <a:gd name="T119" fmla="*/ 38 h 367"/>
                  <a:gd name="T120" fmla="*/ 177 w 419"/>
                  <a:gd name="T121" fmla="*/ 20 h 367"/>
                  <a:gd name="T122" fmla="*/ 200 w 419"/>
                  <a:gd name="T123" fmla="*/ 6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9" h="367">
                    <a:moveTo>
                      <a:pt x="170" y="1"/>
                    </a:moveTo>
                    <a:cubicBezTo>
                      <a:pt x="170" y="1"/>
                      <a:pt x="107" y="9"/>
                      <a:pt x="64" y="58"/>
                    </a:cubicBezTo>
                    <a:cubicBezTo>
                      <a:pt x="64" y="58"/>
                      <a:pt x="97" y="24"/>
                      <a:pt x="118" y="24"/>
                    </a:cubicBezTo>
                    <a:cubicBezTo>
                      <a:pt x="122" y="26"/>
                      <a:pt x="122" y="26"/>
                      <a:pt x="122" y="26"/>
                    </a:cubicBezTo>
                    <a:cubicBezTo>
                      <a:pt x="122" y="26"/>
                      <a:pt x="121" y="28"/>
                      <a:pt x="121" y="29"/>
                    </a:cubicBezTo>
                    <a:cubicBezTo>
                      <a:pt x="120" y="29"/>
                      <a:pt x="118" y="33"/>
                      <a:pt x="118" y="33"/>
                    </a:cubicBezTo>
                    <a:cubicBezTo>
                      <a:pt x="118" y="34"/>
                      <a:pt x="118" y="37"/>
                      <a:pt x="118" y="37"/>
                    </a:cubicBezTo>
                    <a:cubicBezTo>
                      <a:pt x="116" y="39"/>
                      <a:pt x="116" y="39"/>
                      <a:pt x="116" y="39"/>
                    </a:cubicBezTo>
                    <a:cubicBezTo>
                      <a:pt x="116" y="39"/>
                      <a:pt x="115" y="40"/>
                      <a:pt x="114" y="41"/>
                    </a:cubicBezTo>
                    <a:cubicBezTo>
                      <a:pt x="114" y="41"/>
                      <a:pt x="113" y="41"/>
                      <a:pt x="113" y="43"/>
                    </a:cubicBezTo>
                    <a:cubicBezTo>
                      <a:pt x="113" y="44"/>
                      <a:pt x="113" y="46"/>
                      <a:pt x="113" y="46"/>
                    </a:cubicBezTo>
                    <a:cubicBezTo>
                      <a:pt x="114" y="50"/>
                      <a:pt x="114" y="50"/>
                      <a:pt x="114" y="50"/>
                    </a:cubicBezTo>
                    <a:cubicBezTo>
                      <a:pt x="113" y="52"/>
                      <a:pt x="113" y="52"/>
                      <a:pt x="113" y="52"/>
                    </a:cubicBezTo>
                    <a:cubicBezTo>
                      <a:pt x="110" y="54"/>
                      <a:pt x="110" y="54"/>
                      <a:pt x="110" y="54"/>
                    </a:cubicBezTo>
                    <a:cubicBezTo>
                      <a:pt x="110" y="54"/>
                      <a:pt x="107" y="54"/>
                      <a:pt x="105" y="54"/>
                    </a:cubicBezTo>
                    <a:cubicBezTo>
                      <a:pt x="104" y="53"/>
                      <a:pt x="104" y="51"/>
                      <a:pt x="104" y="51"/>
                    </a:cubicBezTo>
                    <a:cubicBezTo>
                      <a:pt x="107" y="48"/>
                      <a:pt x="107" y="48"/>
                      <a:pt x="107" y="48"/>
                    </a:cubicBezTo>
                    <a:cubicBezTo>
                      <a:pt x="107" y="48"/>
                      <a:pt x="108" y="48"/>
                      <a:pt x="107" y="47"/>
                    </a:cubicBezTo>
                    <a:cubicBezTo>
                      <a:pt x="106" y="46"/>
                      <a:pt x="106" y="44"/>
                      <a:pt x="104" y="45"/>
                    </a:cubicBezTo>
                    <a:cubicBezTo>
                      <a:pt x="102" y="45"/>
                      <a:pt x="99" y="48"/>
                      <a:pt x="99" y="48"/>
                    </a:cubicBezTo>
                    <a:cubicBezTo>
                      <a:pt x="96" y="50"/>
                      <a:pt x="96" y="50"/>
                      <a:pt x="96" y="50"/>
                    </a:cubicBezTo>
                    <a:cubicBezTo>
                      <a:pt x="96" y="50"/>
                      <a:pt x="94" y="54"/>
                      <a:pt x="95" y="54"/>
                    </a:cubicBezTo>
                    <a:cubicBezTo>
                      <a:pt x="95" y="54"/>
                      <a:pt x="97" y="55"/>
                      <a:pt x="97" y="55"/>
                    </a:cubicBezTo>
                    <a:cubicBezTo>
                      <a:pt x="97" y="55"/>
                      <a:pt x="98" y="56"/>
                      <a:pt x="98" y="57"/>
                    </a:cubicBezTo>
                    <a:cubicBezTo>
                      <a:pt x="98" y="58"/>
                      <a:pt x="97" y="60"/>
                      <a:pt x="97" y="60"/>
                    </a:cubicBezTo>
                    <a:cubicBezTo>
                      <a:pt x="97" y="60"/>
                      <a:pt x="96" y="61"/>
                      <a:pt x="94" y="61"/>
                    </a:cubicBezTo>
                    <a:cubicBezTo>
                      <a:pt x="92" y="60"/>
                      <a:pt x="90" y="60"/>
                      <a:pt x="88" y="59"/>
                    </a:cubicBezTo>
                    <a:cubicBezTo>
                      <a:pt x="87" y="59"/>
                      <a:pt x="86" y="58"/>
                      <a:pt x="85" y="59"/>
                    </a:cubicBezTo>
                    <a:cubicBezTo>
                      <a:pt x="83" y="59"/>
                      <a:pt x="83" y="60"/>
                      <a:pt x="83" y="60"/>
                    </a:cubicBezTo>
                    <a:cubicBezTo>
                      <a:pt x="82" y="61"/>
                      <a:pt x="78" y="63"/>
                      <a:pt x="78" y="63"/>
                    </a:cubicBezTo>
                    <a:cubicBezTo>
                      <a:pt x="78" y="63"/>
                      <a:pt x="76" y="64"/>
                      <a:pt x="76" y="65"/>
                    </a:cubicBezTo>
                    <a:cubicBezTo>
                      <a:pt x="76" y="66"/>
                      <a:pt x="75" y="69"/>
                      <a:pt x="75" y="69"/>
                    </a:cubicBezTo>
                    <a:cubicBezTo>
                      <a:pt x="75" y="69"/>
                      <a:pt x="74" y="70"/>
                      <a:pt x="71" y="71"/>
                    </a:cubicBezTo>
                    <a:cubicBezTo>
                      <a:pt x="68" y="72"/>
                      <a:pt x="67" y="73"/>
                      <a:pt x="67" y="73"/>
                    </a:cubicBezTo>
                    <a:cubicBezTo>
                      <a:pt x="66" y="76"/>
                      <a:pt x="66" y="76"/>
                      <a:pt x="66" y="76"/>
                    </a:cubicBezTo>
                    <a:cubicBezTo>
                      <a:pt x="66" y="76"/>
                      <a:pt x="64" y="77"/>
                      <a:pt x="62" y="79"/>
                    </a:cubicBezTo>
                    <a:cubicBezTo>
                      <a:pt x="61" y="81"/>
                      <a:pt x="56" y="84"/>
                      <a:pt x="56" y="85"/>
                    </a:cubicBezTo>
                    <a:cubicBezTo>
                      <a:pt x="55" y="85"/>
                      <a:pt x="53" y="87"/>
                      <a:pt x="53" y="88"/>
                    </a:cubicBezTo>
                    <a:cubicBezTo>
                      <a:pt x="52" y="90"/>
                      <a:pt x="52" y="93"/>
                      <a:pt x="52" y="94"/>
                    </a:cubicBezTo>
                    <a:cubicBezTo>
                      <a:pt x="51" y="94"/>
                      <a:pt x="50" y="97"/>
                      <a:pt x="50" y="98"/>
                    </a:cubicBezTo>
                    <a:cubicBezTo>
                      <a:pt x="50" y="100"/>
                      <a:pt x="49" y="102"/>
                      <a:pt x="48" y="103"/>
                    </a:cubicBezTo>
                    <a:cubicBezTo>
                      <a:pt x="47" y="104"/>
                      <a:pt x="46" y="105"/>
                      <a:pt x="45" y="105"/>
                    </a:cubicBezTo>
                    <a:cubicBezTo>
                      <a:pt x="44" y="105"/>
                      <a:pt x="40" y="107"/>
                      <a:pt x="39" y="107"/>
                    </a:cubicBezTo>
                    <a:cubicBezTo>
                      <a:pt x="38" y="108"/>
                      <a:pt x="37" y="110"/>
                      <a:pt x="37" y="111"/>
                    </a:cubicBezTo>
                    <a:cubicBezTo>
                      <a:pt x="37" y="112"/>
                      <a:pt x="39" y="113"/>
                      <a:pt x="40" y="113"/>
                    </a:cubicBezTo>
                    <a:cubicBezTo>
                      <a:pt x="40" y="113"/>
                      <a:pt x="42" y="114"/>
                      <a:pt x="42" y="114"/>
                    </a:cubicBezTo>
                    <a:cubicBezTo>
                      <a:pt x="42" y="114"/>
                      <a:pt x="43" y="117"/>
                      <a:pt x="43" y="118"/>
                    </a:cubicBezTo>
                    <a:cubicBezTo>
                      <a:pt x="43" y="119"/>
                      <a:pt x="41" y="122"/>
                      <a:pt x="43" y="122"/>
                    </a:cubicBezTo>
                    <a:cubicBezTo>
                      <a:pt x="44" y="122"/>
                      <a:pt x="46" y="122"/>
                      <a:pt x="46" y="122"/>
                    </a:cubicBezTo>
                    <a:cubicBezTo>
                      <a:pt x="49" y="123"/>
                      <a:pt x="49" y="123"/>
                      <a:pt x="49" y="123"/>
                    </a:cubicBezTo>
                    <a:cubicBezTo>
                      <a:pt x="52" y="125"/>
                      <a:pt x="52" y="125"/>
                      <a:pt x="52" y="125"/>
                    </a:cubicBezTo>
                    <a:cubicBezTo>
                      <a:pt x="54" y="126"/>
                      <a:pt x="54" y="126"/>
                      <a:pt x="54" y="126"/>
                    </a:cubicBezTo>
                    <a:cubicBezTo>
                      <a:pt x="54" y="126"/>
                      <a:pt x="54" y="128"/>
                      <a:pt x="53" y="129"/>
                    </a:cubicBezTo>
                    <a:cubicBezTo>
                      <a:pt x="53" y="130"/>
                      <a:pt x="52" y="131"/>
                      <a:pt x="51" y="131"/>
                    </a:cubicBezTo>
                    <a:cubicBezTo>
                      <a:pt x="51" y="131"/>
                      <a:pt x="51" y="131"/>
                      <a:pt x="50" y="129"/>
                    </a:cubicBezTo>
                    <a:cubicBezTo>
                      <a:pt x="49" y="128"/>
                      <a:pt x="50" y="127"/>
                      <a:pt x="48" y="127"/>
                    </a:cubicBezTo>
                    <a:cubicBezTo>
                      <a:pt x="47" y="126"/>
                      <a:pt x="45" y="128"/>
                      <a:pt x="45" y="127"/>
                    </a:cubicBezTo>
                    <a:cubicBezTo>
                      <a:pt x="44" y="127"/>
                      <a:pt x="43" y="127"/>
                      <a:pt x="42" y="126"/>
                    </a:cubicBezTo>
                    <a:cubicBezTo>
                      <a:pt x="41" y="125"/>
                      <a:pt x="40" y="127"/>
                      <a:pt x="41" y="125"/>
                    </a:cubicBezTo>
                    <a:cubicBezTo>
                      <a:pt x="41" y="123"/>
                      <a:pt x="42" y="122"/>
                      <a:pt x="41" y="121"/>
                    </a:cubicBezTo>
                    <a:cubicBezTo>
                      <a:pt x="41" y="120"/>
                      <a:pt x="40" y="118"/>
                      <a:pt x="39" y="118"/>
                    </a:cubicBezTo>
                    <a:cubicBezTo>
                      <a:pt x="38" y="118"/>
                      <a:pt x="39" y="120"/>
                      <a:pt x="38" y="118"/>
                    </a:cubicBezTo>
                    <a:cubicBezTo>
                      <a:pt x="37" y="116"/>
                      <a:pt x="36" y="116"/>
                      <a:pt x="35" y="116"/>
                    </a:cubicBezTo>
                    <a:cubicBezTo>
                      <a:pt x="34" y="116"/>
                      <a:pt x="34" y="116"/>
                      <a:pt x="34" y="115"/>
                    </a:cubicBezTo>
                    <a:cubicBezTo>
                      <a:pt x="34" y="114"/>
                      <a:pt x="34" y="112"/>
                      <a:pt x="34" y="111"/>
                    </a:cubicBezTo>
                    <a:cubicBezTo>
                      <a:pt x="34" y="110"/>
                      <a:pt x="35" y="108"/>
                      <a:pt x="35" y="107"/>
                    </a:cubicBezTo>
                    <a:cubicBezTo>
                      <a:pt x="35" y="107"/>
                      <a:pt x="36" y="101"/>
                      <a:pt x="36" y="101"/>
                    </a:cubicBezTo>
                    <a:cubicBezTo>
                      <a:pt x="36" y="101"/>
                      <a:pt x="30" y="113"/>
                      <a:pt x="28" y="121"/>
                    </a:cubicBezTo>
                    <a:cubicBezTo>
                      <a:pt x="28" y="121"/>
                      <a:pt x="30" y="121"/>
                      <a:pt x="30" y="122"/>
                    </a:cubicBezTo>
                    <a:cubicBezTo>
                      <a:pt x="30" y="124"/>
                      <a:pt x="31" y="125"/>
                      <a:pt x="31" y="127"/>
                    </a:cubicBezTo>
                    <a:cubicBezTo>
                      <a:pt x="30" y="128"/>
                      <a:pt x="30" y="128"/>
                      <a:pt x="30" y="132"/>
                    </a:cubicBezTo>
                    <a:cubicBezTo>
                      <a:pt x="30" y="137"/>
                      <a:pt x="31" y="138"/>
                      <a:pt x="31" y="140"/>
                    </a:cubicBezTo>
                    <a:cubicBezTo>
                      <a:pt x="30" y="141"/>
                      <a:pt x="29" y="143"/>
                      <a:pt x="29" y="145"/>
                    </a:cubicBezTo>
                    <a:cubicBezTo>
                      <a:pt x="29" y="146"/>
                      <a:pt x="30" y="151"/>
                      <a:pt x="31" y="151"/>
                    </a:cubicBezTo>
                    <a:cubicBezTo>
                      <a:pt x="31" y="152"/>
                      <a:pt x="31" y="153"/>
                      <a:pt x="32" y="153"/>
                    </a:cubicBezTo>
                    <a:cubicBezTo>
                      <a:pt x="33" y="154"/>
                      <a:pt x="31" y="158"/>
                      <a:pt x="33" y="154"/>
                    </a:cubicBezTo>
                    <a:cubicBezTo>
                      <a:pt x="35" y="151"/>
                      <a:pt x="36" y="149"/>
                      <a:pt x="36" y="149"/>
                    </a:cubicBezTo>
                    <a:cubicBezTo>
                      <a:pt x="38" y="148"/>
                      <a:pt x="38" y="148"/>
                      <a:pt x="38" y="148"/>
                    </a:cubicBezTo>
                    <a:cubicBezTo>
                      <a:pt x="38" y="148"/>
                      <a:pt x="38" y="146"/>
                      <a:pt x="41" y="146"/>
                    </a:cubicBezTo>
                    <a:cubicBezTo>
                      <a:pt x="43" y="147"/>
                      <a:pt x="44" y="146"/>
                      <a:pt x="45" y="147"/>
                    </a:cubicBezTo>
                    <a:cubicBezTo>
                      <a:pt x="45" y="148"/>
                      <a:pt x="43" y="151"/>
                      <a:pt x="45" y="151"/>
                    </a:cubicBezTo>
                    <a:cubicBezTo>
                      <a:pt x="46" y="152"/>
                      <a:pt x="51" y="150"/>
                      <a:pt x="52" y="150"/>
                    </a:cubicBezTo>
                    <a:cubicBezTo>
                      <a:pt x="53" y="150"/>
                      <a:pt x="54" y="151"/>
                      <a:pt x="55" y="153"/>
                    </a:cubicBezTo>
                    <a:cubicBezTo>
                      <a:pt x="55" y="155"/>
                      <a:pt x="56" y="157"/>
                      <a:pt x="57" y="158"/>
                    </a:cubicBezTo>
                    <a:cubicBezTo>
                      <a:pt x="59" y="159"/>
                      <a:pt x="58" y="161"/>
                      <a:pt x="59" y="163"/>
                    </a:cubicBezTo>
                    <a:cubicBezTo>
                      <a:pt x="59" y="165"/>
                      <a:pt x="63" y="166"/>
                      <a:pt x="64" y="166"/>
                    </a:cubicBezTo>
                    <a:cubicBezTo>
                      <a:pt x="65" y="166"/>
                      <a:pt x="69" y="166"/>
                      <a:pt x="70" y="167"/>
                    </a:cubicBezTo>
                    <a:cubicBezTo>
                      <a:pt x="71" y="167"/>
                      <a:pt x="70" y="169"/>
                      <a:pt x="73" y="170"/>
                    </a:cubicBezTo>
                    <a:cubicBezTo>
                      <a:pt x="75" y="171"/>
                      <a:pt x="75" y="175"/>
                      <a:pt x="75" y="175"/>
                    </a:cubicBezTo>
                    <a:cubicBezTo>
                      <a:pt x="75" y="175"/>
                      <a:pt x="76" y="179"/>
                      <a:pt x="76" y="180"/>
                    </a:cubicBezTo>
                    <a:cubicBezTo>
                      <a:pt x="75" y="181"/>
                      <a:pt x="75" y="183"/>
                      <a:pt x="77" y="184"/>
                    </a:cubicBezTo>
                    <a:cubicBezTo>
                      <a:pt x="78" y="184"/>
                      <a:pt x="82" y="185"/>
                      <a:pt x="82" y="185"/>
                    </a:cubicBezTo>
                    <a:cubicBezTo>
                      <a:pt x="82" y="185"/>
                      <a:pt x="80" y="187"/>
                      <a:pt x="83" y="189"/>
                    </a:cubicBezTo>
                    <a:cubicBezTo>
                      <a:pt x="86" y="190"/>
                      <a:pt x="89" y="191"/>
                      <a:pt x="90" y="191"/>
                    </a:cubicBezTo>
                    <a:cubicBezTo>
                      <a:pt x="91" y="192"/>
                      <a:pt x="88" y="195"/>
                      <a:pt x="92" y="194"/>
                    </a:cubicBezTo>
                    <a:cubicBezTo>
                      <a:pt x="96" y="194"/>
                      <a:pt x="99" y="193"/>
                      <a:pt x="101" y="195"/>
                    </a:cubicBezTo>
                    <a:cubicBezTo>
                      <a:pt x="103" y="196"/>
                      <a:pt x="101" y="198"/>
                      <a:pt x="106" y="201"/>
                    </a:cubicBezTo>
                    <a:cubicBezTo>
                      <a:pt x="110" y="203"/>
                      <a:pt x="112" y="204"/>
                      <a:pt x="113" y="205"/>
                    </a:cubicBezTo>
                    <a:cubicBezTo>
                      <a:pt x="114" y="205"/>
                      <a:pt x="116" y="205"/>
                      <a:pt x="116" y="209"/>
                    </a:cubicBezTo>
                    <a:cubicBezTo>
                      <a:pt x="115" y="212"/>
                      <a:pt x="115" y="214"/>
                      <a:pt x="113" y="216"/>
                    </a:cubicBezTo>
                    <a:cubicBezTo>
                      <a:pt x="111" y="217"/>
                      <a:pt x="109" y="222"/>
                      <a:pt x="108" y="223"/>
                    </a:cubicBezTo>
                    <a:cubicBezTo>
                      <a:pt x="107" y="225"/>
                      <a:pt x="105" y="227"/>
                      <a:pt x="107" y="229"/>
                    </a:cubicBezTo>
                    <a:cubicBezTo>
                      <a:pt x="108" y="232"/>
                      <a:pt x="109" y="234"/>
                      <a:pt x="109" y="236"/>
                    </a:cubicBezTo>
                    <a:cubicBezTo>
                      <a:pt x="109" y="237"/>
                      <a:pt x="110" y="241"/>
                      <a:pt x="109" y="243"/>
                    </a:cubicBezTo>
                    <a:cubicBezTo>
                      <a:pt x="108" y="245"/>
                      <a:pt x="106" y="248"/>
                      <a:pt x="106" y="248"/>
                    </a:cubicBezTo>
                    <a:cubicBezTo>
                      <a:pt x="106" y="248"/>
                      <a:pt x="109" y="250"/>
                      <a:pt x="107" y="253"/>
                    </a:cubicBezTo>
                    <a:cubicBezTo>
                      <a:pt x="105" y="255"/>
                      <a:pt x="101" y="258"/>
                      <a:pt x="100" y="258"/>
                    </a:cubicBezTo>
                    <a:cubicBezTo>
                      <a:pt x="98" y="259"/>
                      <a:pt x="95" y="262"/>
                      <a:pt x="95" y="262"/>
                    </a:cubicBezTo>
                    <a:cubicBezTo>
                      <a:pt x="95" y="262"/>
                      <a:pt x="95" y="269"/>
                      <a:pt x="95" y="270"/>
                    </a:cubicBezTo>
                    <a:cubicBezTo>
                      <a:pt x="94" y="272"/>
                      <a:pt x="88" y="283"/>
                      <a:pt x="90" y="286"/>
                    </a:cubicBezTo>
                    <a:cubicBezTo>
                      <a:pt x="92" y="288"/>
                      <a:pt x="93" y="291"/>
                      <a:pt x="92" y="293"/>
                    </a:cubicBezTo>
                    <a:cubicBezTo>
                      <a:pt x="91" y="295"/>
                      <a:pt x="91" y="294"/>
                      <a:pt x="90" y="296"/>
                    </a:cubicBezTo>
                    <a:cubicBezTo>
                      <a:pt x="89" y="297"/>
                      <a:pt x="85" y="296"/>
                      <a:pt x="88" y="300"/>
                    </a:cubicBezTo>
                    <a:cubicBezTo>
                      <a:pt x="90" y="304"/>
                      <a:pt x="92" y="305"/>
                      <a:pt x="93" y="307"/>
                    </a:cubicBezTo>
                    <a:cubicBezTo>
                      <a:pt x="94" y="310"/>
                      <a:pt x="94" y="310"/>
                      <a:pt x="95" y="313"/>
                    </a:cubicBezTo>
                    <a:cubicBezTo>
                      <a:pt x="97" y="315"/>
                      <a:pt x="98" y="317"/>
                      <a:pt x="100" y="319"/>
                    </a:cubicBezTo>
                    <a:cubicBezTo>
                      <a:pt x="102" y="321"/>
                      <a:pt x="104" y="322"/>
                      <a:pt x="104" y="324"/>
                    </a:cubicBezTo>
                    <a:cubicBezTo>
                      <a:pt x="104" y="326"/>
                      <a:pt x="109" y="330"/>
                      <a:pt x="103" y="327"/>
                    </a:cubicBezTo>
                    <a:cubicBezTo>
                      <a:pt x="98" y="324"/>
                      <a:pt x="103" y="327"/>
                      <a:pt x="96" y="321"/>
                    </a:cubicBezTo>
                    <a:cubicBezTo>
                      <a:pt x="90" y="316"/>
                      <a:pt x="88" y="318"/>
                      <a:pt x="85" y="315"/>
                    </a:cubicBezTo>
                    <a:cubicBezTo>
                      <a:pt x="82" y="311"/>
                      <a:pt x="87" y="323"/>
                      <a:pt x="81" y="309"/>
                    </a:cubicBezTo>
                    <a:cubicBezTo>
                      <a:pt x="76" y="295"/>
                      <a:pt x="74" y="296"/>
                      <a:pt x="73" y="293"/>
                    </a:cubicBezTo>
                    <a:cubicBezTo>
                      <a:pt x="71" y="290"/>
                      <a:pt x="73" y="294"/>
                      <a:pt x="69" y="286"/>
                    </a:cubicBezTo>
                    <a:cubicBezTo>
                      <a:pt x="65" y="279"/>
                      <a:pt x="68" y="284"/>
                      <a:pt x="65" y="279"/>
                    </a:cubicBezTo>
                    <a:cubicBezTo>
                      <a:pt x="61" y="275"/>
                      <a:pt x="61" y="281"/>
                      <a:pt x="59" y="273"/>
                    </a:cubicBezTo>
                    <a:cubicBezTo>
                      <a:pt x="57" y="264"/>
                      <a:pt x="57" y="270"/>
                      <a:pt x="55" y="260"/>
                    </a:cubicBezTo>
                    <a:cubicBezTo>
                      <a:pt x="53" y="251"/>
                      <a:pt x="57" y="251"/>
                      <a:pt x="51" y="246"/>
                    </a:cubicBezTo>
                    <a:cubicBezTo>
                      <a:pt x="46" y="242"/>
                      <a:pt x="47" y="244"/>
                      <a:pt x="45" y="241"/>
                    </a:cubicBezTo>
                    <a:cubicBezTo>
                      <a:pt x="43" y="238"/>
                      <a:pt x="45" y="241"/>
                      <a:pt x="41" y="233"/>
                    </a:cubicBezTo>
                    <a:cubicBezTo>
                      <a:pt x="36" y="225"/>
                      <a:pt x="30" y="221"/>
                      <a:pt x="30" y="208"/>
                    </a:cubicBezTo>
                    <a:cubicBezTo>
                      <a:pt x="31" y="194"/>
                      <a:pt x="31" y="192"/>
                      <a:pt x="31" y="192"/>
                    </a:cubicBezTo>
                    <a:cubicBezTo>
                      <a:pt x="31" y="192"/>
                      <a:pt x="24" y="186"/>
                      <a:pt x="26" y="178"/>
                    </a:cubicBezTo>
                    <a:cubicBezTo>
                      <a:pt x="28" y="170"/>
                      <a:pt x="29" y="173"/>
                      <a:pt x="28" y="170"/>
                    </a:cubicBezTo>
                    <a:cubicBezTo>
                      <a:pt x="27" y="168"/>
                      <a:pt x="27" y="168"/>
                      <a:pt x="24" y="165"/>
                    </a:cubicBezTo>
                    <a:cubicBezTo>
                      <a:pt x="22" y="162"/>
                      <a:pt x="22" y="162"/>
                      <a:pt x="21" y="160"/>
                    </a:cubicBezTo>
                    <a:cubicBezTo>
                      <a:pt x="21" y="158"/>
                      <a:pt x="20" y="154"/>
                      <a:pt x="20" y="154"/>
                    </a:cubicBezTo>
                    <a:cubicBezTo>
                      <a:pt x="18" y="155"/>
                      <a:pt x="18" y="155"/>
                      <a:pt x="18" y="155"/>
                    </a:cubicBezTo>
                    <a:cubicBezTo>
                      <a:pt x="18" y="155"/>
                      <a:pt x="0" y="336"/>
                      <a:pt x="180" y="362"/>
                    </a:cubicBezTo>
                    <a:cubicBezTo>
                      <a:pt x="180" y="362"/>
                      <a:pt x="138" y="353"/>
                      <a:pt x="135" y="345"/>
                    </a:cubicBezTo>
                    <a:cubicBezTo>
                      <a:pt x="135" y="345"/>
                      <a:pt x="134" y="337"/>
                      <a:pt x="135" y="337"/>
                    </a:cubicBezTo>
                    <a:cubicBezTo>
                      <a:pt x="137" y="337"/>
                      <a:pt x="140" y="339"/>
                      <a:pt x="142" y="337"/>
                    </a:cubicBezTo>
                    <a:cubicBezTo>
                      <a:pt x="145" y="335"/>
                      <a:pt x="148" y="332"/>
                      <a:pt x="148" y="332"/>
                    </a:cubicBezTo>
                    <a:cubicBezTo>
                      <a:pt x="148" y="335"/>
                      <a:pt x="148" y="335"/>
                      <a:pt x="148" y="335"/>
                    </a:cubicBezTo>
                    <a:cubicBezTo>
                      <a:pt x="148" y="335"/>
                      <a:pt x="146" y="336"/>
                      <a:pt x="154" y="335"/>
                    </a:cubicBezTo>
                    <a:cubicBezTo>
                      <a:pt x="162" y="333"/>
                      <a:pt x="162" y="334"/>
                      <a:pt x="165" y="333"/>
                    </a:cubicBezTo>
                    <a:cubicBezTo>
                      <a:pt x="168" y="332"/>
                      <a:pt x="171" y="325"/>
                      <a:pt x="173" y="329"/>
                    </a:cubicBezTo>
                    <a:cubicBezTo>
                      <a:pt x="175" y="333"/>
                      <a:pt x="171" y="331"/>
                      <a:pt x="175" y="333"/>
                    </a:cubicBezTo>
                    <a:cubicBezTo>
                      <a:pt x="179" y="335"/>
                      <a:pt x="186" y="332"/>
                      <a:pt x="186" y="332"/>
                    </a:cubicBezTo>
                    <a:cubicBezTo>
                      <a:pt x="186" y="332"/>
                      <a:pt x="198" y="333"/>
                      <a:pt x="200" y="332"/>
                    </a:cubicBezTo>
                    <a:cubicBezTo>
                      <a:pt x="201" y="330"/>
                      <a:pt x="201" y="328"/>
                      <a:pt x="203" y="329"/>
                    </a:cubicBezTo>
                    <a:cubicBezTo>
                      <a:pt x="205" y="329"/>
                      <a:pt x="206" y="332"/>
                      <a:pt x="206" y="332"/>
                    </a:cubicBezTo>
                    <a:cubicBezTo>
                      <a:pt x="200" y="336"/>
                      <a:pt x="200" y="336"/>
                      <a:pt x="200" y="336"/>
                    </a:cubicBezTo>
                    <a:cubicBezTo>
                      <a:pt x="193" y="341"/>
                      <a:pt x="193" y="341"/>
                      <a:pt x="193" y="341"/>
                    </a:cubicBezTo>
                    <a:cubicBezTo>
                      <a:pt x="193" y="341"/>
                      <a:pt x="190" y="342"/>
                      <a:pt x="193" y="343"/>
                    </a:cubicBezTo>
                    <a:cubicBezTo>
                      <a:pt x="195" y="344"/>
                      <a:pt x="197" y="344"/>
                      <a:pt x="200" y="344"/>
                    </a:cubicBezTo>
                    <a:cubicBezTo>
                      <a:pt x="203" y="345"/>
                      <a:pt x="210" y="350"/>
                      <a:pt x="212" y="347"/>
                    </a:cubicBezTo>
                    <a:cubicBezTo>
                      <a:pt x="213" y="343"/>
                      <a:pt x="214" y="343"/>
                      <a:pt x="215" y="341"/>
                    </a:cubicBezTo>
                    <a:cubicBezTo>
                      <a:pt x="216" y="339"/>
                      <a:pt x="216" y="336"/>
                      <a:pt x="219" y="336"/>
                    </a:cubicBezTo>
                    <a:cubicBezTo>
                      <a:pt x="222" y="336"/>
                      <a:pt x="225" y="337"/>
                      <a:pt x="225" y="337"/>
                    </a:cubicBezTo>
                    <a:cubicBezTo>
                      <a:pt x="222" y="343"/>
                      <a:pt x="222" y="343"/>
                      <a:pt x="222" y="343"/>
                    </a:cubicBezTo>
                    <a:cubicBezTo>
                      <a:pt x="222" y="343"/>
                      <a:pt x="227" y="342"/>
                      <a:pt x="230" y="342"/>
                    </a:cubicBezTo>
                    <a:cubicBezTo>
                      <a:pt x="232" y="342"/>
                      <a:pt x="232" y="346"/>
                      <a:pt x="235" y="343"/>
                    </a:cubicBezTo>
                    <a:cubicBezTo>
                      <a:pt x="238" y="340"/>
                      <a:pt x="239" y="340"/>
                      <a:pt x="242" y="339"/>
                    </a:cubicBezTo>
                    <a:cubicBezTo>
                      <a:pt x="245" y="339"/>
                      <a:pt x="249" y="337"/>
                      <a:pt x="250" y="338"/>
                    </a:cubicBezTo>
                    <a:cubicBezTo>
                      <a:pt x="251" y="338"/>
                      <a:pt x="254" y="339"/>
                      <a:pt x="255" y="339"/>
                    </a:cubicBezTo>
                    <a:cubicBezTo>
                      <a:pt x="257" y="339"/>
                      <a:pt x="263" y="343"/>
                      <a:pt x="264" y="343"/>
                    </a:cubicBezTo>
                    <a:cubicBezTo>
                      <a:pt x="266" y="342"/>
                      <a:pt x="273" y="342"/>
                      <a:pt x="273" y="342"/>
                    </a:cubicBezTo>
                    <a:cubicBezTo>
                      <a:pt x="273" y="342"/>
                      <a:pt x="252" y="361"/>
                      <a:pt x="208" y="362"/>
                    </a:cubicBezTo>
                    <a:cubicBezTo>
                      <a:pt x="208" y="362"/>
                      <a:pt x="307" y="367"/>
                      <a:pt x="363" y="270"/>
                    </a:cubicBezTo>
                    <a:cubicBezTo>
                      <a:pt x="419" y="173"/>
                      <a:pt x="380" y="49"/>
                      <a:pt x="253" y="5"/>
                    </a:cubicBezTo>
                    <a:cubicBezTo>
                      <a:pt x="253" y="5"/>
                      <a:pt x="348" y="41"/>
                      <a:pt x="373" y="132"/>
                    </a:cubicBezTo>
                    <a:cubicBezTo>
                      <a:pt x="373" y="134"/>
                      <a:pt x="373" y="134"/>
                      <a:pt x="373" y="134"/>
                    </a:cubicBezTo>
                    <a:cubicBezTo>
                      <a:pt x="370" y="131"/>
                      <a:pt x="370" y="133"/>
                      <a:pt x="368" y="128"/>
                    </a:cubicBezTo>
                    <a:cubicBezTo>
                      <a:pt x="366" y="124"/>
                      <a:pt x="367" y="125"/>
                      <a:pt x="366" y="122"/>
                    </a:cubicBezTo>
                    <a:cubicBezTo>
                      <a:pt x="364" y="119"/>
                      <a:pt x="364" y="121"/>
                      <a:pt x="362" y="118"/>
                    </a:cubicBezTo>
                    <a:cubicBezTo>
                      <a:pt x="360" y="115"/>
                      <a:pt x="360" y="115"/>
                      <a:pt x="358" y="114"/>
                    </a:cubicBezTo>
                    <a:cubicBezTo>
                      <a:pt x="356" y="112"/>
                      <a:pt x="355" y="106"/>
                      <a:pt x="353" y="105"/>
                    </a:cubicBezTo>
                    <a:cubicBezTo>
                      <a:pt x="352" y="103"/>
                      <a:pt x="348" y="103"/>
                      <a:pt x="346" y="102"/>
                    </a:cubicBezTo>
                    <a:cubicBezTo>
                      <a:pt x="345" y="102"/>
                      <a:pt x="346" y="100"/>
                      <a:pt x="345" y="102"/>
                    </a:cubicBezTo>
                    <a:cubicBezTo>
                      <a:pt x="344" y="104"/>
                      <a:pt x="347" y="107"/>
                      <a:pt x="347" y="107"/>
                    </a:cubicBezTo>
                    <a:cubicBezTo>
                      <a:pt x="347" y="114"/>
                      <a:pt x="347" y="114"/>
                      <a:pt x="347" y="114"/>
                    </a:cubicBezTo>
                    <a:cubicBezTo>
                      <a:pt x="347" y="114"/>
                      <a:pt x="350" y="121"/>
                      <a:pt x="350" y="122"/>
                    </a:cubicBezTo>
                    <a:cubicBezTo>
                      <a:pt x="350" y="124"/>
                      <a:pt x="348" y="129"/>
                      <a:pt x="348" y="129"/>
                    </a:cubicBezTo>
                    <a:cubicBezTo>
                      <a:pt x="348" y="129"/>
                      <a:pt x="347" y="134"/>
                      <a:pt x="345" y="135"/>
                    </a:cubicBezTo>
                    <a:cubicBezTo>
                      <a:pt x="343" y="136"/>
                      <a:pt x="334" y="137"/>
                      <a:pt x="334" y="137"/>
                    </a:cubicBezTo>
                    <a:cubicBezTo>
                      <a:pt x="334" y="137"/>
                      <a:pt x="331" y="134"/>
                      <a:pt x="329" y="131"/>
                    </a:cubicBezTo>
                    <a:cubicBezTo>
                      <a:pt x="327" y="128"/>
                      <a:pt x="322" y="127"/>
                      <a:pt x="321" y="126"/>
                    </a:cubicBezTo>
                    <a:cubicBezTo>
                      <a:pt x="320" y="124"/>
                      <a:pt x="322" y="122"/>
                      <a:pt x="319" y="118"/>
                    </a:cubicBezTo>
                    <a:cubicBezTo>
                      <a:pt x="317" y="115"/>
                      <a:pt x="319" y="116"/>
                      <a:pt x="316" y="113"/>
                    </a:cubicBezTo>
                    <a:cubicBezTo>
                      <a:pt x="313" y="110"/>
                      <a:pt x="313" y="110"/>
                      <a:pt x="313" y="110"/>
                    </a:cubicBezTo>
                    <a:cubicBezTo>
                      <a:pt x="313" y="110"/>
                      <a:pt x="305" y="107"/>
                      <a:pt x="307" y="112"/>
                    </a:cubicBezTo>
                    <a:cubicBezTo>
                      <a:pt x="310" y="116"/>
                      <a:pt x="307" y="121"/>
                      <a:pt x="309" y="121"/>
                    </a:cubicBezTo>
                    <a:cubicBezTo>
                      <a:pt x="311" y="121"/>
                      <a:pt x="313" y="120"/>
                      <a:pt x="314" y="124"/>
                    </a:cubicBezTo>
                    <a:cubicBezTo>
                      <a:pt x="316" y="127"/>
                      <a:pt x="316" y="129"/>
                      <a:pt x="318" y="130"/>
                    </a:cubicBezTo>
                    <a:cubicBezTo>
                      <a:pt x="319" y="132"/>
                      <a:pt x="319" y="137"/>
                      <a:pt x="321" y="138"/>
                    </a:cubicBezTo>
                    <a:cubicBezTo>
                      <a:pt x="323" y="138"/>
                      <a:pt x="328" y="138"/>
                      <a:pt x="327" y="140"/>
                    </a:cubicBezTo>
                    <a:cubicBezTo>
                      <a:pt x="327" y="142"/>
                      <a:pt x="324" y="145"/>
                      <a:pt x="327" y="146"/>
                    </a:cubicBezTo>
                    <a:cubicBezTo>
                      <a:pt x="330" y="147"/>
                      <a:pt x="331" y="148"/>
                      <a:pt x="332" y="147"/>
                    </a:cubicBezTo>
                    <a:cubicBezTo>
                      <a:pt x="334" y="147"/>
                      <a:pt x="333" y="148"/>
                      <a:pt x="336" y="147"/>
                    </a:cubicBezTo>
                    <a:cubicBezTo>
                      <a:pt x="339" y="145"/>
                      <a:pt x="343" y="145"/>
                      <a:pt x="343" y="145"/>
                    </a:cubicBezTo>
                    <a:cubicBezTo>
                      <a:pt x="343" y="145"/>
                      <a:pt x="346" y="148"/>
                      <a:pt x="346" y="150"/>
                    </a:cubicBezTo>
                    <a:cubicBezTo>
                      <a:pt x="346" y="151"/>
                      <a:pt x="345" y="158"/>
                      <a:pt x="345" y="158"/>
                    </a:cubicBezTo>
                    <a:cubicBezTo>
                      <a:pt x="341" y="165"/>
                      <a:pt x="341" y="165"/>
                      <a:pt x="341" y="165"/>
                    </a:cubicBezTo>
                    <a:cubicBezTo>
                      <a:pt x="341" y="165"/>
                      <a:pt x="342" y="178"/>
                      <a:pt x="340" y="178"/>
                    </a:cubicBezTo>
                    <a:cubicBezTo>
                      <a:pt x="337" y="178"/>
                      <a:pt x="335" y="184"/>
                      <a:pt x="334" y="185"/>
                    </a:cubicBezTo>
                    <a:cubicBezTo>
                      <a:pt x="332" y="186"/>
                      <a:pt x="332" y="194"/>
                      <a:pt x="332" y="194"/>
                    </a:cubicBezTo>
                    <a:cubicBezTo>
                      <a:pt x="328" y="199"/>
                      <a:pt x="328" y="199"/>
                      <a:pt x="328" y="199"/>
                    </a:cubicBezTo>
                    <a:cubicBezTo>
                      <a:pt x="328" y="199"/>
                      <a:pt x="328" y="205"/>
                      <a:pt x="328" y="207"/>
                    </a:cubicBezTo>
                    <a:cubicBezTo>
                      <a:pt x="328" y="209"/>
                      <a:pt x="329" y="216"/>
                      <a:pt x="328" y="219"/>
                    </a:cubicBezTo>
                    <a:cubicBezTo>
                      <a:pt x="328" y="222"/>
                      <a:pt x="323" y="226"/>
                      <a:pt x="323" y="226"/>
                    </a:cubicBezTo>
                    <a:cubicBezTo>
                      <a:pt x="323" y="226"/>
                      <a:pt x="329" y="232"/>
                      <a:pt x="326" y="233"/>
                    </a:cubicBezTo>
                    <a:cubicBezTo>
                      <a:pt x="322" y="234"/>
                      <a:pt x="319" y="239"/>
                      <a:pt x="318" y="240"/>
                    </a:cubicBezTo>
                    <a:cubicBezTo>
                      <a:pt x="317" y="241"/>
                      <a:pt x="318" y="244"/>
                      <a:pt x="316" y="244"/>
                    </a:cubicBezTo>
                    <a:cubicBezTo>
                      <a:pt x="313" y="245"/>
                      <a:pt x="310" y="245"/>
                      <a:pt x="310" y="246"/>
                    </a:cubicBezTo>
                    <a:cubicBezTo>
                      <a:pt x="310" y="248"/>
                      <a:pt x="310" y="253"/>
                      <a:pt x="310" y="253"/>
                    </a:cubicBezTo>
                    <a:cubicBezTo>
                      <a:pt x="303" y="263"/>
                      <a:pt x="303" y="263"/>
                      <a:pt x="303" y="263"/>
                    </a:cubicBezTo>
                    <a:cubicBezTo>
                      <a:pt x="295" y="269"/>
                      <a:pt x="295" y="269"/>
                      <a:pt x="295" y="269"/>
                    </a:cubicBezTo>
                    <a:cubicBezTo>
                      <a:pt x="295" y="269"/>
                      <a:pt x="296" y="274"/>
                      <a:pt x="293" y="275"/>
                    </a:cubicBezTo>
                    <a:cubicBezTo>
                      <a:pt x="290" y="275"/>
                      <a:pt x="282" y="278"/>
                      <a:pt x="281" y="280"/>
                    </a:cubicBezTo>
                    <a:cubicBezTo>
                      <a:pt x="279" y="281"/>
                      <a:pt x="273" y="284"/>
                      <a:pt x="271" y="284"/>
                    </a:cubicBezTo>
                    <a:cubicBezTo>
                      <a:pt x="269" y="284"/>
                      <a:pt x="272" y="290"/>
                      <a:pt x="269" y="284"/>
                    </a:cubicBezTo>
                    <a:cubicBezTo>
                      <a:pt x="265" y="278"/>
                      <a:pt x="268" y="282"/>
                      <a:pt x="265" y="275"/>
                    </a:cubicBezTo>
                    <a:cubicBezTo>
                      <a:pt x="262" y="268"/>
                      <a:pt x="262" y="273"/>
                      <a:pt x="262" y="268"/>
                    </a:cubicBezTo>
                    <a:cubicBezTo>
                      <a:pt x="262" y="263"/>
                      <a:pt x="262" y="268"/>
                      <a:pt x="262" y="263"/>
                    </a:cubicBezTo>
                    <a:cubicBezTo>
                      <a:pt x="261" y="258"/>
                      <a:pt x="263" y="262"/>
                      <a:pt x="260" y="256"/>
                    </a:cubicBezTo>
                    <a:cubicBezTo>
                      <a:pt x="258" y="251"/>
                      <a:pt x="258" y="252"/>
                      <a:pt x="255" y="249"/>
                    </a:cubicBezTo>
                    <a:cubicBezTo>
                      <a:pt x="251" y="245"/>
                      <a:pt x="249" y="249"/>
                      <a:pt x="251" y="243"/>
                    </a:cubicBezTo>
                    <a:cubicBezTo>
                      <a:pt x="253" y="238"/>
                      <a:pt x="252" y="243"/>
                      <a:pt x="253" y="238"/>
                    </a:cubicBezTo>
                    <a:cubicBezTo>
                      <a:pt x="254" y="232"/>
                      <a:pt x="253" y="231"/>
                      <a:pt x="256" y="229"/>
                    </a:cubicBezTo>
                    <a:cubicBezTo>
                      <a:pt x="260" y="226"/>
                      <a:pt x="263" y="226"/>
                      <a:pt x="262" y="222"/>
                    </a:cubicBezTo>
                    <a:cubicBezTo>
                      <a:pt x="262" y="219"/>
                      <a:pt x="262" y="218"/>
                      <a:pt x="261" y="216"/>
                    </a:cubicBezTo>
                    <a:cubicBezTo>
                      <a:pt x="260" y="213"/>
                      <a:pt x="257" y="210"/>
                      <a:pt x="256" y="209"/>
                    </a:cubicBezTo>
                    <a:cubicBezTo>
                      <a:pt x="256" y="207"/>
                      <a:pt x="256" y="208"/>
                      <a:pt x="253" y="204"/>
                    </a:cubicBezTo>
                    <a:cubicBezTo>
                      <a:pt x="251" y="201"/>
                      <a:pt x="249" y="198"/>
                      <a:pt x="249" y="198"/>
                    </a:cubicBezTo>
                    <a:cubicBezTo>
                      <a:pt x="249" y="198"/>
                      <a:pt x="248" y="189"/>
                      <a:pt x="248" y="186"/>
                    </a:cubicBezTo>
                    <a:cubicBezTo>
                      <a:pt x="248" y="183"/>
                      <a:pt x="247" y="188"/>
                      <a:pt x="248" y="183"/>
                    </a:cubicBezTo>
                    <a:cubicBezTo>
                      <a:pt x="249" y="177"/>
                      <a:pt x="250" y="174"/>
                      <a:pt x="250" y="174"/>
                    </a:cubicBezTo>
                    <a:cubicBezTo>
                      <a:pt x="250" y="174"/>
                      <a:pt x="243" y="169"/>
                      <a:pt x="241" y="170"/>
                    </a:cubicBezTo>
                    <a:cubicBezTo>
                      <a:pt x="238" y="170"/>
                      <a:pt x="239" y="174"/>
                      <a:pt x="235" y="171"/>
                    </a:cubicBezTo>
                    <a:cubicBezTo>
                      <a:pt x="231" y="168"/>
                      <a:pt x="232" y="166"/>
                      <a:pt x="230" y="165"/>
                    </a:cubicBezTo>
                    <a:cubicBezTo>
                      <a:pt x="229" y="164"/>
                      <a:pt x="227" y="164"/>
                      <a:pt x="224" y="165"/>
                    </a:cubicBezTo>
                    <a:cubicBezTo>
                      <a:pt x="222" y="167"/>
                      <a:pt x="218" y="167"/>
                      <a:pt x="214" y="169"/>
                    </a:cubicBezTo>
                    <a:cubicBezTo>
                      <a:pt x="210" y="171"/>
                      <a:pt x="209" y="170"/>
                      <a:pt x="204" y="170"/>
                    </a:cubicBezTo>
                    <a:cubicBezTo>
                      <a:pt x="198" y="170"/>
                      <a:pt x="192" y="172"/>
                      <a:pt x="189" y="170"/>
                    </a:cubicBezTo>
                    <a:cubicBezTo>
                      <a:pt x="185" y="168"/>
                      <a:pt x="184" y="171"/>
                      <a:pt x="183" y="166"/>
                    </a:cubicBezTo>
                    <a:cubicBezTo>
                      <a:pt x="181" y="162"/>
                      <a:pt x="183" y="162"/>
                      <a:pt x="179" y="160"/>
                    </a:cubicBezTo>
                    <a:cubicBezTo>
                      <a:pt x="175" y="158"/>
                      <a:pt x="174" y="160"/>
                      <a:pt x="174" y="156"/>
                    </a:cubicBezTo>
                    <a:cubicBezTo>
                      <a:pt x="173" y="152"/>
                      <a:pt x="175" y="153"/>
                      <a:pt x="172" y="150"/>
                    </a:cubicBezTo>
                    <a:cubicBezTo>
                      <a:pt x="169" y="146"/>
                      <a:pt x="174" y="151"/>
                      <a:pt x="169" y="146"/>
                    </a:cubicBezTo>
                    <a:cubicBezTo>
                      <a:pt x="165" y="141"/>
                      <a:pt x="163" y="145"/>
                      <a:pt x="165" y="141"/>
                    </a:cubicBezTo>
                    <a:cubicBezTo>
                      <a:pt x="166" y="137"/>
                      <a:pt x="168" y="139"/>
                      <a:pt x="168" y="134"/>
                    </a:cubicBezTo>
                    <a:cubicBezTo>
                      <a:pt x="168" y="129"/>
                      <a:pt x="175" y="136"/>
                      <a:pt x="171" y="126"/>
                    </a:cubicBezTo>
                    <a:cubicBezTo>
                      <a:pt x="166" y="116"/>
                      <a:pt x="165" y="118"/>
                      <a:pt x="169" y="110"/>
                    </a:cubicBezTo>
                    <a:cubicBezTo>
                      <a:pt x="174" y="103"/>
                      <a:pt x="179" y="100"/>
                      <a:pt x="180" y="98"/>
                    </a:cubicBezTo>
                    <a:cubicBezTo>
                      <a:pt x="181" y="97"/>
                      <a:pt x="183" y="92"/>
                      <a:pt x="184" y="91"/>
                    </a:cubicBezTo>
                    <a:cubicBezTo>
                      <a:pt x="186" y="90"/>
                      <a:pt x="185" y="88"/>
                      <a:pt x="189" y="89"/>
                    </a:cubicBezTo>
                    <a:cubicBezTo>
                      <a:pt x="192" y="89"/>
                      <a:pt x="197" y="88"/>
                      <a:pt x="199" y="85"/>
                    </a:cubicBezTo>
                    <a:cubicBezTo>
                      <a:pt x="202" y="82"/>
                      <a:pt x="205" y="79"/>
                      <a:pt x="207" y="78"/>
                    </a:cubicBezTo>
                    <a:cubicBezTo>
                      <a:pt x="209" y="78"/>
                      <a:pt x="208" y="79"/>
                      <a:pt x="212" y="78"/>
                    </a:cubicBezTo>
                    <a:cubicBezTo>
                      <a:pt x="215" y="77"/>
                      <a:pt x="216" y="76"/>
                      <a:pt x="219" y="76"/>
                    </a:cubicBezTo>
                    <a:cubicBezTo>
                      <a:pt x="221" y="76"/>
                      <a:pt x="216" y="77"/>
                      <a:pt x="224" y="76"/>
                    </a:cubicBezTo>
                    <a:cubicBezTo>
                      <a:pt x="231" y="75"/>
                      <a:pt x="229" y="75"/>
                      <a:pt x="231" y="75"/>
                    </a:cubicBezTo>
                    <a:cubicBezTo>
                      <a:pt x="233" y="75"/>
                      <a:pt x="232" y="75"/>
                      <a:pt x="235" y="76"/>
                    </a:cubicBezTo>
                    <a:cubicBezTo>
                      <a:pt x="238" y="76"/>
                      <a:pt x="237" y="70"/>
                      <a:pt x="238" y="76"/>
                    </a:cubicBezTo>
                    <a:cubicBezTo>
                      <a:pt x="238" y="82"/>
                      <a:pt x="235" y="85"/>
                      <a:pt x="240" y="86"/>
                    </a:cubicBezTo>
                    <a:cubicBezTo>
                      <a:pt x="245" y="86"/>
                      <a:pt x="240" y="86"/>
                      <a:pt x="245" y="86"/>
                    </a:cubicBezTo>
                    <a:cubicBezTo>
                      <a:pt x="251" y="86"/>
                      <a:pt x="249" y="87"/>
                      <a:pt x="252" y="88"/>
                    </a:cubicBezTo>
                    <a:cubicBezTo>
                      <a:pt x="254" y="90"/>
                      <a:pt x="256" y="91"/>
                      <a:pt x="260" y="91"/>
                    </a:cubicBezTo>
                    <a:cubicBezTo>
                      <a:pt x="263" y="91"/>
                      <a:pt x="258" y="97"/>
                      <a:pt x="263" y="91"/>
                    </a:cubicBezTo>
                    <a:cubicBezTo>
                      <a:pt x="269" y="86"/>
                      <a:pt x="259" y="85"/>
                      <a:pt x="269" y="86"/>
                    </a:cubicBezTo>
                    <a:cubicBezTo>
                      <a:pt x="279" y="87"/>
                      <a:pt x="280" y="89"/>
                      <a:pt x="282" y="88"/>
                    </a:cubicBezTo>
                    <a:cubicBezTo>
                      <a:pt x="284" y="87"/>
                      <a:pt x="284" y="89"/>
                      <a:pt x="288" y="87"/>
                    </a:cubicBezTo>
                    <a:cubicBezTo>
                      <a:pt x="293" y="85"/>
                      <a:pt x="293" y="85"/>
                      <a:pt x="295" y="85"/>
                    </a:cubicBezTo>
                    <a:cubicBezTo>
                      <a:pt x="296" y="86"/>
                      <a:pt x="296" y="90"/>
                      <a:pt x="298" y="86"/>
                    </a:cubicBezTo>
                    <a:cubicBezTo>
                      <a:pt x="300" y="82"/>
                      <a:pt x="303" y="84"/>
                      <a:pt x="298" y="81"/>
                    </a:cubicBezTo>
                    <a:cubicBezTo>
                      <a:pt x="293" y="79"/>
                      <a:pt x="291" y="82"/>
                      <a:pt x="290" y="78"/>
                    </a:cubicBezTo>
                    <a:cubicBezTo>
                      <a:pt x="290" y="75"/>
                      <a:pt x="295" y="76"/>
                      <a:pt x="290" y="75"/>
                    </a:cubicBezTo>
                    <a:cubicBezTo>
                      <a:pt x="284" y="74"/>
                      <a:pt x="285" y="74"/>
                      <a:pt x="281" y="73"/>
                    </a:cubicBezTo>
                    <a:cubicBezTo>
                      <a:pt x="278" y="71"/>
                      <a:pt x="274" y="76"/>
                      <a:pt x="272" y="73"/>
                    </a:cubicBezTo>
                    <a:cubicBezTo>
                      <a:pt x="271" y="69"/>
                      <a:pt x="264" y="75"/>
                      <a:pt x="271" y="69"/>
                    </a:cubicBezTo>
                    <a:cubicBezTo>
                      <a:pt x="278" y="62"/>
                      <a:pt x="275" y="60"/>
                      <a:pt x="280" y="61"/>
                    </a:cubicBezTo>
                    <a:cubicBezTo>
                      <a:pt x="285" y="62"/>
                      <a:pt x="284" y="67"/>
                      <a:pt x="287" y="64"/>
                    </a:cubicBezTo>
                    <a:cubicBezTo>
                      <a:pt x="290" y="61"/>
                      <a:pt x="295" y="60"/>
                      <a:pt x="290" y="56"/>
                    </a:cubicBezTo>
                    <a:cubicBezTo>
                      <a:pt x="284" y="52"/>
                      <a:pt x="288" y="54"/>
                      <a:pt x="282" y="51"/>
                    </a:cubicBezTo>
                    <a:cubicBezTo>
                      <a:pt x="277" y="49"/>
                      <a:pt x="272" y="61"/>
                      <a:pt x="269" y="59"/>
                    </a:cubicBezTo>
                    <a:cubicBezTo>
                      <a:pt x="266" y="58"/>
                      <a:pt x="265" y="56"/>
                      <a:pt x="263" y="57"/>
                    </a:cubicBezTo>
                    <a:cubicBezTo>
                      <a:pt x="262" y="58"/>
                      <a:pt x="262" y="63"/>
                      <a:pt x="261" y="66"/>
                    </a:cubicBezTo>
                    <a:cubicBezTo>
                      <a:pt x="261" y="70"/>
                      <a:pt x="264" y="70"/>
                      <a:pt x="259" y="68"/>
                    </a:cubicBezTo>
                    <a:cubicBezTo>
                      <a:pt x="253" y="65"/>
                      <a:pt x="265" y="67"/>
                      <a:pt x="252" y="62"/>
                    </a:cubicBezTo>
                    <a:cubicBezTo>
                      <a:pt x="240" y="57"/>
                      <a:pt x="236" y="58"/>
                      <a:pt x="234" y="60"/>
                    </a:cubicBezTo>
                    <a:cubicBezTo>
                      <a:pt x="232" y="62"/>
                      <a:pt x="230" y="61"/>
                      <a:pt x="228" y="63"/>
                    </a:cubicBezTo>
                    <a:cubicBezTo>
                      <a:pt x="227" y="64"/>
                      <a:pt x="232" y="67"/>
                      <a:pt x="227" y="64"/>
                    </a:cubicBezTo>
                    <a:cubicBezTo>
                      <a:pt x="222" y="61"/>
                      <a:pt x="217" y="66"/>
                      <a:pt x="217" y="66"/>
                    </a:cubicBezTo>
                    <a:cubicBezTo>
                      <a:pt x="217" y="66"/>
                      <a:pt x="215" y="65"/>
                      <a:pt x="213" y="67"/>
                    </a:cubicBezTo>
                    <a:cubicBezTo>
                      <a:pt x="211" y="68"/>
                      <a:pt x="206" y="70"/>
                      <a:pt x="204" y="69"/>
                    </a:cubicBezTo>
                    <a:cubicBezTo>
                      <a:pt x="201" y="68"/>
                      <a:pt x="196" y="70"/>
                      <a:pt x="201" y="64"/>
                    </a:cubicBezTo>
                    <a:cubicBezTo>
                      <a:pt x="205" y="58"/>
                      <a:pt x="202" y="61"/>
                      <a:pt x="209" y="58"/>
                    </a:cubicBezTo>
                    <a:cubicBezTo>
                      <a:pt x="216" y="55"/>
                      <a:pt x="227" y="55"/>
                      <a:pt x="218" y="52"/>
                    </a:cubicBezTo>
                    <a:cubicBezTo>
                      <a:pt x="208" y="50"/>
                      <a:pt x="223" y="50"/>
                      <a:pt x="210" y="44"/>
                    </a:cubicBezTo>
                    <a:cubicBezTo>
                      <a:pt x="198" y="38"/>
                      <a:pt x="198" y="47"/>
                      <a:pt x="198" y="38"/>
                    </a:cubicBezTo>
                    <a:cubicBezTo>
                      <a:pt x="198" y="30"/>
                      <a:pt x="197" y="30"/>
                      <a:pt x="195" y="30"/>
                    </a:cubicBezTo>
                    <a:cubicBezTo>
                      <a:pt x="192" y="31"/>
                      <a:pt x="184" y="32"/>
                      <a:pt x="181" y="33"/>
                    </a:cubicBezTo>
                    <a:cubicBezTo>
                      <a:pt x="178" y="33"/>
                      <a:pt x="182" y="36"/>
                      <a:pt x="176" y="32"/>
                    </a:cubicBezTo>
                    <a:cubicBezTo>
                      <a:pt x="171" y="29"/>
                      <a:pt x="168" y="34"/>
                      <a:pt x="171" y="29"/>
                    </a:cubicBezTo>
                    <a:cubicBezTo>
                      <a:pt x="173" y="24"/>
                      <a:pt x="173" y="23"/>
                      <a:pt x="177" y="20"/>
                    </a:cubicBezTo>
                    <a:cubicBezTo>
                      <a:pt x="180" y="17"/>
                      <a:pt x="179" y="6"/>
                      <a:pt x="188" y="10"/>
                    </a:cubicBezTo>
                    <a:cubicBezTo>
                      <a:pt x="196" y="14"/>
                      <a:pt x="193" y="13"/>
                      <a:pt x="200" y="14"/>
                    </a:cubicBezTo>
                    <a:cubicBezTo>
                      <a:pt x="206" y="14"/>
                      <a:pt x="210" y="13"/>
                      <a:pt x="210" y="11"/>
                    </a:cubicBezTo>
                    <a:cubicBezTo>
                      <a:pt x="210" y="10"/>
                      <a:pt x="202" y="6"/>
                      <a:pt x="202" y="6"/>
                    </a:cubicBezTo>
                    <a:cubicBezTo>
                      <a:pt x="202" y="6"/>
                      <a:pt x="199" y="7"/>
                      <a:pt x="200" y="6"/>
                    </a:cubicBezTo>
                    <a:cubicBezTo>
                      <a:pt x="201" y="5"/>
                      <a:pt x="203" y="2"/>
                      <a:pt x="203" y="2"/>
                    </a:cubicBezTo>
                    <a:cubicBezTo>
                      <a:pt x="200" y="0"/>
                      <a:pt x="200" y="0"/>
                      <a:pt x="200" y="0"/>
                    </a:cubicBezTo>
                    <a:cubicBezTo>
                      <a:pt x="200" y="0"/>
                      <a:pt x="176" y="0"/>
                      <a:pt x="17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45" name="Rectangle 4"/>
          <p:cNvSpPr txBox="1">
            <a:spLocks noChangeArrowheads="1"/>
          </p:cNvSpPr>
          <p:nvPr/>
        </p:nvSpPr>
        <p:spPr bwMode="auto">
          <a:xfrm>
            <a:off x="9192658" y="4543557"/>
            <a:ext cx="2032526" cy="507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698" rIns="91398" bIns="45698"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804">
              <a:defRPr/>
            </a:pPr>
            <a:r>
              <a:rPr lang="zh-CN" altLang="en-US" b="0" kern="0" dirty="0">
                <a:solidFill>
                  <a:schemeClr val="tx1">
                    <a:lumMod val="65000"/>
                    <a:lumOff val="35000"/>
                  </a:schemeClr>
                </a:solidFill>
                <a:latin typeface="Arial"/>
                <a:ea typeface="微软雅黑"/>
              </a:rPr>
              <a:t>明年目标与计划</a:t>
            </a:r>
          </a:p>
        </p:txBody>
      </p:sp>
      <p:sp>
        <p:nvSpPr>
          <p:cNvPr id="46" name="Rectangle 4"/>
          <p:cNvSpPr txBox="1">
            <a:spLocks noChangeArrowheads="1"/>
          </p:cNvSpPr>
          <p:nvPr/>
        </p:nvSpPr>
        <p:spPr bwMode="auto">
          <a:xfrm>
            <a:off x="9294227" y="4949831"/>
            <a:ext cx="1829388" cy="507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698" rIns="91398" bIns="45698"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defRPr/>
            </a:pPr>
            <a:r>
              <a:rPr lang="en-US" altLang="zh-CN" sz="1100" b="0" kern="0" dirty="0">
                <a:solidFill>
                  <a:schemeClr val="tx1">
                    <a:lumMod val="65000"/>
                    <a:lumOff val="35000"/>
                  </a:schemeClr>
                </a:solidFill>
                <a:latin typeface="Arial"/>
                <a:ea typeface="微软雅黑"/>
              </a:rPr>
              <a:t>NEXT YEAR GOALS AND PLANS</a:t>
            </a:r>
            <a:endParaRPr lang="zh-CN" altLang="en-US" sz="1100" b="0" kern="0" dirty="0">
              <a:solidFill>
                <a:schemeClr val="tx1">
                  <a:lumMod val="65000"/>
                  <a:lumOff val="35000"/>
                </a:schemeClr>
              </a:solidFill>
              <a:latin typeface="Arial"/>
              <a:ea typeface="微软雅黑"/>
            </a:endParaRPr>
          </a:p>
        </p:txBody>
      </p:sp>
      <p:sp>
        <p:nvSpPr>
          <p:cNvPr id="47" name="矩形 16"/>
          <p:cNvSpPr>
            <a:spLocks noChangeArrowheads="1"/>
          </p:cNvSpPr>
          <p:nvPr/>
        </p:nvSpPr>
        <p:spPr bwMode="auto">
          <a:xfrm>
            <a:off x="5365856" y="692697"/>
            <a:ext cx="1477137" cy="8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4800" b="1" dirty="0">
                <a:solidFill>
                  <a:schemeClr val="tx2"/>
                </a:solidFill>
                <a:effectLst>
                  <a:glow rad="76200">
                    <a:schemeClr val="bg1"/>
                  </a:glow>
                </a:effectLst>
                <a:sym typeface="微软雅黑" pitchFamily="34" charset="-122"/>
              </a:rPr>
              <a:t>目录</a:t>
            </a:r>
          </a:p>
        </p:txBody>
      </p:sp>
      <p:sp>
        <p:nvSpPr>
          <p:cNvPr id="48" name="TextBox 59"/>
          <p:cNvSpPr txBox="1">
            <a:spLocks noChangeArrowheads="1"/>
          </p:cNvSpPr>
          <p:nvPr/>
        </p:nvSpPr>
        <p:spPr bwMode="auto">
          <a:xfrm flipH="1">
            <a:off x="4943872" y="1390704"/>
            <a:ext cx="2321104" cy="621697"/>
          </a:xfrm>
          <a:prstGeom prst="rect">
            <a:avLst/>
          </a:prstGeom>
          <a:noFill/>
          <a:ln>
            <a:noFill/>
          </a:ln>
        </p:spPr>
        <p:txBody>
          <a:bodyPr wrap="square" lIns="121908" tIns="60954" rIns="121908" bIns="6095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1219078">
              <a:lnSpc>
                <a:spcPct val="120000"/>
              </a:lnSpc>
              <a:defRPr/>
            </a:pPr>
            <a:r>
              <a:rPr lang="en-US" altLang="zh-CN" sz="2700" kern="0" dirty="0">
                <a:solidFill>
                  <a:schemeClr val="tx2"/>
                </a:solidFill>
                <a:effectLst>
                  <a:glow rad="76200">
                    <a:schemeClr val="bg1"/>
                  </a:glow>
                </a:effectLst>
                <a:latin typeface="Century Gothic" panose="020B0502020202020204" pitchFamily="34" charset="0"/>
                <a:ea typeface="微软雅黑" pitchFamily="34" charset="-122"/>
              </a:rPr>
              <a:t>CONTENTS</a:t>
            </a:r>
            <a:endParaRPr lang="en-US" altLang="ko-KR" sz="2700" kern="0" dirty="0">
              <a:solidFill>
                <a:schemeClr val="tx2"/>
              </a:solidFill>
              <a:effectLst>
                <a:glow rad="76200">
                  <a:schemeClr val="bg1"/>
                </a:glow>
              </a:effectLst>
              <a:latin typeface="Century Gothic" panose="020B0502020202020204" pitchFamily="34" charset="0"/>
              <a:ea typeface="微软雅黑" pitchFamily="34" charset="-122"/>
            </a:endParaRPr>
          </a:p>
        </p:txBody>
      </p:sp>
    </p:spTree>
    <p:extLst>
      <p:ext uri="{BB962C8B-B14F-4D97-AF65-F5344CB8AC3E}">
        <p14:creationId xmlns:p14="http://schemas.microsoft.com/office/powerpoint/2010/main" val="8638301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down)">
                                          <p:cBhvr>
                                            <p:cTn id="13" dur="500"/>
                                            <p:tgtEl>
                                              <p:spTgt spid="48"/>
                                            </p:tgtEl>
                                          </p:cBhvr>
                                        </p:animEffect>
                                      </p:childTnLst>
                                    </p:cTn>
                                  </p:par>
                                </p:childTnLst>
                              </p:cTn>
                            </p:par>
                            <p:par>
                              <p:cTn id="14" fill="hold">
                                <p:stCondLst>
                                  <p:cond delay="1500"/>
                                </p:stCondLst>
                                <p:childTnLst>
                                  <p:par>
                                    <p:cTn id="15" presetID="2" presetClass="entr" presetSubtype="1" fill="hold" nodeType="afterEffect" p14:presetBounceEnd="52000">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14:bounceEnd="52000">
                                          <p:cBhvr additive="base">
                                            <p:cTn id="17" dur="500" fill="hold"/>
                                            <p:tgtEl>
                                              <p:spTgt spid="4"/>
                                            </p:tgtEl>
                                            <p:attrNameLst>
                                              <p:attrName>ppt_x</p:attrName>
                                            </p:attrNameLst>
                                          </p:cBhvr>
                                          <p:tavLst>
                                            <p:tav tm="0">
                                              <p:val>
                                                <p:strVal val="#ppt_x"/>
                                              </p:val>
                                            </p:tav>
                                            <p:tav tm="100000">
                                              <p:val>
                                                <p:strVal val="#ppt_x"/>
                                              </p:val>
                                            </p:tav>
                                          </p:tavLst>
                                        </p:anim>
                                        <p:anim calcmode="lin" valueType="num" p14:bounceEnd="52000">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700"/>
                                            <p:tgtEl>
                                              <p:spTgt spid="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700"/>
                                            <p:tgtEl>
                                              <p:spTgt spid="8"/>
                                            </p:tgtEl>
                                          </p:cBhvr>
                                        </p:animEffect>
                                      </p:childTnLst>
                                    </p:cTn>
                                  </p:par>
                                  <p:par>
                                    <p:cTn id="33" presetID="2" presetClass="entr" presetSubtype="1" fill="hold" nodeType="withEffect" p14:presetBounceEnd="52000">
                                      <p:stCondLst>
                                        <p:cond delay="200"/>
                                      </p:stCondLst>
                                      <p:childTnLst>
                                        <p:set>
                                          <p:cBhvr>
                                            <p:cTn id="34" dur="1" fill="hold">
                                              <p:stCondLst>
                                                <p:cond delay="0"/>
                                              </p:stCondLst>
                                            </p:cTn>
                                            <p:tgtEl>
                                              <p:spTgt spid="11"/>
                                            </p:tgtEl>
                                            <p:attrNameLst>
                                              <p:attrName>style.visibility</p:attrName>
                                            </p:attrNameLst>
                                          </p:cBhvr>
                                          <p:to>
                                            <p:strVal val="visible"/>
                                          </p:to>
                                        </p:set>
                                        <p:anim calcmode="lin" valueType="num" p14:bounceEnd="52000">
                                          <p:cBhvr additive="base">
                                            <p:cTn id="35" dur="500" fill="hold"/>
                                            <p:tgtEl>
                                              <p:spTgt spid="11"/>
                                            </p:tgtEl>
                                            <p:attrNameLst>
                                              <p:attrName>ppt_x</p:attrName>
                                            </p:attrNameLst>
                                          </p:cBhvr>
                                          <p:tavLst>
                                            <p:tav tm="0">
                                              <p:val>
                                                <p:strVal val="#ppt_x"/>
                                              </p:val>
                                            </p:tav>
                                            <p:tav tm="100000">
                                              <p:val>
                                                <p:strVal val="#ppt_x"/>
                                              </p:val>
                                            </p:tav>
                                          </p:tavLst>
                                        </p:anim>
                                        <p:anim calcmode="lin" valueType="num" p14:bounceEnd="52000">
                                          <p:cBhvr additive="base">
                                            <p:cTn id="36" dur="500" fill="hold"/>
                                            <p:tgtEl>
                                              <p:spTgt spid="11"/>
                                            </p:tgtEl>
                                            <p:attrNameLst>
                                              <p:attrName>ppt_y</p:attrName>
                                            </p:attrNameLst>
                                          </p:cBhvr>
                                          <p:tavLst>
                                            <p:tav tm="0">
                                              <p:val>
                                                <p:strVal val="0-#ppt_h/2"/>
                                              </p:val>
                                            </p:tav>
                                            <p:tav tm="100000">
                                              <p:val>
                                                <p:strVal val="#ppt_y"/>
                                              </p:val>
                                            </p:tav>
                                          </p:tavLst>
                                        </p:anim>
                                      </p:childTnLst>
                                    </p:cTn>
                                  </p:par>
                                </p:childTnLst>
                              </p:cTn>
                            </p:par>
                            <p:par>
                              <p:cTn id="37" fill="hold">
                                <p:stCondLst>
                                  <p:cond delay="3200"/>
                                </p:stCondLst>
                                <p:childTnLst>
                                  <p:par>
                                    <p:cTn id="38" presetID="10"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3700"/>
                                </p:stCondLst>
                                <p:childTnLst>
                                  <p:par>
                                    <p:cTn id="42" presetID="1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700"/>
                                            <p:tgtEl>
                                              <p:spTgt spid="1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700"/>
                                            <p:tgtEl>
                                              <p:spTgt spid="17"/>
                                            </p:tgtEl>
                                          </p:cBhvr>
                                        </p:animEffect>
                                      </p:childTnLst>
                                    </p:cTn>
                                  </p:par>
                                  <p:par>
                                    <p:cTn id="51" presetID="2" presetClass="entr" presetSubtype="1" fill="hold" nodeType="withEffect" p14:presetBounceEnd="52000">
                                      <p:stCondLst>
                                        <p:cond delay="300"/>
                                      </p:stCondLst>
                                      <p:childTnLst>
                                        <p:set>
                                          <p:cBhvr>
                                            <p:cTn id="52" dur="1" fill="hold">
                                              <p:stCondLst>
                                                <p:cond delay="0"/>
                                              </p:stCondLst>
                                            </p:cTn>
                                            <p:tgtEl>
                                              <p:spTgt spid="20"/>
                                            </p:tgtEl>
                                            <p:attrNameLst>
                                              <p:attrName>style.visibility</p:attrName>
                                            </p:attrNameLst>
                                          </p:cBhvr>
                                          <p:to>
                                            <p:strVal val="visible"/>
                                          </p:to>
                                        </p:set>
                                        <p:anim calcmode="lin" valueType="num" p14:bounceEnd="52000">
                                          <p:cBhvr additive="base">
                                            <p:cTn id="53" dur="500" fill="hold"/>
                                            <p:tgtEl>
                                              <p:spTgt spid="20"/>
                                            </p:tgtEl>
                                            <p:attrNameLst>
                                              <p:attrName>ppt_x</p:attrName>
                                            </p:attrNameLst>
                                          </p:cBhvr>
                                          <p:tavLst>
                                            <p:tav tm="0">
                                              <p:val>
                                                <p:strVal val="#ppt_x"/>
                                              </p:val>
                                            </p:tav>
                                            <p:tav tm="100000">
                                              <p:val>
                                                <p:strVal val="#ppt_x"/>
                                              </p:val>
                                            </p:tav>
                                          </p:tavLst>
                                        </p:anim>
                                        <p:anim calcmode="lin" valueType="num" p14:bounceEnd="52000">
                                          <p:cBhvr additive="base">
                                            <p:cTn id="54" dur="500" fill="hold"/>
                                            <p:tgtEl>
                                              <p:spTgt spid="20"/>
                                            </p:tgtEl>
                                            <p:attrNameLst>
                                              <p:attrName>ppt_y</p:attrName>
                                            </p:attrNameLst>
                                          </p:cBhvr>
                                          <p:tavLst>
                                            <p:tav tm="0">
                                              <p:val>
                                                <p:strVal val="0-#ppt_h/2"/>
                                              </p:val>
                                            </p:tav>
                                            <p:tav tm="100000">
                                              <p:val>
                                                <p:strVal val="#ppt_y"/>
                                              </p:val>
                                            </p:tav>
                                          </p:tavLst>
                                        </p:anim>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par>
                              <p:cTn id="59" fill="hold">
                                <p:stCondLst>
                                  <p:cond delay="5000"/>
                                </p:stCondLst>
                                <p:childTnLst>
                                  <p:par>
                                    <p:cTn id="60" presetID="10" presetClass="entr" presetSubtype="0"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700"/>
                                            <p:tgtEl>
                                              <p:spTgt spid="2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700"/>
                                            <p:tgtEl>
                                              <p:spTgt spid="26"/>
                                            </p:tgtEl>
                                          </p:cBhvr>
                                        </p:animEffect>
                                      </p:childTnLst>
                                    </p:cTn>
                                  </p:par>
                                  <p:par>
                                    <p:cTn id="69" presetID="2" presetClass="entr" presetSubtype="1" fill="hold" nodeType="withEffect" p14:presetBounceEnd="52000">
                                      <p:stCondLst>
                                        <p:cond delay="500"/>
                                      </p:stCondLst>
                                      <p:childTnLst>
                                        <p:set>
                                          <p:cBhvr>
                                            <p:cTn id="70" dur="1" fill="hold">
                                              <p:stCondLst>
                                                <p:cond delay="0"/>
                                              </p:stCondLst>
                                            </p:cTn>
                                            <p:tgtEl>
                                              <p:spTgt spid="29"/>
                                            </p:tgtEl>
                                            <p:attrNameLst>
                                              <p:attrName>style.visibility</p:attrName>
                                            </p:attrNameLst>
                                          </p:cBhvr>
                                          <p:to>
                                            <p:strVal val="visible"/>
                                          </p:to>
                                        </p:set>
                                        <p:anim calcmode="lin" valueType="num" p14:bounceEnd="52000">
                                          <p:cBhvr additive="base">
                                            <p:cTn id="71" dur="500" fill="hold"/>
                                            <p:tgtEl>
                                              <p:spTgt spid="29"/>
                                            </p:tgtEl>
                                            <p:attrNameLst>
                                              <p:attrName>ppt_x</p:attrName>
                                            </p:attrNameLst>
                                          </p:cBhvr>
                                          <p:tavLst>
                                            <p:tav tm="0">
                                              <p:val>
                                                <p:strVal val="#ppt_x"/>
                                              </p:val>
                                            </p:tav>
                                            <p:tav tm="100000">
                                              <p:val>
                                                <p:strVal val="#ppt_x"/>
                                              </p:val>
                                            </p:tav>
                                          </p:tavLst>
                                        </p:anim>
                                        <p:anim calcmode="lin" valueType="num" p14:bounceEnd="52000">
                                          <p:cBhvr additive="base">
                                            <p:cTn id="72" dur="500" fill="hold"/>
                                            <p:tgtEl>
                                              <p:spTgt spid="29"/>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10" presetClass="entr" presetSubtype="0"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par>
                              <p:cTn id="77" fill="hold">
                                <p:stCondLst>
                                  <p:cond delay="6500"/>
                                </p:stCondLst>
                                <p:childTnLst>
                                  <p:par>
                                    <p:cTn id="78" presetID="10" presetClass="entr" presetSubtype="0" fill="hold" grpId="0"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500"/>
                                            <p:tgtEl>
                                              <p:spTgt spid="28"/>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wipe(left)">
                                          <p:cBhvr>
                                            <p:cTn id="83" dur="700"/>
                                            <p:tgtEl>
                                              <p:spTgt spid="36"/>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700"/>
                                            <p:tgtEl>
                                              <p:spTgt spid="37"/>
                                            </p:tgtEl>
                                          </p:cBhvr>
                                        </p:animEffect>
                                      </p:childTnLst>
                                    </p:cTn>
                                  </p:par>
                                  <p:par>
                                    <p:cTn id="87" presetID="2" presetClass="entr" presetSubtype="1" fill="hold" nodeType="withEffect" p14:presetBounceEnd="52000">
                                      <p:stCondLst>
                                        <p:cond delay="700"/>
                                      </p:stCondLst>
                                      <p:childTnLst>
                                        <p:set>
                                          <p:cBhvr>
                                            <p:cTn id="88" dur="1" fill="hold">
                                              <p:stCondLst>
                                                <p:cond delay="0"/>
                                              </p:stCondLst>
                                            </p:cTn>
                                            <p:tgtEl>
                                              <p:spTgt spid="40"/>
                                            </p:tgtEl>
                                            <p:attrNameLst>
                                              <p:attrName>style.visibility</p:attrName>
                                            </p:attrNameLst>
                                          </p:cBhvr>
                                          <p:to>
                                            <p:strVal val="visible"/>
                                          </p:to>
                                        </p:set>
                                        <p:anim calcmode="lin" valueType="num" p14:bounceEnd="52000">
                                          <p:cBhvr additive="base">
                                            <p:cTn id="89" dur="500" fill="hold"/>
                                            <p:tgtEl>
                                              <p:spTgt spid="40"/>
                                            </p:tgtEl>
                                            <p:attrNameLst>
                                              <p:attrName>ppt_x</p:attrName>
                                            </p:attrNameLst>
                                          </p:cBhvr>
                                          <p:tavLst>
                                            <p:tav tm="0">
                                              <p:val>
                                                <p:strVal val="#ppt_x"/>
                                              </p:val>
                                            </p:tav>
                                            <p:tav tm="100000">
                                              <p:val>
                                                <p:strVal val="#ppt_x"/>
                                              </p:val>
                                            </p:tav>
                                          </p:tavLst>
                                        </p:anim>
                                        <p:anim calcmode="lin" valueType="num" p14:bounceEnd="52000">
                                          <p:cBhvr additive="base">
                                            <p:cTn id="90" dur="500" fill="hold"/>
                                            <p:tgtEl>
                                              <p:spTgt spid="40"/>
                                            </p:tgtEl>
                                            <p:attrNameLst>
                                              <p:attrName>ppt_y</p:attrName>
                                            </p:attrNameLst>
                                          </p:cBhvr>
                                          <p:tavLst>
                                            <p:tav tm="0">
                                              <p:val>
                                                <p:strVal val="0-#ppt_h/2"/>
                                              </p:val>
                                            </p:tav>
                                            <p:tav tm="100000">
                                              <p:val>
                                                <p:strVal val="#ppt_y"/>
                                              </p:val>
                                            </p:tav>
                                          </p:tavLst>
                                        </p:anim>
                                      </p:childTnLst>
                                    </p:cTn>
                                  </p:par>
                                </p:childTnLst>
                              </p:cTn>
                            </p:par>
                            <p:par>
                              <p:cTn id="91" fill="hold">
                                <p:stCondLst>
                                  <p:cond delay="7700"/>
                                </p:stCondLst>
                                <p:childTnLst>
                                  <p:par>
                                    <p:cTn id="92" presetID="10" presetClass="entr" presetSubtype="0"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fade">
                                          <p:cBhvr>
                                            <p:cTn id="94" dur="500"/>
                                            <p:tgtEl>
                                              <p:spTgt spid="38"/>
                                            </p:tgtEl>
                                          </p:cBhvr>
                                        </p:animEffect>
                                      </p:childTnLst>
                                    </p:cTn>
                                  </p:par>
                                </p:childTnLst>
                              </p:cTn>
                            </p:par>
                            <p:par>
                              <p:cTn id="95" fill="hold">
                                <p:stCondLst>
                                  <p:cond delay="8200"/>
                                </p:stCondLst>
                                <p:childTnLst>
                                  <p:par>
                                    <p:cTn id="96" presetID="10" presetClass="entr" presetSubtype="0" fill="hold" grpId="0" nodeType="after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500"/>
                                            <p:tgtEl>
                                              <p:spTgt spid="39"/>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wipe(left)">
                                          <p:cBhvr>
                                            <p:cTn id="101" dur="700"/>
                                            <p:tgtEl>
                                              <p:spTgt spid="45"/>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wipe(left)">
                                          <p:cBhvr>
                                            <p:cTn id="104" dur="7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8" grpId="0"/>
          <p:bldP spid="9" grpId="0" animBg="1"/>
          <p:bldP spid="10" grpId="0"/>
          <p:bldP spid="16" grpId="0"/>
          <p:bldP spid="17" grpId="0"/>
          <p:bldP spid="18" grpId="0" animBg="1"/>
          <p:bldP spid="19" grpId="0"/>
          <p:bldP spid="25" grpId="0"/>
          <p:bldP spid="26" grpId="0"/>
          <p:bldP spid="27" grpId="0" animBg="1"/>
          <p:bldP spid="28" grpId="0"/>
          <p:bldP spid="36" grpId="0"/>
          <p:bldP spid="37" grpId="0"/>
          <p:bldP spid="38" grpId="0" animBg="1"/>
          <p:bldP spid="39" grpId="0"/>
          <p:bldP spid="45" grpId="0"/>
          <p:bldP spid="46" grpId="0"/>
          <p:bldP spid="47" grpId="0"/>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down)">
                                          <p:cBhvr>
                                            <p:cTn id="13" dur="500"/>
                                            <p:tgtEl>
                                              <p:spTgt spid="48"/>
                                            </p:tgtEl>
                                          </p:cBhvr>
                                        </p:animEffect>
                                      </p:childTnLst>
                                    </p:cTn>
                                  </p:par>
                                </p:childTnLst>
                              </p:cTn>
                            </p:par>
                            <p:par>
                              <p:cTn id="14" fill="hold">
                                <p:stCondLst>
                                  <p:cond delay="1500"/>
                                </p:stCondLst>
                                <p:childTnLst>
                                  <p:par>
                                    <p:cTn id="15" presetID="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700"/>
                                            <p:tgtEl>
                                              <p:spTgt spid="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700"/>
                                            <p:tgtEl>
                                              <p:spTgt spid="8"/>
                                            </p:tgtEl>
                                          </p:cBhvr>
                                        </p:animEffect>
                                      </p:childTnLst>
                                    </p:cTn>
                                  </p:par>
                                  <p:par>
                                    <p:cTn id="33" presetID="2" presetClass="entr" presetSubtype="1" fill="hold" nodeType="withEffect">
                                      <p:stCondLst>
                                        <p:cond delay="2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0-#ppt_h/2"/>
                                              </p:val>
                                            </p:tav>
                                            <p:tav tm="100000">
                                              <p:val>
                                                <p:strVal val="#ppt_y"/>
                                              </p:val>
                                            </p:tav>
                                          </p:tavLst>
                                        </p:anim>
                                      </p:childTnLst>
                                    </p:cTn>
                                  </p:par>
                                </p:childTnLst>
                              </p:cTn>
                            </p:par>
                            <p:par>
                              <p:cTn id="37" fill="hold">
                                <p:stCondLst>
                                  <p:cond delay="3200"/>
                                </p:stCondLst>
                                <p:childTnLst>
                                  <p:par>
                                    <p:cTn id="38" presetID="10"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3700"/>
                                </p:stCondLst>
                                <p:childTnLst>
                                  <p:par>
                                    <p:cTn id="42" presetID="1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700"/>
                                            <p:tgtEl>
                                              <p:spTgt spid="1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700"/>
                                            <p:tgtEl>
                                              <p:spTgt spid="17"/>
                                            </p:tgtEl>
                                          </p:cBhvr>
                                        </p:animEffect>
                                      </p:childTnLst>
                                    </p:cTn>
                                  </p:par>
                                  <p:par>
                                    <p:cTn id="51" presetID="2" presetClass="entr" presetSubtype="1" fill="hold" nodeType="withEffect">
                                      <p:stCondLst>
                                        <p:cond delay="30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0-#ppt_h/2"/>
                                              </p:val>
                                            </p:tav>
                                            <p:tav tm="100000">
                                              <p:val>
                                                <p:strVal val="#ppt_y"/>
                                              </p:val>
                                            </p:tav>
                                          </p:tavLst>
                                        </p:anim>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par>
                              <p:cTn id="59" fill="hold">
                                <p:stCondLst>
                                  <p:cond delay="5000"/>
                                </p:stCondLst>
                                <p:childTnLst>
                                  <p:par>
                                    <p:cTn id="60" presetID="10" presetClass="entr" presetSubtype="0"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700"/>
                                            <p:tgtEl>
                                              <p:spTgt spid="2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700"/>
                                            <p:tgtEl>
                                              <p:spTgt spid="26"/>
                                            </p:tgtEl>
                                          </p:cBhvr>
                                        </p:animEffect>
                                      </p:childTnLst>
                                    </p:cTn>
                                  </p:par>
                                  <p:par>
                                    <p:cTn id="69" presetID="2" presetClass="entr" presetSubtype="1" fill="hold" nodeType="withEffect">
                                      <p:stCondLst>
                                        <p:cond delay="50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10" presetClass="entr" presetSubtype="0"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par>
                              <p:cTn id="77" fill="hold">
                                <p:stCondLst>
                                  <p:cond delay="6500"/>
                                </p:stCondLst>
                                <p:childTnLst>
                                  <p:par>
                                    <p:cTn id="78" presetID="10" presetClass="entr" presetSubtype="0" fill="hold" grpId="0"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500"/>
                                            <p:tgtEl>
                                              <p:spTgt spid="28"/>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wipe(left)">
                                          <p:cBhvr>
                                            <p:cTn id="83" dur="700"/>
                                            <p:tgtEl>
                                              <p:spTgt spid="36"/>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700"/>
                                            <p:tgtEl>
                                              <p:spTgt spid="37"/>
                                            </p:tgtEl>
                                          </p:cBhvr>
                                        </p:animEffect>
                                      </p:childTnLst>
                                    </p:cTn>
                                  </p:par>
                                  <p:par>
                                    <p:cTn id="87" presetID="2" presetClass="entr" presetSubtype="1" fill="hold" nodeType="withEffect">
                                      <p:stCondLst>
                                        <p:cond delay="700"/>
                                      </p:stCondLst>
                                      <p:childTnLst>
                                        <p:set>
                                          <p:cBhvr>
                                            <p:cTn id="88" dur="1" fill="hold">
                                              <p:stCondLst>
                                                <p:cond delay="0"/>
                                              </p:stCondLst>
                                            </p:cTn>
                                            <p:tgtEl>
                                              <p:spTgt spid="40"/>
                                            </p:tgtEl>
                                            <p:attrNameLst>
                                              <p:attrName>style.visibility</p:attrName>
                                            </p:attrNameLst>
                                          </p:cBhvr>
                                          <p:to>
                                            <p:strVal val="visible"/>
                                          </p:to>
                                        </p:set>
                                        <p:anim calcmode="lin" valueType="num">
                                          <p:cBhvr additive="base">
                                            <p:cTn id="89" dur="500" fill="hold"/>
                                            <p:tgtEl>
                                              <p:spTgt spid="40"/>
                                            </p:tgtEl>
                                            <p:attrNameLst>
                                              <p:attrName>ppt_x</p:attrName>
                                            </p:attrNameLst>
                                          </p:cBhvr>
                                          <p:tavLst>
                                            <p:tav tm="0">
                                              <p:val>
                                                <p:strVal val="#ppt_x"/>
                                              </p:val>
                                            </p:tav>
                                            <p:tav tm="100000">
                                              <p:val>
                                                <p:strVal val="#ppt_x"/>
                                              </p:val>
                                            </p:tav>
                                          </p:tavLst>
                                        </p:anim>
                                        <p:anim calcmode="lin" valueType="num">
                                          <p:cBhvr additive="base">
                                            <p:cTn id="90" dur="500" fill="hold"/>
                                            <p:tgtEl>
                                              <p:spTgt spid="40"/>
                                            </p:tgtEl>
                                            <p:attrNameLst>
                                              <p:attrName>ppt_y</p:attrName>
                                            </p:attrNameLst>
                                          </p:cBhvr>
                                          <p:tavLst>
                                            <p:tav tm="0">
                                              <p:val>
                                                <p:strVal val="0-#ppt_h/2"/>
                                              </p:val>
                                            </p:tav>
                                            <p:tav tm="100000">
                                              <p:val>
                                                <p:strVal val="#ppt_y"/>
                                              </p:val>
                                            </p:tav>
                                          </p:tavLst>
                                        </p:anim>
                                      </p:childTnLst>
                                    </p:cTn>
                                  </p:par>
                                </p:childTnLst>
                              </p:cTn>
                            </p:par>
                            <p:par>
                              <p:cTn id="91" fill="hold">
                                <p:stCondLst>
                                  <p:cond delay="7700"/>
                                </p:stCondLst>
                                <p:childTnLst>
                                  <p:par>
                                    <p:cTn id="92" presetID="10" presetClass="entr" presetSubtype="0"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fade">
                                          <p:cBhvr>
                                            <p:cTn id="94" dur="500"/>
                                            <p:tgtEl>
                                              <p:spTgt spid="38"/>
                                            </p:tgtEl>
                                          </p:cBhvr>
                                        </p:animEffect>
                                      </p:childTnLst>
                                    </p:cTn>
                                  </p:par>
                                </p:childTnLst>
                              </p:cTn>
                            </p:par>
                            <p:par>
                              <p:cTn id="95" fill="hold">
                                <p:stCondLst>
                                  <p:cond delay="8200"/>
                                </p:stCondLst>
                                <p:childTnLst>
                                  <p:par>
                                    <p:cTn id="96" presetID="10" presetClass="entr" presetSubtype="0" fill="hold" grpId="0" nodeType="after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500"/>
                                            <p:tgtEl>
                                              <p:spTgt spid="39"/>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wipe(left)">
                                          <p:cBhvr>
                                            <p:cTn id="101" dur="700"/>
                                            <p:tgtEl>
                                              <p:spTgt spid="45"/>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wipe(left)">
                                          <p:cBhvr>
                                            <p:cTn id="104" dur="7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8" grpId="0"/>
          <p:bldP spid="9" grpId="0" animBg="1"/>
          <p:bldP spid="10" grpId="0"/>
          <p:bldP spid="16" grpId="0"/>
          <p:bldP spid="17" grpId="0"/>
          <p:bldP spid="18" grpId="0" animBg="1"/>
          <p:bldP spid="19" grpId="0"/>
          <p:bldP spid="25" grpId="0"/>
          <p:bldP spid="26" grpId="0"/>
          <p:bldP spid="27" grpId="0" animBg="1"/>
          <p:bldP spid="28" grpId="0"/>
          <p:bldP spid="36" grpId="0"/>
          <p:bldP spid="37" grpId="0"/>
          <p:bldP spid="38" grpId="0" animBg="1"/>
          <p:bldP spid="39" grpId="0"/>
          <p:bldP spid="45" grpId="0"/>
          <p:bldP spid="46" grpId="0"/>
          <p:bldP spid="47" grpId="0"/>
          <p:bldP spid="4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2"/>
          <p:cNvSpPr>
            <a:spLocks/>
          </p:cNvSpPr>
          <p:nvPr/>
        </p:nvSpPr>
        <p:spPr bwMode="auto">
          <a:xfrm>
            <a:off x="4861719" y="2660482"/>
            <a:ext cx="2552700" cy="2347913"/>
          </a:xfrm>
          <a:custGeom>
            <a:avLst/>
            <a:gdLst>
              <a:gd name="T0" fmla="*/ 340 w 681"/>
              <a:gd name="T1" fmla="*/ 0 h 626"/>
              <a:gd name="T2" fmla="*/ 0 w 681"/>
              <a:gd name="T3" fmla="*/ 341 h 626"/>
              <a:gd name="T4" fmla="*/ 30 w 681"/>
              <a:gd name="T5" fmla="*/ 481 h 626"/>
              <a:gd name="T6" fmla="*/ 58 w 681"/>
              <a:gd name="T7" fmla="*/ 469 h 626"/>
              <a:gd name="T8" fmla="*/ 30 w 681"/>
              <a:gd name="T9" fmla="*/ 341 h 626"/>
              <a:gd name="T10" fmla="*/ 340 w 681"/>
              <a:gd name="T11" fmla="*/ 30 h 626"/>
              <a:gd name="T12" fmla="*/ 651 w 681"/>
              <a:gd name="T13" fmla="*/ 341 h 626"/>
              <a:gd name="T14" fmla="*/ 509 w 681"/>
              <a:gd name="T15" fmla="*/ 601 h 626"/>
              <a:gd name="T16" fmla="*/ 525 w 681"/>
              <a:gd name="T17" fmla="*/ 626 h 626"/>
              <a:gd name="T18" fmla="*/ 681 w 681"/>
              <a:gd name="T19" fmla="*/ 341 h 626"/>
              <a:gd name="T20" fmla="*/ 340 w 681"/>
              <a:gd name="T21"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1" h="626">
                <a:moveTo>
                  <a:pt x="340" y="0"/>
                </a:moveTo>
                <a:cubicBezTo>
                  <a:pt x="152" y="0"/>
                  <a:pt x="0" y="153"/>
                  <a:pt x="0" y="341"/>
                </a:cubicBezTo>
                <a:cubicBezTo>
                  <a:pt x="0" y="391"/>
                  <a:pt x="11" y="438"/>
                  <a:pt x="30" y="481"/>
                </a:cubicBezTo>
                <a:cubicBezTo>
                  <a:pt x="58" y="469"/>
                  <a:pt x="58" y="469"/>
                  <a:pt x="58" y="469"/>
                </a:cubicBezTo>
                <a:cubicBezTo>
                  <a:pt x="40" y="429"/>
                  <a:pt x="30" y="386"/>
                  <a:pt x="30" y="341"/>
                </a:cubicBezTo>
                <a:cubicBezTo>
                  <a:pt x="30" y="169"/>
                  <a:pt x="169" y="30"/>
                  <a:pt x="340" y="30"/>
                </a:cubicBezTo>
                <a:cubicBezTo>
                  <a:pt x="512" y="30"/>
                  <a:pt x="651" y="169"/>
                  <a:pt x="651" y="341"/>
                </a:cubicBezTo>
                <a:cubicBezTo>
                  <a:pt x="651" y="450"/>
                  <a:pt x="594" y="546"/>
                  <a:pt x="509" y="601"/>
                </a:cubicBezTo>
                <a:cubicBezTo>
                  <a:pt x="525" y="626"/>
                  <a:pt x="525" y="626"/>
                  <a:pt x="525" y="626"/>
                </a:cubicBezTo>
                <a:cubicBezTo>
                  <a:pt x="619" y="566"/>
                  <a:pt x="681" y="460"/>
                  <a:pt x="681" y="341"/>
                </a:cubicBezTo>
                <a:cubicBezTo>
                  <a:pt x="681" y="153"/>
                  <a:pt x="528" y="0"/>
                  <a:pt x="34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 name="Freeform 63"/>
          <p:cNvSpPr>
            <a:spLocks/>
          </p:cNvSpPr>
          <p:nvPr/>
        </p:nvSpPr>
        <p:spPr bwMode="auto">
          <a:xfrm>
            <a:off x="4768058" y="2420770"/>
            <a:ext cx="2887663" cy="3033713"/>
          </a:xfrm>
          <a:custGeom>
            <a:avLst/>
            <a:gdLst>
              <a:gd name="T0" fmla="*/ 365 w 770"/>
              <a:gd name="T1" fmla="*/ 0 h 809"/>
              <a:gd name="T2" fmla="*/ 0 w 770"/>
              <a:gd name="T3" fmla="*/ 230 h 809"/>
              <a:gd name="T4" fmla="*/ 45 w 770"/>
              <a:gd name="T5" fmla="*/ 248 h 809"/>
              <a:gd name="T6" fmla="*/ 365 w 770"/>
              <a:gd name="T7" fmla="*/ 48 h 809"/>
              <a:gd name="T8" fmla="*/ 722 w 770"/>
              <a:gd name="T9" fmla="*/ 405 h 809"/>
              <a:gd name="T10" fmla="*/ 365 w 770"/>
              <a:gd name="T11" fmla="*/ 761 h 809"/>
              <a:gd name="T12" fmla="*/ 132 w 770"/>
              <a:gd name="T13" fmla="*/ 674 h 809"/>
              <a:gd name="T14" fmla="*/ 102 w 770"/>
              <a:gd name="T15" fmla="*/ 712 h 809"/>
              <a:gd name="T16" fmla="*/ 365 w 770"/>
              <a:gd name="T17" fmla="*/ 809 h 809"/>
              <a:gd name="T18" fmla="*/ 770 w 770"/>
              <a:gd name="T19" fmla="*/ 405 h 809"/>
              <a:gd name="T20" fmla="*/ 365 w 770"/>
              <a:gd name="T21"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0" h="809">
                <a:moveTo>
                  <a:pt x="365" y="0"/>
                </a:moveTo>
                <a:cubicBezTo>
                  <a:pt x="204" y="0"/>
                  <a:pt x="65" y="94"/>
                  <a:pt x="0" y="230"/>
                </a:cubicBezTo>
                <a:cubicBezTo>
                  <a:pt x="45" y="248"/>
                  <a:pt x="45" y="248"/>
                  <a:pt x="45" y="248"/>
                </a:cubicBezTo>
                <a:cubicBezTo>
                  <a:pt x="103" y="130"/>
                  <a:pt x="224" y="48"/>
                  <a:pt x="365" y="48"/>
                </a:cubicBezTo>
                <a:cubicBezTo>
                  <a:pt x="562" y="48"/>
                  <a:pt x="722" y="208"/>
                  <a:pt x="722" y="405"/>
                </a:cubicBezTo>
                <a:cubicBezTo>
                  <a:pt x="722" y="602"/>
                  <a:pt x="562" y="761"/>
                  <a:pt x="365" y="761"/>
                </a:cubicBezTo>
                <a:cubicBezTo>
                  <a:pt x="276" y="761"/>
                  <a:pt x="194" y="728"/>
                  <a:pt x="132" y="674"/>
                </a:cubicBezTo>
                <a:cubicBezTo>
                  <a:pt x="102" y="712"/>
                  <a:pt x="102" y="712"/>
                  <a:pt x="102" y="712"/>
                </a:cubicBezTo>
                <a:cubicBezTo>
                  <a:pt x="173" y="772"/>
                  <a:pt x="265" y="809"/>
                  <a:pt x="365" y="809"/>
                </a:cubicBezTo>
                <a:cubicBezTo>
                  <a:pt x="589" y="809"/>
                  <a:pt x="770" y="628"/>
                  <a:pt x="770" y="405"/>
                </a:cubicBezTo>
                <a:cubicBezTo>
                  <a:pt x="770" y="181"/>
                  <a:pt x="589" y="0"/>
                  <a:pt x="365"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 name="Freeform 64"/>
          <p:cNvSpPr>
            <a:spLocks/>
          </p:cNvSpPr>
          <p:nvPr/>
        </p:nvSpPr>
        <p:spPr bwMode="auto">
          <a:xfrm>
            <a:off x="4399758" y="2200107"/>
            <a:ext cx="3476625" cy="3476625"/>
          </a:xfrm>
          <a:custGeom>
            <a:avLst/>
            <a:gdLst>
              <a:gd name="T0" fmla="*/ 463 w 927"/>
              <a:gd name="T1" fmla="*/ 0 h 927"/>
              <a:gd name="T2" fmla="*/ 259 w 927"/>
              <a:gd name="T3" fmla="*/ 48 h 927"/>
              <a:gd name="T4" fmla="*/ 279 w 927"/>
              <a:gd name="T5" fmla="*/ 87 h 927"/>
              <a:gd name="T6" fmla="*/ 463 w 927"/>
              <a:gd name="T7" fmla="*/ 45 h 927"/>
              <a:gd name="T8" fmla="*/ 882 w 927"/>
              <a:gd name="T9" fmla="*/ 464 h 927"/>
              <a:gd name="T10" fmla="*/ 463 w 927"/>
              <a:gd name="T11" fmla="*/ 883 h 927"/>
              <a:gd name="T12" fmla="*/ 44 w 927"/>
              <a:gd name="T13" fmla="*/ 464 h 927"/>
              <a:gd name="T14" fmla="*/ 48 w 927"/>
              <a:gd name="T15" fmla="*/ 411 h 927"/>
              <a:gd name="T16" fmla="*/ 3 w 927"/>
              <a:gd name="T17" fmla="*/ 409 h 927"/>
              <a:gd name="T18" fmla="*/ 0 w 927"/>
              <a:gd name="T19" fmla="*/ 464 h 927"/>
              <a:gd name="T20" fmla="*/ 463 w 927"/>
              <a:gd name="T21" fmla="*/ 927 h 927"/>
              <a:gd name="T22" fmla="*/ 927 w 927"/>
              <a:gd name="T23" fmla="*/ 464 h 927"/>
              <a:gd name="T24" fmla="*/ 463 w 927"/>
              <a:gd name="T25"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7" h="927">
                <a:moveTo>
                  <a:pt x="463" y="0"/>
                </a:moveTo>
                <a:cubicBezTo>
                  <a:pt x="390" y="0"/>
                  <a:pt x="321" y="17"/>
                  <a:pt x="259" y="48"/>
                </a:cubicBezTo>
                <a:cubicBezTo>
                  <a:pt x="279" y="87"/>
                  <a:pt x="279" y="87"/>
                  <a:pt x="279" y="87"/>
                </a:cubicBezTo>
                <a:cubicBezTo>
                  <a:pt x="335" y="60"/>
                  <a:pt x="397" y="45"/>
                  <a:pt x="463" y="45"/>
                </a:cubicBezTo>
                <a:cubicBezTo>
                  <a:pt x="695" y="45"/>
                  <a:pt x="882" y="232"/>
                  <a:pt x="882" y="464"/>
                </a:cubicBezTo>
                <a:cubicBezTo>
                  <a:pt x="882" y="695"/>
                  <a:pt x="695" y="883"/>
                  <a:pt x="463" y="883"/>
                </a:cubicBezTo>
                <a:cubicBezTo>
                  <a:pt x="232" y="883"/>
                  <a:pt x="44" y="695"/>
                  <a:pt x="44" y="464"/>
                </a:cubicBezTo>
                <a:cubicBezTo>
                  <a:pt x="44" y="446"/>
                  <a:pt x="46" y="428"/>
                  <a:pt x="48" y="411"/>
                </a:cubicBezTo>
                <a:cubicBezTo>
                  <a:pt x="3" y="409"/>
                  <a:pt x="3" y="409"/>
                  <a:pt x="3" y="409"/>
                </a:cubicBezTo>
                <a:cubicBezTo>
                  <a:pt x="1" y="427"/>
                  <a:pt x="0" y="445"/>
                  <a:pt x="0" y="464"/>
                </a:cubicBezTo>
                <a:cubicBezTo>
                  <a:pt x="0" y="720"/>
                  <a:pt x="207" y="927"/>
                  <a:pt x="463" y="927"/>
                </a:cubicBezTo>
                <a:cubicBezTo>
                  <a:pt x="719" y="927"/>
                  <a:pt x="927" y="720"/>
                  <a:pt x="927" y="464"/>
                </a:cubicBezTo>
                <a:cubicBezTo>
                  <a:pt x="927" y="208"/>
                  <a:pt x="719" y="0"/>
                  <a:pt x="463"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 name="Freeform 65"/>
          <p:cNvSpPr>
            <a:spLocks/>
          </p:cNvSpPr>
          <p:nvPr/>
        </p:nvSpPr>
        <p:spPr bwMode="auto">
          <a:xfrm>
            <a:off x="7119145" y="2258844"/>
            <a:ext cx="944563" cy="357188"/>
          </a:xfrm>
          <a:custGeom>
            <a:avLst/>
            <a:gdLst>
              <a:gd name="T0" fmla="*/ 0 w 595"/>
              <a:gd name="T1" fmla="*/ 225 h 225"/>
              <a:gd name="T2" fmla="*/ 208 w 595"/>
              <a:gd name="T3" fmla="*/ 0 h 225"/>
              <a:gd name="T4" fmla="*/ 595 w 595"/>
              <a:gd name="T5" fmla="*/ 0 h 225"/>
            </a:gdLst>
            <a:ahLst/>
            <a:cxnLst>
              <a:cxn ang="0">
                <a:pos x="T0" y="T1"/>
              </a:cxn>
              <a:cxn ang="0">
                <a:pos x="T2" y="T3"/>
              </a:cxn>
              <a:cxn ang="0">
                <a:pos x="T4" y="T5"/>
              </a:cxn>
            </a:cxnLst>
            <a:rect l="0" t="0" r="r" b="b"/>
            <a:pathLst>
              <a:path w="595" h="225">
                <a:moveTo>
                  <a:pt x="0" y="225"/>
                </a:moveTo>
                <a:lnTo>
                  <a:pt x="208" y="0"/>
                </a:lnTo>
                <a:lnTo>
                  <a:pt x="595" y="0"/>
                </a:lnTo>
              </a:path>
            </a:pathLst>
          </a:custGeom>
          <a:noFill/>
          <a:ln w="5"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 name="Line 66"/>
          <p:cNvSpPr>
            <a:spLocks noChangeShapeType="1"/>
          </p:cNvSpPr>
          <p:nvPr/>
        </p:nvSpPr>
        <p:spPr bwMode="auto">
          <a:xfrm>
            <a:off x="7812882" y="3797131"/>
            <a:ext cx="401638" cy="0"/>
          </a:xfrm>
          <a:prstGeom prst="line">
            <a:avLst/>
          </a:prstGeom>
          <a:noFill/>
          <a:ln w="5"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67"/>
          <p:cNvSpPr>
            <a:spLocks/>
          </p:cNvSpPr>
          <p:nvPr/>
        </p:nvSpPr>
        <p:spPr bwMode="auto">
          <a:xfrm>
            <a:off x="6860382" y="4917906"/>
            <a:ext cx="1079500" cy="706438"/>
          </a:xfrm>
          <a:custGeom>
            <a:avLst/>
            <a:gdLst>
              <a:gd name="T0" fmla="*/ 0 w 288"/>
              <a:gd name="T1" fmla="*/ 0 h 188"/>
              <a:gd name="T2" fmla="*/ 193 w 288"/>
              <a:gd name="T3" fmla="*/ 188 h 188"/>
              <a:gd name="T4" fmla="*/ 288 w 288"/>
              <a:gd name="T5" fmla="*/ 188 h 188"/>
            </a:gdLst>
            <a:ahLst/>
            <a:cxnLst>
              <a:cxn ang="0">
                <a:pos x="T0" y="T1"/>
              </a:cxn>
              <a:cxn ang="0">
                <a:pos x="T2" y="T3"/>
              </a:cxn>
              <a:cxn ang="0">
                <a:pos x="T4" y="T5"/>
              </a:cxn>
            </a:cxnLst>
            <a:rect l="0" t="0" r="r" b="b"/>
            <a:pathLst>
              <a:path w="288" h="188">
                <a:moveTo>
                  <a:pt x="0" y="0"/>
                </a:moveTo>
                <a:cubicBezTo>
                  <a:pt x="4" y="5"/>
                  <a:pt x="193" y="188"/>
                  <a:pt x="193" y="188"/>
                </a:cubicBezTo>
                <a:cubicBezTo>
                  <a:pt x="288" y="188"/>
                  <a:pt x="288" y="188"/>
                  <a:pt x="288" y="188"/>
                </a:cubicBezTo>
              </a:path>
            </a:pathLst>
          </a:custGeom>
          <a:noFill/>
          <a:ln w="5"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68"/>
          <p:cNvSpPr>
            <a:spLocks/>
          </p:cNvSpPr>
          <p:nvPr/>
        </p:nvSpPr>
        <p:spPr bwMode="auto">
          <a:xfrm>
            <a:off x="4196557" y="5049669"/>
            <a:ext cx="1081088" cy="604838"/>
          </a:xfrm>
          <a:custGeom>
            <a:avLst/>
            <a:gdLst>
              <a:gd name="T0" fmla="*/ 681 w 681"/>
              <a:gd name="T1" fmla="*/ 0 h 381"/>
              <a:gd name="T2" fmla="*/ 277 w 681"/>
              <a:gd name="T3" fmla="*/ 381 h 381"/>
              <a:gd name="T4" fmla="*/ 0 w 681"/>
              <a:gd name="T5" fmla="*/ 381 h 381"/>
            </a:gdLst>
            <a:ahLst/>
            <a:cxnLst>
              <a:cxn ang="0">
                <a:pos x="T0" y="T1"/>
              </a:cxn>
              <a:cxn ang="0">
                <a:pos x="T2" y="T3"/>
              </a:cxn>
              <a:cxn ang="0">
                <a:pos x="T4" y="T5"/>
              </a:cxn>
            </a:cxnLst>
            <a:rect l="0" t="0" r="r" b="b"/>
            <a:pathLst>
              <a:path w="681" h="381">
                <a:moveTo>
                  <a:pt x="681" y="0"/>
                </a:moveTo>
                <a:lnTo>
                  <a:pt x="277" y="381"/>
                </a:lnTo>
                <a:lnTo>
                  <a:pt x="0" y="381"/>
                </a:lnTo>
              </a:path>
            </a:pathLst>
          </a:custGeom>
          <a:noFill/>
          <a:ln w="5"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71"/>
          <p:cNvSpPr>
            <a:spLocks/>
          </p:cNvSpPr>
          <p:nvPr/>
        </p:nvSpPr>
        <p:spPr bwMode="auto">
          <a:xfrm>
            <a:off x="4164033" y="2851715"/>
            <a:ext cx="696913" cy="404813"/>
          </a:xfrm>
          <a:custGeom>
            <a:avLst/>
            <a:gdLst>
              <a:gd name="T0" fmla="*/ 439 w 439"/>
              <a:gd name="T1" fmla="*/ 255 h 255"/>
              <a:gd name="T2" fmla="*/ 267 w 439"/>
              <a:gd name="T3" fmla="*/ 0 h 255"/>
              <a:gd name="T4" fmla="*/ 0 w 439"/>
              <a:gd name="T5" fmla="*/ 0 h 255"/>
            </a:gdLst>
            <a:ahLst/>
            <a:cxnLst>
              <a:cxn ang="0">
                <a:pos x="T0" y="T1"/>
              </a:cxn>
              <a:cxn ang="0">
                <a:pos x="T2" y="T3"/>
              </a:cxn>
              <a:cxn ang="0">
                <a:pos x="T4" y="T5"/>
              </a:cxn>
            </a:cxnLst>
            <a:rect l="0" t="0" r="r" b="b"/>
            <a:pathLst>
              <a:path w="439" h="255">
                <a:moveTo>
                  <a:pt x="439" y="255"/>
                </a:moveTo>
                <a:lnTo>
                  <a:pt x="267" y="0"/>
                </a:lnTo>
                <a:lnTo>
                  <a:pt x="0" y="0"/>
                </a:lnTo>
              </a:path>
            </a:pathLst>
          </a:custGeom>
          <a:noFill/>
          <a:ln w="5"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Line 72"/>
          <p:cNvSpPr>
            <a:spLocks noChangeShapeType="1"/>
          </p:cNvSpPr>
          <p:nvPr/>
        </p:nvSpPr>
        <p:spPr bwMode="auto">
          <a:xfrm flipH="1" flipV="1">
            <a:off x="5112545" y="2087394"/>
            <a:ext cx="366713" cy="374650"/>
          </a:xfrm>
          <a:prstGeom prst="line">
            <a:avLst/>
          </a:prstGeom>
          <a:noFill/>
          <a:ln w="5"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TextBox 10"/>
          <p:cNvSpPr txBox="1"/>
          <p:nvPr/>
        </p:nvSpPr>
        <p:spPr>
          <a:xfrm>
            <a:off x="5443971" y="3476753"/>
            <a:ext cx="1388201" cy="923330"/>
          </a:xfrm>
          <a:prstGeom prst="rect">
            <a:avLst/>
          </a:prstGeom>
          <a:noFill/>
        </p:spPr>
        <p:txBody>
          <a:bodyPr wrap="none" lIns="0" tIns="0" rIns="0" bIns="0" rtlCol="0" anchor="ctr">
            <a:spAutoFit/>
          </a:bodyPr>
          <a:lstStyle/>
          <a:p>
            <a:pPr algn="ctr"/>
            <a:r>
              <a:rPr lang="en-US" altLang="zh-CN" sz="6000" dirty="0">
                <a:solidFill>
                  <a:schemeClr val="accent3"/>
                </a:solidFill>
                <a:latin typeface="Bebas" pitchFamily="2" charset="0"/>
                <a:ea typeface="微软雅黑" pitchFamily="34" charset="-122"/>
              </a:rPr>
              <a:t>64.8</a:t>
            </a:r>
            <a:endParaRPr lang="zh-CN" altLang="en-US" sz="6000" dirty="0">
              <a:solidFill>
                <a:schemeClr val="accent3"/>
              </a:solidFill>
              <a:latin typeface="Bebas" pitchFamily="2" charset="0"/>
              <a:ea typeface="微软雅黑" pitchFamily="34" charset="-122"/>
            </a:endParaRPr>
          </a:p>
        </p:txBody>
      </p:sp>
      <p:sp>
        <p:nvSpPr>
          <p:cNvPr id="12" name="TextBox 11"/>
          <p:cNvSpPr txBox="1"/>
          <p:nvPr/>
        </p:nvSpPr>
        <p:spPr>
          <a:xfrm>
            <a:off x="2762434" y="1330686"/>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sp>
        <p:nvSpPr>
          <p:cNvPr id="13" name="TextBox 12"/>
          <p:cNvSpPr txBox="1"/>
          <p:nvPr/>
        </p:nvSpPr>
        <p:spPr>
          <a:xfrm>
            <a:off x="2757805" y="1687552"/>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4" name="TextBox 13"/>
          <p:cNvSpPr txBox="1"/>
          <p:nvPr/>
        </p:nvSpPr>
        <p:spPr>
          <a:xfrm>
            <a:off x="1847529" y="1356251"/>
            <a:ext cx="1042209" cy="707886"/>
          </a:xfrm>
          <a:prstGeom prst="rect">
            <a:avLst/>
          </a:prstGeom>
          <a:noFill/>
        </p:spPr>
        <p:txBody>
          <a:bodyPr wrap="none" rtlCol="0" anchor="ctr">
            <a:spAutoFit/>
          </a:bodyPr>
          <a:lstStyle/>
          <a:p>
            <a:pPr lvl="0" algn="ctr"/>
            <a:r>
              <a:rPr lang="en-US" altLang="zh-CN" sz="4000" dirty="0">
                <a:solidFill>
                  <a:schemeClr val="accent1"/>
                </a:solidFill>
                <a:latin typeface="Bebas" pitchFamily="2" charset="0"/>
                <a:cs typeface="Arial" pitchFamily="34" charset="0"/>
              </a:rPr>
              <a:t>18.4</a:t>
            </a:r>
            <a:endParaRPr lang="zh-CN" altLang="en-US" sz="4000" dirty="0">
              <a:solidFill>
                <a:schemeClr val="accent1"/>
              </a:solidFill>
              <a:latin typeface="Bebas" pitchFamily="2" charset="0"/>
              <a:cs typeface="Arial" pitchFamily="34" charset="0"/>
            </a:endParaRPr>
          </a:p>
        </p:txBody>
      </p:sp>
      <p:sp>
        <p:nvSpPr>
          <p:cNvPr id="15" name="TextBox 14"/>
          <p:cNvSpPr txBox="1"/>
          <p:nvPr/>
        </p:nvSpPr>
        <p:spPr>
          <a:xfrm>
            <a:off x="8921179" y="1906750"/>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sp>
        <p:nvSpPr>
          <p:cNvPr id="16" name="TextBox 15"/>
          <p:cNvSpPr txBox="1"/>
          <p:nvPr/>
        </p:nvSpPr>
        <p:spPr>
          <a:xfrm>
            <a:off x="8916550" y="2263616"/>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7" name="TextBox 16"/>
          <p:cNvSpPr txBox="1"/>
          <p:nvPr/>
        </p:nvSpPr>
        <p:spPr>
          <a:xfrm>
            <a:off x="8154527" y="1930454"/>
            <a:ext cx="811441" cy="707886"/>
          </a:xfrm>
          <a:prstGeom prst="rect">
            <a:avLst/>
          </a:prstGeom>
          <a:noFill/>
        </p:spPr>
        <p:txBody>
          <a:bodyPr wrap="none" rtlCol="0" anchor="ctr">
            <a:spAutoFit/>
          </a:bodyPr>
          <a:lstStyle/>
          <a:p>
            <a:pPr lvl="0" algn="ctr"/>
            <a:r>
              <a:rPr lang="en-US" altLang="zh-CN" sz="4000" dirty="0">
                <a:solidFill>
                  <a:schemeClr val="tx2"/>
                </a:solidFill>
                <a:latin typeface="Bebas" pitchFamily="2" charset="0"/>
                <a:cs typeface="Arial" pitchFamily="34" charset="0"/>
              </a:rPr>
              <a:t>7.9</a:t>
            </a:r>
            <a:endParaRPr lang="zh-CN" altLang="en-US" sz="4000" dirty="0">
              <a:solidFill>
                <a:schemeClr val="tx2"/>
              </a:solidFill>
              <a:latin typeface="Bebas" pitchFamily="2" charset="0"/>
              <a:cs typeface="Arial" pitchFamily="34" charset="0"/>
            </a:endParaRPr>
          </a:p>
        </p:txBody>
      </p:sp>
      <p:sp>
        <p:nvSpPr>
          <p:cNvPr id="18" name="TextBox 17"/>
          <p:cNvSpPr txBox="1"/>
          <p:nvPr/>
        </p:nvSpPr>
        <p:spPr>
          <a:xfrm>
            <a:off x="9120336" y="3447091"/>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sp>
        <p:nvSpPr>
          <p:cNvPr id="19" name="TextBox 18"/>
          <p:cNvSpPr txBox="1"/>
          <p:nvPr/>
        </p:nvSpPr>
        <p:spPr>
          <a:xfrm>
            <a:off x="9115707" y="3803957"/>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itchFamily="34" charset="-122"/>
                <a:ea typeface="微软雅黑" pitchFamily="34" charset="-122"/>
              </a:rPr>
              <a:t>您的内容打在这里，或者通过复制您的文本后，在此框中</a:t>
            </a:r>
            <a:r>
              <a:rPr lang="zh-CN" altLang="en-US" sz="1000">
                <a:solidFill>
                  <a:schemeClr val="tx1">
                    <a:lumMod val="65000"/>
                    <a:lumOff val="35000"/>
                  </a:schemeClr>
                </a:solidFill>
                <a:latin typeface="微软雅黑" pitchFamily="34" charset="-122"/>
                <a:ea typeface="微软雅黑" pitchFamily="34" charset="-122"/>
              </a:rPr>
              <a:t>选择粘贴，并选择只保留文字。</a:t>
            </a:r>
          </a:p>
        </p:txBody>
      </p:sp>
      <p:sp>
        <p:nvSpPr>
          <p:cNvPr id="20" name="TextBox 19"/>
          <p:cNvSpPr txBox="1"/>
          <p:nvPr/>
        </p:nvSpPr>
        <p:spPr>
          <a:xfrm>
            <a:off x="8380132" y="3470795"/>
            <a:ext cx="758542" cy="707886"/>
          </a:xfrm>
          <a:prstGeom prst="rect">
            <a:avLst/>
          </a:prstGeom>
          <a:noFill/>
        </p:spPr>
        <p:txBody>
          <a:bodyPr wrap="none" rtlCol="0" anchor="ctr">
            <a:spAutoFit/>
          </a:bodyPr>
          <a:lstStyle/>
          <a:p>
            <a:pPr lvl="0" algn="ctr"/>
            <a:r>
              <a:rPr lang="en-US" altLang="zh-CN" sz="4000" dirty="0">
                <a:solidFill>
                  <a:schemeClr val="accent1"/>
                </a:solidFill>
                <a:latin typeface="Bebas" pitchFamily="2" charset="0"/>
                <a:cs typeface="Arial" pitchFamily="34" charset="0"/>
              </a:rPr>
              <a:t>4.1</a:t>
            </a:r>
            <a:endParaRPr lang="zh-CN" altLang="en-US" sz="4000" dirty="0">
              <a:solidFill>
                <a:schemeClr val="accent1"/>
              </a:solidFill>
              <a:latin typeface="Bebas" pitchFamily="2" charset="0"/>
              <a:cs typeface="Arial" pitchFamily="34" charset="0"/>
            </a:endParaRPr>
          </a:p>
        </p:txBody>
      </p:sp>
      <p:sp>
        <p:nvSpPr>
          <p:cNvPr id="21" name="TextBox 20"/>
          <p:cNvSpPr txBox="1"/>
          <p:nvPr/>
        </p:nvSpPr>
        <p:spPr>
          <a:xfrm>
            <a:off x="8938403" y="5236998"/>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sp>
        <p:nvSpPr>
          <p:cNvPr id="22" name="TextBox 21"/>
          <p:cNvSpPr txBox="1"/>
          <p:nvPr/>
        </p:nvSpPr>
        <p:spPr>
          <a:xfrm>
            <a:off x="8933774" y="5593864"/>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itchFamily="34" charset="-122"/>
                <a:ea typeface="微软雅黑" pitchFamily="34" charset="-122"/>
              </a:rPr>
              <a:t>您的内容打在这里，或者通过复制您的文本后，在此框中</a:t>
            </a:r>
            <a:r>
              <a:rPr lang="zh-CN" altLang="en-US" sz="1000">
                <a:solidFill>
                  <a:schemeClr val="tx1">
                    <a:lumMod val="65000"/>
                    <a:lumOff val="35000"/>
                  </a:schemeClr>
                </a:solidFill>
                <a:latin typeface="微软雅黑" pitchFamily="34" charset="-122"/>
                <a:ea typeface="微软雅黑" pitchFamily="34" charset="-122"/>
              </a:rPr>
              <a:t>选择粘贴，并选择只保留文字。</a:t>
            </a:r>
          </a:p>
        </p:txBody>
      </p:sp>
      <p:sp>
        <p:nvSpPr>
          <p:cNvPr id="23" name="TextBox 22"/>
          <p:cNvSpPr txBox="1"/>
          <p:nvPr/>
        </p:nvSpPr>
        <p:spPr>
          <a:xfrm>
            <a:off x="7961360" y="5260702"/>
            <a:ext cx="1030540" cy="707886"/>
          </a:xfrm>
          <a:prstGeom prst="rect">
            <a:avLst/>
          </a:prstGeom>
          <a:noFill/>
        </p:spPr>
        <p:txBody>
          <a:bodyPr wrap="none" rtlCol="0" anchor="ctr">
            <a:spAutoFit/>
          </a:bodyPr>
          <a:lstStyle/>
          <a:p>
            <a:pPr lvl="0" algn="ctr"/>
            <a:r>
              <a:rPr lang="en-US" altLang="zh-CN" sz="4000" dirty="0">
                <a:solidFill>
                  <a:schemeClr val="tx2"/>
                </a:solidFill>
                <a:latin typeface="Bebas" pitchFamily="2" charset="0"/>
                <a:cs typeface="Arial" pitchFamily="34" charset="0"/>
              </a:rPr>
              <a:t>12.2</a:t>
            </a:r>
            <a:endParaRPr lang="zh-CN" altLang="en-US" sz="4000" dirty="0">
              <a:solidFill>
                <a:schemeClr val="tx2"/>
              </a:solidFill>
              <a:latin typeface="Bebas" pitchFamily="2" charset="0"/>
              <a:cs typeface="Arial" pitchFamily="34" charset="0"/>
            </a:endParaRPr>
          </a:p>
        </p:txBody>
      </p:sp>
      <p:sp>
        <p:nvSpPr>
          <p:cNvPr id="24" name="TextBox 23"/>
          <p:cNvSpPr txBox="1"/>
          <p:nvPr/>
        </p:nvSpPr>
        <p:spPr>
          <a:xfrm>
            <a:off x="1809611" y="4818836"/>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sp>
        <p:nvSpPr>
          <p:cNvPr id="25" name="TextBox 24"/>
          <p:cNvSpPr txBox="1"/>
          <p:nvPr/>
        </p:nvSpPr>
        <p:spPr>
          <a:xfrm>
            <a:off x="1804982" y="5175702"/>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itchFamily="34" charset="-122"/>
                <a:ea typeface="微软雅黑" pitchFamily="34" charset="-122"/>
              </a:rPr>
              <a:t>您的内容打在这里，或者通过复制您的文本后，在此框中</a:t>
            </a:r>
            <a:r>
              <a:rPr lang="zh-CN" altLang="en-US" sz="1000">
                <a:solidFill>
                  <a:schemeClr val="tx1">
                    <a:lumMod val="65000"/>
                    <a:lumOff val="35000"/>
                  </a:schemeClr>
                </a:solidFill>
                <a:latin typeface="微软雅黑" pitchFamily="34" charset="-122"/>
                <a:ea typeface="微软雅黑" pitchFamily="34" charset="-122"/>
              </a:rPr>
              <a:t>选择粘贴，并选择只保留文字。</a:t>
            </a:r>
          </a:p>
        </p:txBody>
      </p:sp>
      <p:sp>
        <p:nvSpPr>
          <p:cNvPr id="26" name="TextBox 25"/>
          <p:cNvSpPr txBox="1"/>
          <p:nvPr/>
        </p:nvSpPr>
        <p:spPr>
          <a:xfrm>
            <a:off x="911424" y="4842540"/>
            <a:ext cx="1019510" cy="707886"/>
          </a:xfrm>
          <a:prstGeom prst="rect">
            <a:avLst/>
          </a:prstGeom>
          <a:noFill/>
        </p:spPr>
        <p:txBody>
          <a:bodyPr wrap="none" rtlCol="0" anchor="ctr">
            <a:spAutoFit/>
          </a:bodyPr>
          <a:lstStyle/>
          <a:p>
            <a:pPr lvl="0" algn="ctr"/>
            <a:r>
              <a:rPr lang="en-US" altLang="zh-CN" sz="4000" dirty="0">
                <a:solidFill>
                  <a:schemeClr val="accent1"/>
                </a:solidFill>
                <a:latin typeface="Bebas" pitchFamily="2" charset="0"/>
                <a:cs typeface="Arial" pitchFamily="34" charset="0"/>
              </a:rPr>
              <a:t>15.3</a:t>
            </a:r>
            <a:endParaRPr lang="zh-CN" altLang="en-US" sz="4000" dirty="0">
              <a:solidFill>
                <a:schemeClr val="accent1"/>
              </a:solidFill>
              <a:latin typeface="Bebas" pitchFamily="2" charset="0"/>
              <a:cs typeface="Arial" pitchFamily="34" charset="0"/>
            </a:endParaRPr>
          </a:p>
        </p:txBody>
      </p:sp>
      <p:sp>
        <p:nvSpPr>
          <p:cNvPr id="27" name="TextBox 26"/>
          <p:cNvSpPr txBox="1"/>
          <p:nvPr/>
        </p:nvSpPr>
        <p:spPr>
          <a:xfrm>
            <a:off x="1809611" y="2770846"/>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itchFamily="34" charset="-122"/>
                <a:ea typeface="微软雅黑" pitchFamily="34" charset="-122"/>
                <a:cs typeface="华文黑体" pitchFamily="2" charset="-122"/>
              </a:rPr>
              <a:t>添加标题</a:t>
            </a:r>
          </a:p>
        </p:txBody>
      </p:sp>
      <p:sp>
        <p:nvSpPr>
          <p:cNvPr id="28" name="TextBox 27"/>
          <p:cNvSpPr txBox="1"/>
          <p:nvPr/>
        </p:nvSpPr>
        <p:spPr>
          <a:xfrm>
            <a:off x="1804982" y="3127712"/>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itchFamily="34" charset="-122"/>
                <a:ea typeface="微软雅黑" pitchFamily="34" charset="-122"/>
              </a:rPr>
              <a:t>您的内容打在这里，或者通过复制您的文本后，在此框中</a:t>
            </a:r>
            <a:r>
              <a:rPr lang="zh-CN" altLang="en-US" sz="1000">
                <a:solidFill>
                  <a:schemeClr val="tx1">
                    <a:lumMod val="65000"/>
                    <a:lumOff val="35000"/>
                  </a:schemeClr>
                </a:solidFill>
                <a:latin typeface="微软雅黑" pitchFamily="34" charset="-122"/>
                <a:ea typeface="微软雅黑" pitchFamily="34" charset="-122"/>
              </a:rPr>
              <a:t>选择粘贴，并选择只保留文字。</a:t>
            </a:r>
          </a:p>
        </p:txBody>
      </p:sp>
      <p:sp>
        <p:nvSpPr>
          <p:cNvPr id="29" name="TextBox 28"/>
          <p:cNvSpPr txBox="1"/>
          <p:nvPr/>
        </p:nvSpPr>
        <p:spPr>
          <a:xfrm>
            <a:off x="1042959" y="2794550"/>
            <a:ext cx="811441" cy="707886"/>
          </a:xfrm>
          <a:prstGeom prst="rect">
            <a:avLst/>
          </a:prstGeom>
          <a:noFill/>
        </p:spPr>
        <p:txBody>
          <a:bodyPr wrap="none" rtlCol="0" anchor="ctr">
            <a:spAutoFit/>
          </a:bodyPr>
          <a:lstStyle/>
          <a:p>
            <a:pPr lvl="0" algn="ctr"/>
            <a:r>
              <a:rPr lang="en-US" altLang="zh-CN" sz="4000" dirty="0">
                <a:solidFill>
                  <a:schemeClr val="tx2"/>
                </a:solidFill>
                <a:latin typeface="Bebas" pitchFamily="2" charset="0"/>
                <a:cs typeface="Arial" pitchFamily="34" charset="0"/>
              </a:rPr>
              <a:t>6.9</a:t>
            </a:r>
            <a:endParaRPr lang="zh-CN" altLang="en-US" sz="4000" dirty="0">
              <a:solidFill>
                <a:schemeClr val="tx2"/>
              </a:solidFill>
              <a:latin typeface="Bebas" pitchFamily="2" charset="0"/>
              <a:cs typeface="Arial" pitchFamily="34" charset="0"/>
            </a:endParaRPr>
          </a:p>
        </p:txBody>
      </p:sp>
      <p:sp>
        <p:nvSpPr>
          <p:cNvPr id="30" name="标题 29"/>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198889283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49" presetClass="entr" presetSubtype="0" decel="10000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style.rotation</p:attrName>
                                        </p:attrNameLst>
                                      </p:cBhvr>
                                      <p:tavLst>
                                        <p:tav tm="0">
                                          <p:val>
                                            <p:fltVal val="360"/>
                                          </p:val>
                                        </p:tav>
                                        <p:tav tm="100000">
                                          <p:val>
                                            <p:fltVal val="0"/>
                                          </p:val>
                                        </p:tav>
                                      </p:tavLst>
                                    </p:anim>
                                    <p:animEffect transition="in" filter="fade">
                                      <p:cBhvr>
                                        <p:cTn id="16" dur="500"/>
                                        <p:tgtEl>
                                          <p:spTgt spid="2"/>
                                        </p:tgtEl>
                                      </p:cBhvr>
                                    </p:animEffect>
                                  </p:childTnLst>
                                </p:cTn>
                              </p:par>
                              <p:par>
                                <p:cTn id="17" presetID="49" presetClass="entr" presetSubtype="0" decel="100000" fill="hold" grpId="0" nodeType="withEffect">
                                  <p:stCondLst>
                                    <p:cond delay="2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 calcmode="lin" valueType="num">
                                      <p:cBhvr>
                                        <p:cTn id="21" dur="500" fill="hold"/>
                                        <p:tgtEl>
                                          <p:spTgt spid="3"/>
                                        </p:tgtEl>
                                        <p:attrNameLst>
                                          <p:attrName>style.rotation</p:attrName>
                                        </p:attrNameLst>
                                      </p:cBhvr>
                                      <p:tavLst>
                                        <p:tav tm="0">
                                          <p:val>
                                            <p:fltVal val="360"/>
                                          </p:val>
                                        </p:tav>
                                        <p:tav tm="100000">
                                          <p:val>
                                            <p:fltVal val="0"/>
                                          </p:val>
                                        </p:tav>
                                      </p:tavLst>
                                    </p:anim>
                                    <p:animEffect transition="in" filter="fade">
                                      <p:cBhvr>
                                        <p:cTn id="22" dur="500"/>
                                        <p:tgtEl>
                                          <p:spTgt spid="3"/>
                                        </p:tgtEl>
                                      </p:cBhvr>
                                    </p:animEffect>
                                  </p:childTnLst>
                                </p:cTn>
                              </p:par>
                              <p:par>
                                <p:cTn id="23" presetID="49" presetClass="entr" presetSubtype="0" decel="100000" fill="hold" grpId="0" nodeType="withEffect">
                                  <p:stCondLst>
                                    <p:cond delay="4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style.rotation</p:attrName>
                                        </p:attrNameLst>
                                      </p:cBhvr>
                                      <p:tavLst>
                                        <p:tav tm="0">
                                          <p:val>
                                            <p:fltVal val="360"/>
                                          </p:val>
                                        </p:tav>
                                        <p:tav tm="100000">
                                          <p:val>
                                            <p:fltVal val="0"/>
                                          </p:val>
                                        </p:tav>
                                      </p:tavLst>
                                    </p:anim>
                                    <p:animEffect transition="in" filter="fade">
                                      <p:cBhvr>
                                        <p:cTn id="28" dur="500"/>
                                        <p:tgtEl>
                                          <p:spTgt spid="4"/>
                                        </p:tgtEl>
                                      </p:cBhvr>
                                    </p:animEffect>
                                  </p:childTnLst>
                                </p:cTn>
                              </p:par>
                            </p:childTnLst>
                          </p:cTn>
                        </p:par>
                        <p:par>
                          <p:cTn id="29" fill="hold">
                            <p:stCondLst>
                              <p:cond delay="1900"/>
                            </p:stCondLst>
                            <p:childTnLst>
                              <p:par>
                                <p:cTn id="30" presetID="2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right)">
                                      <p:cBhvr>
                                        <p:cTn id="35" dur="500"/>
                                        <p:tgtEl>
                                          <p:spTgt spid="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right)">
                                      <p:cBhvr>
                                        <p:cTn id="44" dur="500"/>
                                        <p:tgtEl>
                                          <p:spTgt spid="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par>
                          <p:cTn id="48" fill="hold">
                            <p:stCondLst>
                              <p:cond delay="2400"/>
                            </p:stCondLst>
                            <p:childTnLst>
                              <p:par>
                                <p:cTn id="49" presetID="1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p:tgtEl>
                                          <p:spTgt spid="12"/>
                                        </p:tgtEl>
                                        <p:attrNameLst>
                                          <p:attrName>ppt_x</p:attrName>
                                        </p:attrNameLst>
                                      </p:cBhvr>
                                      <p:tavLst>
                                        <p:tav tm="0">
                                          <p:val>
                                            <p:strVal val="#ppt_x-#ppt_w*1.125000"/>
                                          </p:val>
                                        </p:tav>
                                        <p:tav tm="100000">
                                          <p:val>
                                            <p:strVal val="#ppt_x"/>
                                          </p:val>
                                        </p:tav>
                                      </p:tavLst>
                                    </p:anim>
                                    <p:animEffect transition="in" filter="wipe(right)">
                                      <p:cBhvr>
                                        <p:cTn id="52" dur="500"/>
                                        <p:tgtEl>
                                          <p:spTgt spid="12"/>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p:tgtEl>
                                          <p:spTgt spid="13"/>
                                        </p:tgtEl>
                                        <p:attrNameLst>
                                          <p:attrName>ppt_x</p:attrName>
                                        </p:attrNameLst>
                                      </p:cBhvr>
                                      <p:tavLst>
                                        <p:tav tm="0">
                                          <p:val>
                                            <p:strVal val="#ppt_x-#ppt_w*1.125000"/>
                                          </p:val>
                                        </p:tav>
                                        <p:tav tm="100000">
                                          <p:val>
                                            <p:strVal val="#ppt_x"/>
                                          </p:val>
                                        </p:tav>
                                      </p:tavLst>
                                    </p:anim>
                                    <p:animEffect transition="in" filter="wipe(right)">
                                      <p:cBhvr>
                                        <p:cTn id="56" dur="500"/>
                                        <p:tgtEl>
                                          <p:spTgt spid="13"/>
                                        </p:tgtEl>
                                      </p:cBhvr>
                                    </p:animEffect>
                                  </p:childTnLst>
                                </p:cTn>
                              </p:par>
                              <p:par>
                                <p:cTn id="57" presetID="12" presetClass="entr" presetSubtype="4" fill="hold" grpId="0" nodeType="withEffect">
                                  <p:stCondLst>
                                    <p:cond delay="0"/>
                                  </p:stCondLst>
                                  <p:iterate type="lt">
                                    <p:tmPct val="40000"/>
                                  </p:iterate>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300"/>
                                        <p:tgtEl>
                                          <p:spTgt spid="14"/>
                                        </p:tgtEl>
                                        <p:attrNameLst>
                                          <p:attrName>ppt_y</p:attrName>
                                        </p:attrNameLst>
                                      </p:cBhvr>
                                      <p:tavLst>
                                        <p:tav tm="0">
                                          <p:val>
                                            <p:strVal val="#ppt_y+#ppt_h*1.125000"/>
                                          </p:val>
                                        </p:tav>
                                        <p:tav tm="100000">
                                          <p:val>
                                            <p:strVal val="#ppt_y"/>
                                          </p:val>
                                        </p:tav>
                                      </p:tavLst>
                                    </p:anim>
                                    <p:animEffect transition="in" filter="wipe(up)">
                                      <p:cBhvr>
                                        <p:cTn id="60" dur="300"/>
                                        <p:tgtEl>
                                          <p:spTgt spid="14"/>
                                        </p:tgtEl>
                                      </p:cBhvr>
                                    </p:animEffect>
                                  </p:childTnLst>
                                </p:cTn>
                              </p:par>
                            </p:childTnLst>
                          </p:cTn>
                        </p:par>
                        <p:par>
                          <p:cTn id="61" fill="hold">
                            <p:stCondLst>
                              <p:cond delay="3060"/>
                            </p:stCondLst>
                            <p:childTnLst>
                              <p:par>
                                <p:cTn id="62" presetID="12" presetClass="entr" presetSubtype="8"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p:tgtEl>
                                          <p:spTgt spid="15"/>
                                        </p:tgtEl>
                                        <p:attrNameLst>
                                          <p:attrName>ppt_x</p:attrName>
                                        </p:attrNameLst>
                                      </p:cBhvr>
                                      <p:tavLst>
                                        <p:tav tm="0">
                                          <p:val>
                                            <p:strVal val="#ppt_x-#ppt_w*1.125000"/>
                                          </p:val>
                                        </p:tav>
                                        <p:tav tm="100000">
                                          <p:val>
                                            <p:strVal val="#ppt_x"/>
                                          </p:val>
                                        </p:tav>
                                      </p:tavLst>
                                    </p:anim>
                                    <p:animEffect transition="in" filter="wipe(right)">
                                      <p:cBhvr>
                                        <p:cTn id="65" dur="500"/>
                                        <p:tgtEl>
                                          <p:spTgt spid="15"/>
                                        </p:tgtEl>
                                      </p:cBhvr>
                                    </p:animEffect>
                                  </p:childTnLst>
                                </p:cTn>
                              </p:par>
                              <p:par>
                                <p:cTn id="66" presetID="12" presetClass="entr" presetSubtype="8"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p:tgtEl>
                                          <p:spTgt spid="16"/>
                                        </p:tgtEl>
                                        <p:attrNameLst>
                                          <p:attrName>ppt_x</p:attrName>
                                        </p:attrNameLst>
                                      </p:cBhvr>
                                      <p:tavLst>
                                        <p:tav tm="0">
                                          <p:val>
                                            <p:strVal val="#ppt_x-#ppt_w*1.125000"/>
                                          </p:val>
                                        </p:tav>
                                        <p:tav tm="100000">
                                          <p:val>
                                            <p:strVal val="#ppt_x"/>
                                          </p:val>
                                        </p:tav>
                                      </p:tavLst>
                                    </p:anim>
                                    <p:animEffect transition="in" filter="wipe(right)">
                                      <p:cBhvr>
                                        <p:cTn id="69" dur="500"/>
                                        <p:tgtEl>
                                          <p:spTgt spid="16"/>
                                        </p:tgtEl>
                                      </p:cBhvr>
                                    </p:animEffect>
                                  </p:childTnLst>
                                </p:cTn>
                              </p:par>
                              <p:par>
                                <p:cTn id="70" presetID="12" presetClass="entr" presetSubtype="4" fill="hold" grpId="0" nodeType="withEffect">
                                  <p:stCondLst>
                                    <p:cond delay="0"/>
                                  </p:stCondLst>
                                  <p:iterate type="lt">
                                    <p:tmPct val="40000"/>
                                  </p:iterate>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300"/>
                                        <p:tgtEl>
                                          <p:spTgt spid="17"/>
                                        </p:tgtEl>
                                        <p:attrNameLst>
                                          <p:attrName>ppt_y</p:attrName>
                                        </p:attrNameLst>
                                      </p:cBhvr>
                                      <p:tavLst>
                                        <p:tav tm="0">
                                          <p:val>
                                            <p:strVal val="#ppt_y+#ppt_h*1.125000"/>
                                          </p:val>
                                        </p:tav>
                                        <p:tav tm="100000">
                                          <p:val>
                                            <p:strVal val="#ppt_y"/>
                                          </p:val>
                                        </p:tav>
                                      </p:tavLst>
                                    </p:anim>
                                    <p:animEffect transition="in" filter="wipe(up)">
                                      <p:cBhvr>
                                        <p:cTn id="73" dur="300"/>
                                        <p:tgtEl>
                                          <p:spTgt spid="17"/>
                                        </p:tgtEl>
                                      </p:cBhvr>
                                    </p:animEffect>
                                  </p:childTnLst>
                                </p:cTn>
                              </p:par>
                            </p:childTnLst>
                          </p:cTn>
                        </p:par>
                        <p:par>
                          <p:cTn id="74" fill="hold">
                            <p:stCondLst>
                              <p:cond delay="3600"/>
                            </p:stCondLst>
                            <p:childTnLst>
                              <p:par>
                                <p:cTn id="75" presetID="12" presetClass="entr" presetSubtype="8"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p:tgtEl>
                                          <p:spTgt spid="18"/>
                                        </p:tgtEl>
                                        <p:attrNameLst>
                                          <p:attrName>ppt_x</p:attrName>
                                        </p:attrNameLst>
                                      </p:cBhvr>
                                      <p:tavLst>
                                        <p:tav tm="0">
                                          <p:val>
                                            <p:strVal val="#ppt_x-#ppt_w*1.125000"/>
                                          </p:val>
                                        </p:tav>
                                        <p:tav tm="100000">
                                          <p:val>
                                            <p:strVal val="#ppt_x"/>
                                          </p:val>
                                        </p:tav>
                                      </p:tavLst>
                                    </p:anim>
                                    <p:animEffect transition="in" filter="wipe(right)">
                                      <p:cBhvr>
                                        <p:cTn id="78" dur="500"/>
                                        <p:tgtEl>
                                          <p:spTgt spid="18"/>
                                        </p:tgtEl>
                                      </p:cBhvr>
                                    </p:animEffect>
                                  </p:childTnLst>
                                </p:cTn>
                              </p:par>
                              <p:par>
                                <p:cTn id="79" presetID="12" presetClass="entr" presetSubtype="8"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p:tgtEl>
                                          <p:spTgt spid="19"/>
                                        </p:tgtEl>
                                        <p:attrNameLst>
                                          <p:attrName>ppt_x</p:attrName>
                                        </p:attrNameLst>
                                      </p:cBhvr>
                                      <p:tavLst>
                                        <p:tav tm="0">
                                          <p:val>
                                            <p:strVal val="#ppt_x-#ppt_w*1.125000"/>
                                          </p:val>
                                        </p:tav>
                                        <p:tav tm="100000">
                                          <p:val>
                                            <p:strVal val="#ppt_x"/>
                                          </p:val>
                                        </p:tav>
                                      </p:tavLst>
                                    </p:anim>
                                    <p:animEffect transition="in" filter="wipe(right)">
                                      <p:cBhvr>
                                        <p:cTn id="82" dur="500"/>
                                        <p:tgtEl>
                                          <p:spTgt spid="19"/>
                                        </p:tgtEl>
                                      </p:cBhvr>
                                    </p:animEffect>
                                  </p:childTnLst>
                                </p:cTn>
                              </p:par>
                              <p:par>
                                <p:cTn id="83" presetID="12" presetClass="entr" presetSubtype="4" fill="hold" grpId="0" nodeType="withEffect">
                                  <p:stCondLst>
                                    <p:cond delay="0"/>
                                  </p:stCondLst>
                                  <p:iterate type="lt">
                                    <p:tmPct val="40000"/>
                                  </p:iterate>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300"/>
                                        <p:tgtEl>
                                          <p:spTgt spid="20"/>
                                        </p:tgtEl>
                                        <p:attrNameLst>
                                          <p:attrName>ppt_y</p:attrName>
                                        </p:attrNameLst>
                                      </p:cBhvr>
                                      <p:tavLst>
                                        <p:tav tm="0">
                                          <p:val>
                                            <p:strVal val="#ppt_y+#ppt_h*1.125000"/>
                                          </p:val>
                                        </p:tav>
                                        <p:tav tm="100000">
                                          <p:val>
                                            <p:strVal val="#ppt_y"/>
                                          </p:val>
                                        </p:tav>
                                      </p:tavLst>
                                    </p:anim>
                                    <p:animEffect transition="in" filter="wipe(up)">
                                      <p:cBhvr>
                                        <p:cTn id="86" dur="300"/>
                                        <p:tgtEl>
                                          <p:spTgt spid="20"/>
                                        </p:tgtEl>
                                      </p:cBhvr>
                                    </p:animEffect>
                                  </p:childTnLst>
                                </p:cTn>
                              </p:par>
                            </p:childTnLst>
                          </p:cTn>
                        </p:par>
                        <p:par>
                          <p:cTn id="87" fill="hold">
                            <p:stCondLst>
                              <p:cond delay="4140"/>
                            </p:stCondLst>
                            <p:childTnLst>
                              <p:par>
                                <p:cTn id="88" presetID="12" presetClass="entr" presetSubtype="8"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additive="base">
                                        <p:cTn id="90" dur="500"/>
                                        <p:tgtEl>
                                          <p:spTgt spid="21"/>
                                        </p:tgtEl>
                                        <p:attrNameLst>
                                          <p:attrName>ppt_x</p:attrName>
                                        </p:attrNameLst>
                                      </p:cBhvr>
                                      <p:tavLst>
                                        <p:tav tm="0">
                                          <p:val>
                                            <p:strVal val="#ppt_x-#ppt_w*1.125000"/>
                                          </p:val>
                                        </p:tav>
                                        <p:tav tm="100000">
                                          <p:val>
                                            <p:strVal val="#ppt_x"/>
                                          </p:val>
                                        </p:tav>
                                      </p:tavLst>
                                    </p:anim>
                                    <p:animEffect transition="in" filter="wipe(right)">
                                      <p:cBhvr>
                                        <p:cTn id="91" dur="500"/>
                                        <p:tgtEl>
                                          <p:spTgt spid="21"/>
                                        </p:tgtEl>
                                      </p:cBhvr>
                                    </p:animEffect>
                                  </p:childTnLst>
                                </p:cTn>
                              </p:par>
                              <p:par>
                                <p:cTn id="92" presetID="12" presetClass="entr" presetSubtype="8" fill="hold" grpId="0" nodeType="with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additive="base">
                                        <p:cTn id="94" dur="500"/>
                                        <p:tgtEl>
                                          <p:spTgt spid="22"/>
                                        </p:tgtEl>
                                        <p:attrNameLst>
                                          <p:attrName>ppt_x</p:attrName>
                                        </p:attrNameLst>
                                      </p:cBhvr>
                                      <p:tavLst>
                                        <p:tav tm="0">
                                          <p:val>
                                            <p:strVal val="#ppt_x-#ppt_w*1.125000"/>
                                          </p:val>
                                        </p:tav>
                                        <p:tav tm="100000">
                                          <p:val>
                                            <p:strVal val="#ppt_x"/>
                                          </p:val>
                                        </p:tav>
                                      </p:tavLst>
                                    </p:anim>
                                    <p:animEffect transition="in" filter="wipe(right)">
                                      <p:cBhvr>
                                        <p:cTn id="95" dur="500"/>
                                        <p:tgtEl>
                                          <p:spTgt spid="22"/>
                                        </p:tgtEl>
                                      </p:cBhvr>
                                    </p:animEffect>
                                  </p:childTnLst>
                                </p:cTn>
                              </p:par>
                              <p:par>
                                <p:cTn id="96" presetID="12" presetClass="entr" presetSubtype="4" fill="hold" grpId="0" nodeType="withEffect">
                                  <p:stCondLst>
                                    <p:cond delay="0"/>
                                  </p:stCondLst>
                                  <p:iterate type="lt">
                                    <p:tmPct val="40000"/>
                                  </p:iterate>
                                  <p:childTnLst>
                                    <p:set>
                                      <p:cBhvr>
                                        <p:cTn id="97" dur="1" fill="hold">
                                          <p:stCondLst>
                                            <p:cond delay="0"/>
                                          </p:stCondLst>
                                        </p:cTn>
                                        <p:tgtEl>
                                          <p:spTgt spid="23"/>
                                        </p:tgtEl>
                                        <p:attrNameLst>
                                          <p:attrName>style.visibility</p:attrName>
                                        </p:attrNameLst>
                                      </p:cBhvr>
                                      <p:to>
                                        <p:strVal val="visible"/>
                                      </p:to>
                                    </p:set>
                                    <p:anim calcmode="lin" valueType="num">
                                      <p:cBhvr additive="base">
                                        <p:cTn id="98" dur="300"/>
                                        <p:tgtEl>
                                          <p:spTgt spid="23"/>
                                        </p:tgtEl>
                                        <p:attrNameLst>
                                          <p:attrName>ppt_y</p:attrName>
                                        </p:attrNameLst>
                                      </p:cBhvr>
                                      <p:tavLst>
                                        <p:tav tm="0">
                                          <p:val>
                                            <p:strVal val="#ppt_y+#ppt_h*1.125000"/>
                                          </p:val>
                                        </p:tav>
                                        <p:tav tm="100000">
                                          <p:val>
                                            <p:strVal val="#ppt_y"/>
                                          </p:val>
                                        </p:tav>
                                      </p:tavLst>
                                    </p:anim>
                                    <p:animEffect transition="in" filter="wipe(up)">
                                      <p:cBhvr>
                                        <p:cTn id="99" dur="300"/>
                                        <p:tgtEl>
                                          <p:spTgt spid="23"/>
                                        </p:tgtEl>
                                      </p:cBhvr>
                                    </p:animEffect>
                                  </p:childTnLst>
                                </p:cTn>
                              </p:par>
                            </p:childTnLst>
                          </p:cTn>
                        </p:par>
                        <p:par>
                          <p:cTn id="100" fill="hold">
                            <p:stCondLst>
                              <p:cond delay="4800"/>
                            </p:stCondLst>
                            <p:childTnLst>
                              <p:par>
                                <p:cTn id="101" presetID="12" presetClass="entr" presetSubtype="8"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additive="base">
                                        <p:cTn id="103" dur="500"/>
                                        <p:tgtEl>
                                          <p:spTgt spid="24"/>
                                        </p:tgtEl>
                                        <p:attrNameLst>
                                          <p:attrName>ppt_x</p:attrName>
                                        </p:attrNameLst>
                                      </p:cBhvr>
                                      <p:tavLst>
                                        <p:tav tm="0">
                                          <p:val>
                                            <p:strVal val="#ppt_x-#ppt_w*1.125000"/>
                                          </p:val>
                                        </p:tav>
                                        <p:tav tm="100000">
                                          <p:val>
                                            <p:strVal val="#ppt_x"/>
                                          </p:val>
                                        </p:tav>
                                      </p:tavLst>
                                    </p:anim>
                                    <p:animEffect transition="in" filter="wipe(right)">
                                      <p:cBhvr>
                                        <p:cTn id="104" dur="500"/>
                                        <p:tgtEl>
                                          <p:spTgt spid="24"/>
                                        </p:tgtEl>
                                      </p:cBhvr>
                                    </p:animEffect>
                                  </p:childTnLst>
                                </p:cTn>
                              </p:par>
                              <p:par>
                                <p:cTn id="105" presetID="12" presetClass="entr" presetSubtype="8"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p:tgtEl>
                                          <p:spTgt spid="25"/>
                                        </p:tgtEl>
                                        <p:attrNameLst>
                                          <p:attrName>ppt_x</p:attrName>
                                        </p:attrNameLst>
                                      </p:cBhvr>
                                      <p:tavLst>
                                        <p:tav tm="0">
                                          <p:val>
                                            <p:strVal val="#ppt_x-#ppt_w*1.125000"/>
                                          </p:val>
                                        </p:tav>
                                        <p:tav tm="100000">
                                          <p:val>
                                            <p:strVal val="#ppt_x"/>
                                          </p:val>
                                        </p:tav>
                                      </p:tavLst>
                                    </p:anim>
                                    <p:animEffect transition="in" filter="wipe(right)">
                                      <p:cBhvr>
                                        <p:cTn id="108" dur="500"/>
                                        <p:tgtEl>
                                          <p:spTgt spid="25"/>
                                        </p:tgtEl>
                                      </p:cBhvr>
                                    </p:animEffect>
                                  </p:childTnLst>
                                </p:cTn>
                              </p:par>
                              <p:par>
                                <p:cTn id="109" presetID="12" presetClass="entr" presetSubtype="4" fill="hold" grpId="0" nodeType="withEffect">
                                  <p:stCondLst>
                                    <p:cond delay="0"/>
                                  </p:stCondLst>
                                  <p:iterate type="lt">
                                    <p:tmPct val="40000"/>
                                  </p:iterate>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300"/>
                                        <p:tgtEl>
                                          <p:spTgt spid="26"/>
                                        </p:tgtEl>
                                        <p:attrNameLst>
                                          <p:attrName>ppt_y</p:attrName>
                                        </p:attrNameLst>
                                      </p:cBhvr>
                                      <p:tavLst>
                                        <p:tav tm="0">
                                          <p:val>
                                            <p:strVal val="#ppt_y+#ppt_h*1.125000"/>
                                          </p:val>
                                        </p:tav>
                                        <p:tav tm="100000">
                                          <p:val>
                                            <p:strVal val="#ppt_y"/>
                                          </p:val>
                                        </p:tav>
                                      </p:tavLst>
                                    </p:anim>
                                    <p:animEffect transition="in" filter="wipe(up)">
                                      <p:cBhvr>
                                        <p:cTn id="112" dur="300"/>
                                        <p:tgtEl>
                                          <p:spTgt spid="26"/>
                                        </p:tgtEl>
                                      </p:cBhvr>
                                    </p:animEffect>
                                  </p:childTnLst>
                                </p:cTn>
                              </p:par>
                            </p:childTnLst>
                          </p:cTn>
                        </p:par>
                        <p:par>
                          <p:cTn id="113" fill="hold">
                            <p:stCondLst>
                              <p:cond delay="5460"/>
                            </p:stCondLst>
                            <p:childTnLst>
                              <p:par>
                                <p:cTn id="114" presetID="12" presetClass="entr" presetSubtype="8" fill="hold" grpId="0" nodeType="afterEffect">
                                  <p:stCondLst>
                                    <p:cond delay="0"/>
                                  </p:stCondLst>
                                  <p:childTnLst>
                                    <p:set>
                                      <p:cBhvr>
                                        <p:cTn id="115" dur="1" fill="hold">
                                          <p:stCondLst>
                                            <p:cond delay="0"/>
                                          </p:stCondLst>
                                        </p:cTn>
                                        <p:tgtEl>
                                          <p:spTgt spid="27"/>
                                        </p:tgtEl>
                                        <p:attrNameLst>
                                          <p:attrName>style.visibility</p:attrName>
                                        </p:attrNameLst>
                                      </p:cBhvr>
                                      <p:to>
                                        <p:strVal val="visible"/>
                                      </p:to>
                                    </p:set>
                                    <p:anim calcmode="lin" valueType="num">
                                      <p:cBhvr additive="base">
                                        <p:cTn id="116" dur="500"/>
                                        <p:tgtEl>
                                          <p:spTgt spid="27"/>
                                        </p:tgtEl>
                                        <p:attrNameLst>
                                          <p:attrName>ppt_x</p:attrName>
                                        </p:attrNameLst>
                                      </p:cBhvr>
                                      <p:tavLst>
                                        <p:tav tm="0">
                                          <p:val>
                                            <p:strVal val="#ppt_x-#ppt_w*1.125000"/>
                                          </p:val>
                                        </p:tav>
                                        <p:tav tm="100000">
                                          <p:val>
                                            <p:strVal val="#ppt_x"/>
                                          </p:val>
                                        </p:tav>
                                      </p:tavLst>
                                    </p:anim>
                                    <p:animEffect transition="in" filter="wipe(right)">
                                      <p:cBhvr>
                                        <p:cTn id="117" dur="500"/>
                                        <p:tgtEl>
                                          <p:spTgt spid="27"/>
                                        </p:tgtEl>
                                      </p:cBhvr>
                                    </p:animEffect>
                                  </p:childTnLst>
                                </p:cTn>
                              </p:par>
                              <p:par>
                                <p:cTn id="118" presetID="12" presetClass="entr" presetSubtype="8" fill="hold" grpId="0" nodeType="withEffect">
                                  <p:stCondLst>
                                    <p:cond delay="0"/>
                                  </p:stCondLst>
                                  <p:childTnLst>
                                    <p:set>
                                      <p:cBhvr>
                                        <p:cTn id="119" dur="1" fill="hold">
                                          <p:stCondLst>
                                            <p:cond delay="0"/>
                                          </p:stCondLst>
                                        </p:cTn>
                                        <p:tgtEl>
                                          <p:spTgt spid="28"/>
                                        </p:tgtEl>
                                        <p:attrNameLst>
                                          <p:attrName>style.visibility</p:attrName>
                                        </p:attrNameLst>
                                      </p:cBhvr>
                                      <p:to>
                                        <p:strVal val="visible"/>
                                      </p:to>
                                    </p:set>
                                    <p:anim calcmode="lin" valueType="num">
                                      <p:cBhvr additive="base">
                                        <p:cTn id="120" dur="500"/>
                                        <p:tgtEl>
                                          <p:spTgt spid="28"/>
                                        </p:tgtEl>
                                        <p:attrNameLst>
                                          <p:attrName>ppt_x</p:attrName>
                                        </p:attrNameLst>
                                      </p:cBhvr>
                                      <p:tavLst>
                                        <p:tav tm="0">
                                          <p:val>
                                            <p:strVal val="#ppt_x-#ppt_w*1.125000"/>
                                          </p:val>
                                        </p:tav>
                                        <p:tav tm="100000">
                                          <p:val>
                                            <p:strVal val="#ppt_x"/>
                                          </p:val>
                                        </p:tav>
                                      </p:tavLst>
                                    </p:anim>
                                    <p:animEffect transition="in" filter="wipe(right)">
                                      <p:cBhvr>
                                        <p:cTn id="121" dur="500"/>
                                        <p:tgtEl>
                                          <p:spTgt spid="28"/>
                                        </p:tgtEl>
                                      </p:cBhvr>
                                    </p:animEffect>
                                  </p:childTnLst>
                                </p:cTn>
                              </p:par>
                              <p:par>
                                <p:cTn id="122" presetID="12" presetClass="entr" presetSubtype="4" fill="hold" grpId="0" nodeType="withEffect">
                                  <p:stCondLst>
                                    <p:cond delay="0"/>
                                  </p:stCondLst>
                                  <p:iterate type="lt">
                                    <p:tmPct val="40000"/>
                                  </p:iterate>
                                  <p:childTnLst>
                                    <p:set>
                                      <p:cBhvr>
                                        <p:cTn id="123" dur="1" fill="hold">
                                          <p:stCondLst>
                                            <p:cond delay="0"/>
                                          </p:stCondLst>
                                        </p:cTn>
                                        <p:tgtEl>
                                          <p:spTgt spid="29"/>
                                        </p:tgtEl>
                                        <p:attrNameLst>
                                          <p:attrName>style.visibility</p:attrName>
                                        </p:attrNameLst>
                                      </p:cBhvr>
                                      <p:to>
                                        <p:strVal val="visible"/>
                                      </p:to>
                                    </p:set>
                                    <p:anim calcmode="lin" valueType="num">
                                      <p:cBhvr additive="base">
                                        <p:cTn id="124" dur="300"/>
                                        <p:tgtEl>
                                          <p:spTgt spid="29"/>
                                        </p:tgtEl>
                                        <p:attrNameLst>
                                          <p:attrName>ppt_y</p:attrName>
                                        </p:attrNameLst>
                                      </p:cBhvr>
                                      <p:tavLst>
                                        <p:tav tm="0">
                                          <p:val>
                                            <p:strVal val="#ppt_y+#ppt_h*1.125000"/>
                                          </p:val>
                                        </p:tav>
                                        <p:tav tm="100000">
                                          <p:val>
                                            <p:strVal val="#ppt_y"/>
                                          </p:val>
                                        </p:tav>
                                      </p:tavLst>
                                    </p:anim>
                                    <p:animEffect transition="in" filter="wipe(up)">
                                      <p:cBhvr>
                                        <p:cTn id="125" dur="3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6"/>
          <p:cNvSpPr>
            <a:spLocks noChangeShapeType="1"/>
          </p:cNvSpPr>
          <p:nvPr/>
        </p:nvSpPr>
        <p:spPr bwMode="auto">
          <a:xfrm>
            <a:off x="2400445" y="1923310"/>
            <a:ext cx="3021013" cy="0"/>
          </a:xfrm>
          <a:prstGeom prst="line">
            <a:avLst/>
          </a:prstGeom>
          <a:noFill/>
          <a:ln w="2" cap="flat">
            <a:solidFill>
              <a:srgbClr val="DEDED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Line 7"/>
          <p:cNvSpPr>
            <a:spLocks noChangeShapeType="1"/>
          </p:cNvSpPr>
          <p:nvPr/>
        </p:nvSpPr>
        <p:spPr bwMode="auto">
          <a:xfrm>
            <a:off x="2400445" y="5193560"/>
            <a:ext cx="3021013" cy="0"/>
          </a:xfrm>
          <a:prstGeom prst="line">
            <a:avLst/>
          </a:prstGeom>
          <a:noFill/>
          <a:ln w="2" cap="flat">
            <a:solidFill>
              <a:srgbClr val="DEDED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 name="Line 8"/>
          <p:cNvSpPr>
            <a:spLocks noChangeShapeType="1"/>
          </p:cNvSpPr>
          <p:nvPr/>
        </p:nvSpPr>
        <p:spPr bwMode="auto">
          <a:xfrm>
            <a:off x="2400445" y="4726835"/>
            <a:ext cx="3021013" cy="0"/>
          </a:xfrm>
          <a:prstGeom prst="line">
            <a:avLst/>
          </a:prstGeom>
          <a:noFill/>
          <a:ln w="2" cap="flat">
            <a:solidFill>
              <a:srgbClr val="DEDED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Line 9"/>
          <p:cNvSpPr>
            <a:spLocks noChangeShapeType="1"/>
          </p:cNvSpPr>
          <p:nvPr/>
        </p:nvSpPr>
        <p:spPr bwMode="auto">
          <a:xfrm>
            <a:off x="2400445" y="4260110"/>
            <a:ext cx="3021013" cy="0"/>
          </a:xfrm>
          <a:prstGeom prst="line">
            <a:avLst/>
          </a:prstGeom>
          <a:noFill/>
          <a:ln w="2" cap="flat">
            <a:solidFill>
              <a:srgbClr val="DEDED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 name="Line 10"/>
          <p:cNvSpPr>
            <a:spLocks noChangeShapeType="1"/>
          </p:cNvSpPr>
          <p:nvPr/>
        </p:nvSpPr>
        <p:spPr bwMode="auto">
          <a:xfrm>
            <a:off x="2400445" y="3791798"/>
            <a:ext cx="3021013" cy="0"/>
          </a:xfrm>
          <a:prstGeom prst="line">
            <a:avLst/>
          </a:prstGeom>
          <a:noFill/>
          <a:ln w="2" cap="flat">
            <a:solidFill>
              <a:srgbClr val="DEDED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Line 11"/>
          <p:cNvSpPr>
            <a:spLocks noChangeShapeType="1"/>
          </p:cNvSpPr>
          <p:nvPr/>
        </p:nvSpPr>
        <p:spPr bwMode="auto">
          <a:xfrm>
            <a:off x="2400445" y="3325073"/>
            <a:ext cx="3021013" cy="0"/>
          </a:xfrm>
          <a:prstGeom prst="line">
            <a:avLst/>
          </a:prstGeom>
          <a:noFill/>
          <a:ln w="2" cap="flat">
            <a:solidFill>
              <a:srgbClr val="DEDED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 name="Line 12"/>
          <p:cNvSpPr>
            <a:spLocks noChangeShapeType="1"/>
          </p:cNvSpPr>
          <p:nvPr/>
        </p:nvSpPr>
        <p:spPr bwMode="auto">
          <a:xfrm>
            <a:off x="2400445" y="2858348"/>
            <a:ext cx="3021013" cy="0"/>
          </a:xfrm>
          <a:prstGeom prst="line">
            <a:avLst/>
          </a:prstGeom>
          <a:noFill/>
          <a:ln w="2" cap="flat">
            <a:solidFill>
              <a:srgbClr val="DEDED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9" name="Line 13"/>
          <p:cNvSpPr>
            <a:spLocks noChangeShapeType="1"/>
          </p:cNvSpPr>
          <p:nvPr/>
        </p:nvSpPr>
        <p:spPr bwMode="auto">
          <a:xfrm>
            <a:off x="2400445" y="2390035"/>
            <a:ext cx="3021013" cy="0"/>
          </a:xfrm>
          <a:prstGeom prst="line">
            <a:avLst/>
          </a:prstGeom>
          <a:noFill/>
          <a:ln w="2" cap="flat">
            <a:solidFill>
              <a:srgbClr val="DEDED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Rectangle 14"/>
          <p:cNvSpPr>
            <a:spLocks noChangeArrowheads="1"/>
          </p:cNvSpPr>
          <p:nvPr/>
        </p:nvSpPr>
        <p:spPr bwMode="auto">
          <a:xfrm>
            <a:off x="2617932" y="3166323"/>
            <a:ext cx="290513" cy="2032000"/>
          </a:xfrm>
          <a:prstGeom prst="rect">
            <a:avLst/>
          </a:prstGeom>
          <a:solidFill>
            <a:srgbClr val="ECECE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Rectangle 15"/>
          <p:cNvSpPr>
            <a:spLocks noChangeArrowheads="1"/>
          </p:cNvSpPr>
          <p:nvPr/>
        </p:nvSpPr>
        <p:spPr bwMode="auto">
          <a:xfrm>
            <a:off x="2617932" y="3629873"/>
            <a:ext cx="290513" cy="156845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 name="Rectangle 16"/>
          <p:cNvSpPr>
            <a:spLocks noChangeArrowheads="1"/>
          </p:cNvSpPr>
          <p:nvPr/>
        </p:nvSpPr>
        <p:spPr bwMode="auto">
          <a:xfrm>
            <a:off x="2617932" y="4182323"/>
            <a:ext cx="290513" cy="1016000"/>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 name="Rectangle 17"/>
          <p:cNvSpPr>
            <a:spLocks noChangeArrowheads="1"/>
          </p:cNvSpPr>
          <p:nvPr/>
        </p:nvSpPr>
        <p:spPr bwMode="auto">
          <a:xfrm>
            <a:off x="3376757" y="3036149"/>
            <a:ext cx="290513" cy="2162175"/>
          </a:xfrm>
          <a:prstGeom prst="rect">
            <a:avLst/>
          </a:prstGeom>
          <a:solidFill>
            <a:srgbClr val="ECECE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 name="Rectangle 18"/>
          <p:cNvSpPr>
            <a:spLocks noChangeArrowheads="1"/>
          </p:cNvSpPr>
          <p:nvPr/>
        </p:nvSpPr>
        <p:spPr bwMode="auto">
          <a:xfrm>
            <a:off x="3376757" y="3593361"/>
            <a:ext cx="290513" cy="160496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5" name="Rectangle 19"/>
          <p:cNvSpPr>
            <a:spLocks noChangeArrowheads="1"/>
          </p:cNvSpPr>
          <p:nvPr/>
        </p:nvSpPr>
        <p:spPr bwMode="auto">
          <a:xfrm>
            <a:off x="3376757" y="4614123"/>
            <a:ext cx="290513" cy="584200"/>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 name="Rectangle 20"/>
          <p:cNvSpPr>
            <a:spLocks noChangeArrowheads="1"/>
          </p:cNvSpPr>
          <p:nvPr/>
        </p:nvSpPr>
        <p:spPr bwMode="auto">
          <a:xfrm>
            <a:off x="4146695" y="3263161"/>
            <a:ext cx="290513" cy="1935163"/>
          </a:xfrm>
          <a:prstGeom prst="rect">
            <a:avLst/>
          </a:prstGeom>
          <a:solidFill>
            <a:srgbClr val="ECECE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7" name="Rectangle 21"/>
          <p:cNvSpPr>
            <a:spLocks noChangeArrowheads="1"/>
          </p:cNvSpPr>
          <p:nvPr/>
        </p:nvSpPr>
        <p:spPr bwMode="auto">
          <a:xfrm>
            <a:off x="4146695" y="3968011"/>
            <a:ext cx="290513" cy="123031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 name="Rectangle 22"/>
          <p:cNvSpPr>
            <a:spLocks noChangeArrowheads="1"/>
          </p:cNvSpPr>
          <p:nvPr/>
        </p:nvSpPr>
        <p:spPr bwMode="auto">
          <a:xfrm>
            <a:off x="4146695" y="4428385"/>
            <a:ext cx="290513" cy="769938"/>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 name="Rectangle 23"/>
          <p:cNvSpPr>
            <a:spLocks noChangeArrowheads="1"/>
          </p:cNvSpPr>
          <p:nvPr/>
        </p:nvSpPr>
        <p:spPr bwMode="auto">
          <a:xfrm>
            <a:off x="4916632" y="2302723"/>
            <a:ext cx="290513" cy="2895600"/>
          </a:xfrm>
          <a:prstGeom prst="rect">
            <a:avLst/>
          </a:prstGeom>
          <a:solidFill>
            <a:srgbClr val="ECECEC"/>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 name="Rectangle 24"/>
          <p:cNvSpPr>
            <a:spLocks noChangeArrowheads="1"/>
          </p:cNvSpPr>
          <p:nvPr/>
        </p:nvSpPr>
        <p:spPr bwMode="auto">
          <a:xfrm>
            <a:off x="4916632" y="3488585"/>
            <a:ext cx="290513" cy="170973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 name="Rectangle 25"/>
          <p:cNvSpPr>
            <a:spLocks noChangeArrowheads="1"/>
          </p:cNvSpPr>
          <p:nvPr/>
        </p:nvSpPr>
        <p:spPr bwMode="auto">
          <a:xfrm>
            <a:off x="4916632" y="4144223"/>
            <a:ext cx="290513" cy="1054100"/>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22" name="组合 21"/>
          <p:cNvGrpSpPr/>
          <p:nvPr/>
        </p:nvGrpSpPr>
        <p:grpSpPr>
          <a:xfrm>
            <a:off x="6916784" y="3461599"/>
            <a:ext cx="2578100" cy="1577975"/>
            <a:chOff x="6915990" y="3389590"/>
            <a:chExt cx="2578100" cy="1577975"/>
          </a:xfrm>
        </p:grpSpPr>
        <p:sp>
          <p:nvSpPr>
            <p:cNvPr id="23" name="Freeform 26"/>
            <p:cNvSpPr>
              <a:spLocks noEditPoints="1"/>
            </p:cNvSpPr>
            <p:nvPr/>
          </p:nvSpPr>
          <p:spPr bwMode="auto">
            <a:xfrm>
              <a:off x="6915990" y="3389590"/>
              <a:ext cx="138113" cy="352425"/>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7"/>
            <p:cNvSpPr>
              <a:spLocks noEditPoints="1"/>
            </p:cNvSpPr>
            <p:nvPr/>
          </p:nvSpPr>
          <p:spPr bwMode="auto">
            <a:xfrm>
              <a:off x="7674815" y="3389590"/>
              <a:ext cx="139700" cy="352425"/>
            </a:xfrm>
            <a:custGeom>
              <a:avLst/>
              <a:gdLst>
                <a:gd name="T0" fmla="*/ 45 w 90"/>
                <a:gd name="T1" fmla="*/ 41 h 227"/>
                <a:gd name="T2" fmla="*/ 66 w 90"/>
                <a:gd name="T3" fmla="*/ 20 h 227"/>
                <a:gd name="T4" fmla="*/ 45 w 90"/>
                <a:gd name="T5" fmla="*/ 0 h 227"/>
                <a:gd name="T6" fmla="*/ 24 w 90"/>
                <a:gd name="T7" fmla="*/ 20 h 227"/>
                <a:gd name="T8" fmla="*/ 45 w 90"/>
                <a:gd name="T9" fmla="*/ 41 h 227"/>
                <a:gd name="T10" fmla="*/ 90 w 90"/>
                <a:gd name="T11" fmla="*/ 60 h 227"/>
                <a:gd name="T12" fmla="*/ 90 w 90"/>
                <a:gd name="T13" fmla="*/ 60 h 227"/>
                <a:gd name="T14" fmla="*/ 72 w 90"/>
                <a:gd name="T15" fmla="*/ 44 h 227"/>
                <a:gd name="T16" fmla="*/ 18 w 90"/>
                <a:gd name="T17" fmla="*/ 44 h 227"/>
                <a:gd name="T18" fmla="*/ 1 w 90"/>
                <a:gd name="T19" fmla="*/ 60 h 227"/>
                <a:gd name="T20" fmla="*/ 0 w 90"/>
                <a:gd name="T21" fmla="*/ 60 h 227"/>
                <a:gd name="T22" fmla="*/ 0 w 90"/>
                <a:gd name="T23" fmla="*/ 119 h 227"/>
                <a:gd name="T24" fmla="*/ 10 w 90"/>
                <a:gd name="T25" fmla="*/ 128 h 227"/>
                <a:gd name="T26" fmla="*/ 19 w 90"/>
                <a:gd name="T27" fmla="*/ 119 h 227"/>
                <a:gd name="T28" fmla="*/ 19 w 90"/>
                <a:gd name="T29" fmla="*/ 76 h 227"/>
                <a:gd name="T30" fmla="*/ 20 w 90"/>
                <a:gd name="T31" fmla="*/ 76 h 227"/>
                <a:gd name="T32" fmla="*/ 22 w 90"/>
                <a:gd name="T33" fmla="*/ 76 h 227"/>
                <a:gd name="T34" fmla="*/ 22 w 90"/>
                <a:gd name="T35" fmla="*/ 78 h 227"/>
                <a:gd name="T36" fmla="*/ 22 w 90"/>
                <a:gd name="T37" fmla="*/ 216 h 227"/>
                <a:gd name="T38" fmla="*/ 33 w 90"/>
                <a:gd name="T39" fmla="*/ 227 h 227"/>
                <a:gd name="T40" fmla="*/ 44 w 90"/>
                <a:gd name="T41" fmla="*/ 216 h 227"/>
                <a:gd name="T42" fmla="*/ 44 w 90"/>
                <a:gd name="T43" fmla="*/ 152 h 227"/>
                <a:gd name="T44" fmla="*/ 46 w 90"/>
                <a:gd name="T45" fmla="*/ 152 h 227"/>
                <a:gd name="T46" fmla="*/ 46 w 90"/>
                <a:gd name="T47" fmla="*/ 216 h 227"/>
                <a:gd name="T48" fmla="*/ 58 w 90"/>
                <a:gd name="T49" fmla="*/ 227 h 227"/>
                <a:gd name="T50" fmla="*/ 69 w 90"/>
                <a:gd name="T51" fmla="*/ 216 h 227"/>
                <a:gd name="T52" fmla="*/ 69 w 90"/>
                <a:gd name="T53" fmla="*/ 78 h 227"/>
                <a:gd name="T54" fmla="*/ 68 w 90"/>
                <a:gd name="T55" fmla="*/ 76 h 227"/>
                <a:gd name="T56" fmla="*/ 71 w 90"/>
                <a:gd name="T57" fmla="*/ 76 h 227"/>
                <a:gd name="T58" fmla="*/ 71 w 90"/>
                <a:gd name="T59" fmla="*/ 119 h 227"/>
                <a:gd name="T60" fmla="*/ 81 w 90"/>
                <a:gd name="T61" fmla="*/ 128 h 227"/>
                <a:gd name="T62" fmla="*/ 90 w 90"/>
                <a:gd name="T63" fmla="*/ 119 h 227"/>
                <a:gd name="T64" fmla="*/ 90 w 90"/>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227">
                  <a:moveTo>
                    <a:pt x="45" y="41"/>
                  </a:moveTo>
                  <a:cubicBezTo>
                    <a:pt x="57" y="41"/>
                    <a:pt x="66" y="32"/>
                    <a:pt x="66" y="20"/>
                  </a:cubicBezTo>
                  <a:cubicBezTo>
                    <a:pt x="66" y="9"/>
                    <a:pt x="57" y="0"/>
                    <a:pt x="45" y="0"/>
                  </a:cubicBezTo>
                  <a:cubicBezTo>
                    <a:pt x="34" y="0"/>
                    <a:pt x="24" y="9"/>
                    <a:pt x="24" y="20"/>
                  </a:cubicBezTo>
                  <a:cubicBezTo>
                    <a:pt x="24" y="32"/>
                    <a:pt x="34" y="41"/>
                    <a:pt x="45" y="41"/>
                  </a:cubicBezTo>
                  <a:close/>
                  <a:moveTo>
                    <a:pt x="90" y="60"/>
                  </a:moveTo>
                  <a:cubicBezTo>
                    <a:pt x="90" y="60"/>
                    <a:pt x="90" y="60"/>
                    <a:pt x="90" y="60"/>
                  </a:cubicBezTo>
                  <a:cubicBezTo>
                    <a:pt x="89" y="51"/>
                    <a:pt x="81" y="44"/>
                    <a:pt x="72" y="44"/>
                  </a:cubicBezTo>
                  <a:cubicBezTo>
                    <a:pt x="18" y="44"/>
                    <a:pt x="18" y="44"/>
                    <a:pt x="18" y="44"/>
                  </a:cubicBezTo>
                  <a:cubicBezTo>
                    <a:pt x="9" y="44"/>
                    <a:pt x="1" y="51"/>
                    <a:pt x="1" y="60"/>
                  </a:cubicBezTo>
                  <a:cubicBezTo>
                    <a:pt x="0" y="60"/>
                    <a:pt x="0" y="60"/>
                    <a:pt x="0" y="60"/>
                  </a:cubicBezTo>
                  <a:cubicBezTo>
                    <a:pt x="0" y="119"/>
                    <a:pt x="0" y="119"/>
                    <a:pt x="0" y="119"/>
                  </a:cubicBezTo>
                  <a:cubicBezTo>
                    <a:pt x="0" y="124"/>
                    <a:pt x="5" y="128"/>
                    <a:pt x="10" y="128"/>
                  </a:cubicBezTo>
                  <a:cubicBezTo>
                    <a:pt x="15" y="128"/>
                    <a:pt x="19" y="124"/>
                    <a:pt x="19" y="119"/>
                  </a:cubicBezTo>
                  <a:cubicBezTo>
                    <a:pt x="19" y="76"/>
                    <a:pt x="19" y="76"/>
                    <a:pt x="19" y="76"/>
                  </a:cubicBezTo>
                  <a:cubicBezTo>
                    <a:pt x="19" y="76"/>
                    <a:pt x="20" y="76"/>
                    <a:pt x="20" y="76"/>
                  </a:cubicBezTo>
                  <a:cubicBezTo>
                    <a:pt x="22" y="76"/>
                    <a:pt x="22" y="76"/>
                    <a:pt x="22" y="76"/>
                  </a:cubicBezTo>
                  <a:cubicBezTo>
                    <a:pt x="22" y="76"/>
                    <a:pt x="22" y="77"/>
                    <a:pt x="22" y="78"/>
                  </a:cubicBezTo>
                  <a:cubicBezTo>
                    <a:pt x="22" y="216"/>
                    <a:pt x="22" y="216"/>
                    <a:pt x="22" y="216"/>
                  </a:cubicBezTo>
                  <a:cubicBezTo>
                    <a:pt x="22" y="222"/>
                    <a:pt x="27" y="227"/>
                    <a:pt x="33" y="227"/>
                  </a:cubicBezTo>
                  <a:cubicBezTo>
                    <a:pt x="39" y="227"/>
                    <a:pt x="44" y="222"/>
                    <a:pt x="44" y="216"/>
                  </a:cubicBezTo>
                  <a:cubicBezTo>
                    <a:pt x="44" y="152"/>
                    <a:pt x="44" y="152"/>
                    <a:pt x="44" y="152"/>
                  </a:cubicBezTo>
                  <a:cubicBezTo>
                    <a:pt x="46" y="152"/>
                    <a:pt x="46" y="152"/>
                    <a:pt x="46" y="152"/>
                  </a:cubicBezTo>
                  <a:cubicBezTo>
                    <a:pt x="46" y="216"/>
                    <a:pt x="46" y="216"/>
                    <a:pt x="46" y="216"/>
                  </a:cubicBezTo>
                  <a:cubicBezTo>
                    <a:pt x="46" y="222"/>
                    <a:pt x="51" y="227"/>
                    <a:pt x="58" y="227"/>
                  </a:cubicBezTo>
                  <a:cubicBezTo>
                    <a:pt x="64" y="227"/>
                    <a:pt x="69" y="222"/>
                    <a:pt x="69" y="216"/>
                  </a:cubicBezTo>
                  <a:cubicBezTo>
                    <a:pt x="69" y="78"/>
                    <a:pt x="69" y="78"/>
                    <a:pt x="69" y="78"/>
                  </a:cubicBezTo>
                  <a:cubicBezTo>
                    <a:pt x="69" y="77"/>
                    <a:pt x="68" y="76"/>
                    <a:pt x="68" y="76"/>
                  </a:cubicBezTo>
                  <a:cubicBezTo>
                    <a:pt x="71" y="76"/>
                    <a:pt x="71" y="76"/>
                    <a:pt x="71" y="76"/>
                  </a:cubicBezTo>
                  <a:cubicBezTo>
                    <a:pt x="71" y="119"/>
                    <a:pt x="71" y="119"/>
                    <a:pt x="71" y="119"/>
                  </a:cubicBezTo>
                  <a:cubicBezTo>
                    <a:pt x="71" y="124"/>
                    <a:pt x="76" y="128"/>
                    <a:pt x="81" y="128"/>
                  </a:cubicBezTo>
                  <a:cubicBezTo>
                    <a:pt x="86" y="128"/>
                    <a:pt x="90" y="124"/>
                    <a:pt x="90" y="119"/>
                  </a:cubicBezTo>
                  <a:cubicBezTo>
                    <a:pt x="90" y="60"/>
                    <a:pt x="90" y="60"/>
                    <a:pt x="90" y="60"/>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8"/>
            <p:cNvSpPr>
              <a:spLocks noEditPoints="1"/>
            </p:cNvSpPr>
            <p:nvPr/>
          </p:nvSpPr>
          <p:spPr bwMode="auto">
            <a:xfrm>
              <a:off x="8478090" y="3389590"/>
              <a:ext cx="138113" cy="352425"/>
            </a:xfrm>
            <a:custGeom>
              <a:avLst/>
              <a:gdLst>
                <a:gd name="T0" fmla="*/ 44 w 89"/>
                <a:gd name="T1" fmla="*/ 41 h 227"/>
                <a:gd name="T2" fmla="*/ 65 w 89"/>
                <a:gd name="T3" fmla="*/ 20 h 227"/>
                <a:gd name="T4" fmla="*/ 44 w 89"/>
                <a:gd name="T5" fmla="*/ 0 h 227"/>
                <a:gd name="T6" fmla="*/ 24 w 89"/>
                <a:gd name="T7" fmla="*/ 20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19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7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0"/>
                  </a:cubicBezTo>
                  <a:cubicBezTo>
                    <a:pt x="65" y="9"/>
                    <a:pt x="56" y="0"/>
                    <a:pt x="44" y="0"/>
                  </a:cubicBezTo>
                  <a:cubicBezTo>
                    <a:pt x="33" y="0"/>
                    <a:pt x="24" y="9"/>
                    <a:pt x="24" y="20"/>
                  </a:cubicBezTo>
                  <a:cubicBezTo>
                    <a:pt x="24" y="32"/>
                    <a:pt x="33" y="41"/>
                    <a:pt x="44" y="41"/>
                  </a:cubicBezTo>
                  <a:close/>
                  <a:moveTo>
                    <a:pt x="89" y="60"/>
                  </a:moveTo>
                  <a:cubicBezTo>
                    <a:pt x="89" y="60"/>
                    <a:pt x="89" y="60"/>
                    <a:pt x="89" y="60"/>
                  </a:cubicBezTo>
                  <a:cubicBezTo>
                    <a:pt x="88" y="51"/>
                    <a:pt x="80" y="44"/>
                    <a:pt x="71" y="44"/>
                  </a:cubicBezTo>
                  <a:cubicBezTo>
                    <a:pt x="17" y="44"/>
                    <a:pt x="17" y="44"/>
                    <a:pt x="17" y="44"/>
                  </a:cubicBezTo>
                  <a:cubicBezTo>
                    <a:pt x="8" y="44"/>
                    <a:pt x="0"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8" y="76"/>
                    <a:pt x="19" y="76"/>
                    <a:pt x="19"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7"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9"/>
            <p:cNvSpPr>
              <a:spLocks noEditPoints="1"/>
            </p:cNvSpPr>
            <p:nvPr/>
          </p:nvSpPr>
          <p:spPr bwMode="auto">
            <a:xfrm>
              <a:off x="9355977" y="3389590"/>
              <a:ext cx="138113" cy="352425"/>
            </a:xfrm>
            <a:custGeom>
              <a:avLst/>
              <a:gdLst>
                <a:gd name="T0" fmla="*/ 44 w 89"/>
                <a:gd name="T1" fmla="*/ 41 h 227"/>
                <a:gd name="T2" fmla="*/ 65 w 89"/>
                <a:gd name="T3" fmla="*/ 20 h 227"/>
                <a:gd name="T4" fmla="*/ 44 w 89"/>
                <a:gd name="T5" fmla="*/ 0 h 227"/>
                <a:gd name="T6" fmla="*/ 24 w 89"/>
                <a:gd name="T7" fmla="*/ 20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0"/>
                  </a:cubicBezTo>
                  <a:cubicBezTo>
                    <a:pt x="65" y="9"/>
                    <a:pt x="56" y="0"/>
                    <a:pt x="44" y="0"/>
                  </a:cubicBezTo>
                  <a:cubicBezTo>
                    <a:pt x="33" y="0"/>
                    <a:pt x="24" y="9"/>
                    <a:pt x="24" y="20"/>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30"/>
            <p:cNvSpPr>
              <a:spLocks noEditPoints="1"/>
            </p:cNvSpPr>
            <p:nvPr/>
          </p:nvSpPr>
          <p:spPr bwMode="auto">
            <a:xfrm>
              <a:off x="6915990" y="3797577"/>
              <a:ext cx="138113" cy="352425"/>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31"/>
            <p:cNvSpPr>
              <a:spLocks noEditPoints="1"/>
            </p:cNvSpPr>
            <p:nvPr/>
          </p:nvSpPr>
          <p:spPr bwMode="auto">
            <a:xfrm>
              <a:off x="7674815" y="3797577"/>
              <a:ext cx="139700" cy="352425"/>
            </a:xfrm>
            <a:custGeom>
              <a:avLst/>
              <a:gdLst>
                <a:gd name="T0" fmla="*/ 45 w 90"/>
                <a:gd name="T1" fmla="*/ 41 h 227"/>
                <a:gd name="T2" fmla="*/ 66 w 90"/>
                <a:gd name="T3" fmla="*/ 20 h 227"/>
                <a:gd name="T4" fmla="*/ 45 w 90"/>
                <a:gd name="T5" fmla="*/ 0 h 227"/>
                <a:gd name="T6" fmla="*/ 24 w 90"/>
                <a:gd name="T7" fmla="*/ 20 h 227"/>
                <a:gd name="T8" fmla="*/ 45 w 90"/>
                <a:gd name="T9" fmla="*/ 41 h 227"/>
                <a:gd name="T10" fmla="*/ 90 w 90"/>
                <a:gd name="T11" fmla="*/ 60 h 227"/>
                <a:gd name="T12" fmla="*/ 90 w 90"/>
                <a:gd name="T13" fmla="*/ 60 h 227"/>
                <a:gd name="T14" fmla="*/ 72 w 90"/>
                <a:gd name="T15" fmla="*/ 44 h 227"/>
                <a:gd name="T16" fmla="*/ 18 w 90"/>
                <a:gd name="T17" fmla="*/ 44 h 227"/>
                <a:gd name="T18" fmla="*/ 1 w 90"/>
                <a:gd name="T19" fmla="*/ 60 h 227"/>
                <a:gd name="T20" fmla="*/ 0 w 90"/>
                <a:gd name="T21" fmla="*/ 60 h 227"/>
                <a:gd name="T22" fmla="*/ 0 w 90"/>
                <a:gd name="T23" fmla="*/ 119 h 227"/>
                <a:gd name="T24" fmla="*/ 10 w 90"/>
                <a:gd name="T25" fmla="*/ 128 h 227"/>
                <a:gd name="T26" fmla="*/ 19 w 90"/>
                <a:gd name="T27" fmla="*/ 119 h 227"/>
                <a:gd name="T28" fmla="*/ 19 w 90"/>
                <a:gd name="T29" fmla="*/ 76 h 227"/>
                <a:gd name="T30" fmla="*/ 20 w 90"/>
                <a:gd name="T31" fmla="*/ 76 h 227"/>
                <a:gd name="T32" fmla="*/ 22 w 90"/>
                <a:gd name="T33" fmla="*/ 76 h 227"/>
                <a:gd name="T34" fmla="*/ 22 w 90"/>
                <a:gd name="T35" fmla="*/ 78 h 227"/>
                <a:gd name="T36" fmla="*/ 22 w 90"/>
                <a:gd name="T37" fmla="*/ 216 h 227"/>
                <a:gd name="T38" fmla="*/ 33 w 90"/>
                <a:gd name="T39" fmla="*/ 227 h 227"/>
                <a:gd name="T40" fmla="*/ 44 w 90"/>
                <a:gd name="T41" fmla="*/ 216 h 227"/>
                <a:gd name="T42" fmla="*/ 44 w 90"/>
                <a:gd name="T43" fmla="*/ 152 h 227"/>
                <a:gd name="T44" fmla="*/ 46 w 90"/>
                <a:gd name="T45" fmla="*/ 152 h 227"/>
                <a:gd name="T46" fmla="*/ 46 w 90"/>
                <a:gd name="T47" fmla="*/ 216 h 227"/>
                <a:gd name="T48" fmla="*/ 58 w 90"/>
                <a:gd name="T49" fmla="*/ 227 h 227"/>
                <a:gd name="T50" fmla="*/ 69 w 90"/>
                <a:gd name="T51" fmla="*/ 216 h 227"/>
                <a:gd name="T52" fmla="*/ 69 w 90"/>
                <a:gd name="T53" fmla="*/ 78 h 227"/>
                <a:gd name="T54" fmla="*/ 68 w 90"/>
                <a:gd name="T55" fmla="*/ 76 h 227"/>
                <a:gd name="T56" fmla="*/ 71 w 90"/>
                <a:gd name="T57" fmla="*/ 76 h 227"/>
                <a:gd name="T58" fmla="*/ 71 w 90"/>
                <a:gd name="T59" fmla="*/ 119 h 227"/>
                <a:gd name="T60" fmla="*/ 81 w 90"/>
                <a:gd name="T61" fmla="*/ 128 h 227"/>
                <a:gd name="T62" fmla="*/ 90 w 90"/>
                <a:gd name="T63" fmla="*/ 119 h 227"/>
                <a:gd name="T64" fmla="*/ 90 w 90"/>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227">
                  <a:moveTo>
                    <a:pt x="45" y="41"/>
                  </a:moveTo>
                  <a:cubicBezTo>
                    <a:pt x="57" y="41"/>
                    <a:pt x="66" y="32"/>
                    <a:pt x="66" y="20"/>
                  </a:cubicBezTo>
                  <a:cubicBezTo>
                    <a:pt x="66" y="9"/>
                    <a:pt x="57" y="0"/>
                    <a:pt x="45" y="0"/>
                  </a:cubicBezTo>
                  <a:cubicBezTo>
                    <a:pt x="34" y="0"/>
                    <a:pt x="24" y="9"/>
                    <a:pt x="24" y="20"/>
                  </a:cubicBezTo>
                  <a:cubicBezTo>
                    <a:pt x="24" y="32"/>
                    <a:pt x="34" y="41"/>
                    <a:pt x="45" y="41"/>
                  </a:cubicBezTo>
                  <a:close/>
                  <a:moveTo>
                    <a:pt x="90" y="60"/>
                  </a:moveTo>
                  <a:cubicBezTo>
                    <a:pt x="90" y="60"/>
                    <a:pt x="90" y="60"/>
                    <a:pt x="90" y="60"/>
                  </a:cubicBezTo>
                  <a:cubicBezTo>
                    <a:pt x="89" y="51"/>
                    <a:pt x="81" y="44"/>
                    <a:pt x="72" y="44"/>
                  </a:cubicBezTo>
                  <a:cubicBezTo>
                    <a:pt x="18" y="44"/>
                    <a:pt x="18" y="44"/>
                    <a:pt x="18" y="44"/>
                  </a:cubicBezTo>
                  <a:cubicBezTo>
                    <a:pt x="9" y="44"/>
                    <a:pt x="1" y="51"/>
                    <a:pt x="1" y="60"/>
                  </a:cubicBezTo>
                  <a:cubicBezTo>
                    <a:pt x="0" y="60"/>
                    <a:pt x="0" y="60"/>
                    <a:pt x="0" y="60"/>
                  </a:cubicBezTo>
                  <a:cubicBezTo>
                    <a:pt x="0" y="119"/>
                    <a:pt x="0" y="119"/>
                    <a:pt x="0" y="119"/>
                  </a:cubicBezTo>
                  <a:cubicBezTo>
                    <a:pt x="0" y="124"/>
                    <a:pt x="5" y="128"/>
                    <a:pt x="10" y="128"/>
                  </a:cubicBezTo>
                  <a:cubicBezTo>
                    <a:pt x="15" y="128"/>
                    <a:pt x="19" y="124"/>
                    <a:pt x="19" y="119"/>
                  </a:cubicBezTo>
                  <a:cubicBezTo>
                    <a:pt x="19" y="76"/>
                    <a:pt x="19" y="76"/>
                    <a:pt x="19" y="76"/>
                  </a:cubicBezTo>
                  <a:cubicBezTo>
                    <a:pt x="19" y="76"/>
                    <a:pt x="20" y="76"/>
                    <a:pt x="20" y="76"/>
                  </a:cubicBezTo>
                  <a:cubicBezTo>
                    <a:pt x="22" y="76"/>
                    <a:pt x="22" y="76"/>
                    <a:pt x="22" y="76"/>
                  </a:cubicBezTo>
                  <a:cubicBezTo>
                    <a:pt x="22" y="76"/>
                    <a:pt x="22" y="77"/>
                    <a:pt x="22" y="78"/>
                  </a:cubicBezTo>
                  <a:cubicBezTo>
                    <a:pt x="22" y="216"/>
                    <a:pt x="22" y="216"/>
                    <a:pt x="22" y="216"/>
                  </a:cubicBezTo>
                  <a:cubicBezTo>
                    <a:pt x="22" y="222"/>
                    <a:pt x="27" y="227"/>
                    <a:pt x="33" y="227"/>
                  </a:cubicBezTo>
                  <a:cubicBezTo>
                    <a:pt x="39" y="227"/>
                    <a:pt x="44" y="222"/>
                    <a:pt x="44" y="216"/>
                  </a:cubicBezTo>
                  <a:cubicBezTo>
                    <a:pt x="44" y="152"/>
                    <a:pt x="44" y="152"/>
                    <a:pt x="44" y="152"/>
                  </a:cubicBezTo>
                  <a:cubicBezTo>
                    <a:pt x="46" y="152"/>
                    <a:pt x="46" y="152"/>
                    <a:pt x="46" y="152"/>
                  </a:cubicBezTo>
                  <a:cubicBezTo>
                    <a:pt x="46" y="216"/>
                    <a:pt x="46" y="216"/>
                    <a:pt x="46" y="216"/>
                  </a:cubicBezTo>
                  <a:cubicBezTo>
                    <a:pt x="46" y="222"/>
                    <a:pt x="51" y="227"/>
                    <a:pt x="58" y="227"/>
                  </a:cubicBezTo>
                  <a:cubicBezTo>
                    <a:pt x="64" y="227"/>
                    <a:pt x="69" y="222"/>
                    <a:pt x="69" y="216"/>
                  </a:cubicBezTo>
                  <a:cubicBezTo>
                    <a:pt x="69" y="78"/>
                    <a:pt x="69" y="78"/>
                    <a:pt x="69" y="78"/>
                  </a:cubicBezTo>
                  <a:cubicBezTo>
                    <a:pt x="69" y="77"/>
                    <a:pt x="68" y="76"/>
                    <a:pt x="68" y="76"/>
                  </a:cubicBezTo>
                  <a:cubicBezTo>
                    <a:pt x="71" y="76"/>
                    <a:pt x="71" y="76"/>
                    <a:pt x="71" y="76"/>
                  </a:cubicBezTo>
                  <a:cubicBezTo>
                    <a:pt x="71" y="119"/>
                    <a:pt x="71" y="119"/>
                    <a:pt x="71" y="119"/>
                  </a:cubicBezTo>
                  <a:cubicBezTo>
                    <a:pt x="71" y="124"/>
                    <a:pt x="76" y="128"/>
                    <a:pt x="81" y="128"/>
                  </a:cubicBezTo>
                  <a:cubicBezTo>
                    <a:pt x="86" y="128"/>
                    <a:pt x="90" y="124"/>
                    <a:pt x="90" y="119"/>
                  </a:cubicBezTo>
                  <a:cubicBezTo>
                    <a:pt x="90" y="60"/>
                    <a:pt x="90" y="60"/>
                    <a:pt x="90" y="6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32"/>
            <p:cNvSpPr>
              <a:spLocks noEditPoints="1"/>
            </p:cNvSpPr>
            <p:nvPr/>
          </p:nvSpPr>
          <p:spPr bwMode="auto">
            <a:xfrm>
              <a:off x="8478090" y="3797577"/>
              <a:ext cx="138113" cy="352425"/>
            </a:xfrm>
            <a:custGeom>
              <a:avLst/>
              <a:gdLst>
                <a:gd name="T0" fmla="*/ 44 w 89"/>
                <a:gd name="T1" fmla="*/ 41 h 227"/>
                <a:gd name="T2" fmla="*/ 65 w 89"/>
                <a:gd name="T3" fmla="*/ 20 h 227"/>
                <a:gd name="T4" fmla="*/ 44 w 89"/>
                <a:gd name="T5" fmla="*/ 0 h 227"/>
                <a:gd name="T6" fmla="*/ 24 w 89"/>
                <a:gd name="T7" fmla="*/ 20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19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7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0"/>
                  </a:cubicBezTo>
                  <a:cubicBezTo>
                    <a:pt x="65" y="9"/>
                    <a:pt x="56" y="0"/>
                    <a:pt x="44" y="0"/>
                  </a:cubicBezTo>
                  <a:cubicBezTo>
                    <a:pt x="33" y="0"/>
                    <a:pt x="24" y="9"/>
                    <a:pt x="24" y="20"/>
                  </a:cubicBezTo>
                  <a:cubicBezTo>
                    <a:pt x="24" y="32"/>
                    <a:pt x="33" y="41"/>
                    <a:pt x="44" y="41"/>
                  </a:cubicBezTo>
                  <a:close/>
                  <a:moveTo>
                    <a:pt x="89" y="60"/>
                  </a:moveTo>
                  <a:cubicBezTo>
                    <a:pt x="89" y="60"/>
                    <a:pt x="89" y="60"/>
                    <a:pt x="89" y="60"/>
                  </a:cubicBezTo>
                  <a:cubicBezTo>
                    <a:pt x="88" y="51"/>
                    <a:pt x="80" y="44"/>
                    <a:pt x="71" y="44"/>
                  </a:cubicBezTo>
                  <a:cubicBezTo>
                    <a:pt x="17" y="44"/>
                    <a:pt x="17" y="44"/>
                    <a:pt x="17" y="44"/>
                  </a:cubicBezTo>
                  <a:cubicBezTo>
                    <a:pt x="8" y="44"/>
                    <a:pt x="0"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8" y="76"/>
                    <a:pt x="19" y="76"/>
                    <a:pt x="19"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7"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33"/>
            <p:cNvSpPr>
              <a:spLocks noEditPoints="1"/>
            </p:cNvSpPr>
            <p:nvPr/>
          </p:nvSpPr>
          <p:spPr bwMode="auto">
            <a:xfrm>
              <a:off x="9355977" y="3797577"/>
              <a:ext cx="138113" cy="352425"/>
            </a:xfrm>
            <a:custGeom>
              <a:avLst/>
              <a:gdLst>
                <a:gd name="T0" fmla="*/ 44 w 89"/>
                <a:gd name="T1" fmla="*/ 41 h 227"/>
                <a:gd name="T2" fmla="*/ 65 w 89"/>
                <a:gd name="T3" fmla="*/ 20 h 227"/>
                <a:gd name="T4" fmla="*/ 44 w 89"/>
                <a:gd name="T5" fmla="*/ 0 h 227"/>
                <a:gd name="T6" fmla="*/ 24 w 89"/>
                <a:gd name="T7" fmla="*/ 20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0"/>
                  </a:cubicBezTo>
                  <a:cubicBezTo>
                    <a:pt x="65" y="9"/>
                    <a:pt x="56" y="0"/>
                    <a:pt x="44" y="0"/>
                  </a:cubicBezTo>
                  <a:cubicBezTo>
                    <a:pt x="33" y="0"/>
                    <a:pt x="24" y="9"/>
                    <a:pt x="24" y="20"/>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34"/>
            <p:cNvSpPr>
              <a:spLocks noEditPoints="1"/>
            </p:cNvSpPr>
            <p:nvPr/>
          </p:nvSpPr>
          <p:spPr bwMode="auto">
            <a:xfrm>
              <a:off x="6915990" y="4205565"/>
              <a:ext cx="138113" cy="352425"/>
            </a:xfrm>
            <a:custGeom>
              <a:avLst/>
              <a:gdLst>
                <a:gd name="T0" fmla="*/ 45 w 89"/>
                <a:gd name="T1" fmla="*/ 41 h 227"/>
                <a:gd name="T2" fmla="*/ 65 w 89"/>
                <a:gd name="T3" fmla="*/ 21 h 227"/>
                <a:gd name="T4" fmla="*/ 45 w 89"/>
                <a:gd name="T5" fmla="*/ 0 h 227"/>
                <a:gd name="T6" fmla="*/ 24 w 89"/>
                <a:gd name="T7" fmla="*/ 21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1"/>
                  </a:cubicBezTo>
                  <a:cubicBezTo>
                    <a:pt x="65" y="9"/>
                    <a:pt x="56" y="0"/>
                    <a:pt x="45" y="0"/>
                  </a:cubicBezTo>
                  <a:cubicBezTo>
                    <a:pt x="33" y="0"/>
                    <a:pt x="24" y="9"/>
                    <a:pt x="24" y="21"/>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35"/>
            <p:cNvSpPr>
              <a:spLocks noEditPoints="1"/>
            </p:cNvSpPr>
            <p:nvPr/>
          </p:nvSpPr>
          <p:spPr bwMode="auto">
            <a:xfrm>
              <a:off x="7674815" y="4205565"/>
              <a:ext cx="139700" cy="352425"/>
            </a:xfrm>
            <a:custGeom>
              <a:avLst/>
              <a:gdLst>
                <a:gd name="T0" fmla="*/ 45 w 90"/>
                <a:gd name="T1" fmla="*/ 41 h 227"/>
                <a:gd name="T2" fmla="*/ 66 w 90"/>
                <a:gd name="T3" fmla="*/ 21 h 227"/>
                <a:gd name="T4" fmla="*/ 45 w 90"/>
                <a:gd name="T5" fmla="*/ 0 h 227"/>
                <a:gd name="T6" fmla="*/ 24 w 90"/>
                <a:gd name="T7" fmla="*/ 21 h 227"/>
                <a:gd name="T8" fmla="*/ 45 w 90"/>
                <a:gd name="T9" fmla="*/ 41 h 227"/>
                <a:gd name="T10" fmla="*/ 90 w 90"/>
                <a:gd name="T11" fmla="*/ 60 h 227"/>
                <a:gd name="T12" fmla="*/ 90 w 90"/>
                <a:gd name="T13" fmla="*/ 60 h 227"/>
                <a:gd name="T14" fmla="*/ 72 w 90"/>
                <a:gd name="T15" fmla="*/ 44 h 227"/>
                <a:gd name="T16" fmla="*/ 18 w 90"/>
                <a:gd name="T17" fmla="*/ 44 h 227"/>
                <a:gd name="T18" fmla="*/ 1 w 90"/>
                <a:gd name="T19" fmla="*/ 60 h 227"/>
                <a:gd name="T20" fmla="*/ 0 w 90"/>
                <a:gd name="T21" fmla="*/ 60 h 227"/>
                <a:gd name="T22" fmla="*/ 0 w 90"/>
                <a:gd name="T23" fmla="*/ 119 h 227"/>
                <a:gd name="T24" fmla="*/ 10 w 90"/>
                <a:gd name="T25" fmla="*/ 128 h 227"/>
                <a:gd name="T26" fmla="*/ 19 w 90"/>
                <a:gd name="T27" fmla="*/ 119 h 227"/>
                <a:gd name="T28" fmla="*/ 19 w 90"/>
                <a:gd name="T29" fmla="*/ 76 h 227"/>
                <a:gd name="T30" fmla="*/ 20 w 90"/>
                <a:gd name="T31" fmla="*/ 76 h 227"/>
                <a:gd name="T32" fmla="*/ 22 w 90"/>
                <a:gd name="T33" fmla="*/ 76 h 227"/>
                <a:gd name="T34" fmla="*/ 22 w 90"/>
                <a:gd name="T35" fmla="*/ 78 h 227"/>
                <a:gd name="T36" fmla="*/ 22 w 90"/>
                <a:gd name="T37" fmla="*/ 216 h 227"/>
                <a:gd name="T38" fmla="*/ 33 w 90"/>
                <a:gd name="T39" fmla="*/ 227 h 227"/>
                <a:gd name="T40" fmla="*/ 44 w 90"/>
                <a:gd name="T41" fmla="*/ 216 h 227"/>
                <a:gd name="T42" fmla="*/ 44 w 90"/>
                <a:gd name="T43" fmla="*/ 152 h 227"/>
                <a:gd name="T44" fmla="*/ 46 w 90"/>
                <a:gd name="T45" fmla="*/ 152 h 227"/>
                <a:gd name="T46" fmla="*/ 46 w 90"/>
                <a:gd name="T47" fmla="*/ 216 h 227"/>
                <a:gd name="T48" fmla="*/ 58 w 90"/>
                <a:gd name="T49" fmla="*/ 227 h 227"/>
                <a:gd name="T50" fmla="*/ 69 w 90"/>
                <a:gd name="T51" fmla="*/ 216 h 227"/>
                <a:gd name="T52" fmla="*/ 69 w 90"/>
                <a:gd name="T53" fmla="*/ 78 h 227"/>
                <a:gd name="T54" fmla="*/ 68 w 90"/>
                <a:gd name="T55" fmla="*/ 76 h 227"/>
                <a:gd name="T56" fmla="*/ 71 w 90"/>
                <a:gd name="T57" fmla="*/ 76 h 227"/>
                <a:gd name="T58" fmla="*/ 71 w 90"/>
                <a:gd name="T59" fmla="*/ 119 h 227"/>
                <a:gd name="T60" fmla="*/ 81 w 90"/>
                <a:gd name="T61" fmla="*/ 128 h 227"/>
                <a:gd name="T62" fmla="*/ 90 w 90"/>
                <a:gd name="T63" fmla="*/ 119 h 227"/>
                <a:gd name="T64" fmla="*/ 90 w 90"/>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227">
                  <a:moveTo>
                    <a:pt x="45" y="41"/>
                  </a:moveTo>
                  <a:cubicBezTo>
                    <a:pt x="57" y="41"/>
                    <a:pt x="66" y="32"/>
                    <a:pt x="66" y="21"/>
                  </a:cubicBezTo>
                  <a:cubicBezTo>
                    <a:pt x="66" y="9"/>
                    <a:pt x="57" y="0"/>
                    <a:pt x="45" y="0"/>
                  </a:cubicBezTo>
                  <a:cubicBezTo>
                    <a:pt x="34" y="0"/>
                    <a:pt x="24" y="9"/>
                    <a:pt x="24" y="21"/>
                  </a:cubicBezTo>
                  <a:cubicBezTo>
                    <a:pt x="24" y="32"/>
                    <a:pt x="34" y="41"/>
                    <a:pt x="45" y="41"/>
                  </a:cubicBezTo>
                  <a:close/>
                  <a:moveTo>
                    <a:pt x="90" y="60"/>
                  </a:moveTo>
                  <a:cubicBezTo>
                    <a:pt x="90" y="60"/>
                    <a:pt x="90" y="60"/>
                    <a:pt x="90" y="60"/>
                  </a:cubicBezTo>
                  <a:cubicBezTo>
                    <a:pt x="89" y="51"/>
                    <a:pt x="81" y="44"/>
                    <a:pt x="72" y="44"/>
                  </a:cubicBezTo>
                  <a:cubicBezTo>
                    <a:pt x="18" y="44"/>
                    <a:pt x="18" y="44"/>
                    <a:pt x="18" y="44"/>
                  </a:cubicBezTo>
                  <a:cubicBezTo>
                    <a:pt x="9" y="44"/>
                    <a:pt x="1" y="51"/>
                    <a:pt x="1" y="60"/>
                  </a:cubicBezTo>
                  <a:cubicBezTo>
                    <a:pt x="0" y="60"/>
                    <a:pt x="0" y="60"/>
                    <a:pt x="0" y="60"/>
                  </a:cubicBezTo>
                  <a:cubicBezTo>
                    <a:pt x="0" y="119"/>
                    <a:pt x="0" y="119"/>
                    <a:pt x="0" y="119"/>
                  </a:cubicBezTo>
                  <a:cubicBezTo>
                    <a:pt x="0" y="124"/>
                    <a:pt x="5" y="128"/>
                    <a:pt x="10" y="128"/>
                  </a:cubicBezTo>
                  <a:cubicBezTo>
                    <a:pt x="15" y="128"/>
                    <a:pt x="19" y="124"/>
                    <a:pt x="19" y="119"/>
                  </a:cubicBezTo>
                  <a:cubicBezTo>
                    <a:pt x="19" y="76"/>
                    <a:pt x="19" y="76"/>
                    <a:pt x="19" y="76"/>
                  </a:cubicBezTo>
                  <a:cubicBezTo>
                    <a:pt x="19" y="76"/>
                    <a:pt x="20" y="76"/>
                    <a:pt x="20" y="76"/>
                  </a:cubicBezTo>
                  <a:cubicBezTo>
                    <a:pt x="22" y="76"/>
                    <a:pt x="22" y="76"/>
                    <a:pt x="22" y="76"/>
                  </a:cubicBezTo>
                  <a:cubicBezTo>
                    <a:pt x="22" y="76"/>
                    <a:pt x="22" y="77"/>
                    <a:pt x="22" y="78"/>
                  </a:cubicBezTo>
                  <a:cubicBezTo>
                    <a:pt x="22" y="216"/>
                    <a:pt x="22" y="216"/>
                    <a:pt x="22" y="216"/>
                  </a:cubicBezTo>
                  <a:cubicBezTo>
                    <a:pt x="22" y="222"/>
                    <a:pt x="27" y="227"/>
                    <a:pt x="33" y="227"/>
                  </a:cubicBezTo>
                  <a:cubicBezTo>
                    <a:pt x="39" y="227"/>
                    <a:pt x="44" y="222"/>
                    <a:pt x="44" y="216"/>
                  </a:cubicBezTo>
                  <a:cubicBezTo>
                    <a:pt x="44" y="152"/>
                    <a:pt x="44" y="152"/>
                    <a:pt x="44" y="152"/>
                  </a:cubicBezTo>
                  <a:cubicBezTo>
                    <a:pt x="46" y="152"/>
                    <a:pt x="46" y="152"/>
                    <a:pt x="46" y="152"/>
                  </a:cubicBezTo>
                  <a:cubicBezTo>
                    <a:pt x="46" y="216"/>
                    <a:pt x="46" y="216"/>
                    <a:pt x="46" y="216"/>
                  </a:cubicBezTo>
                  <a:cubicBezTo>
                    <a:pt x="46" y="222"/>
                    <a:pt x="51" y="227"/>
                    <a:pt x="58" y="227"/>
                  </a:cubicBezTo>
                  <a:cubicBezTo>
                    <a:pt x="64" y="227"/>
                    <a:pt x="69" y="222"/>
                    <a:pt x="69" y="216"/>
                  </a:cubicBezTo>
                  <a:cubicBezTo>
                    <a:pt x="69" y="78"/>
                    <a:pt x="69" y="78"/>
                    <a:pt x="69" y="78"/>
                  </a:cubicBezTo>
                  <a:cubicBezTo>
                    <a:pt x="69" y="77"/>
                    <a:pt x="68" y="76"/>
                    <a:pt x="68" y="76"/>
                  </a:cubicBezTo>
                  <a:cubicBezTo>
                    <a:pt x="71" y="76"/>
                    <a:pt x="71" y="76"/>
                    <a:pt x="71" y="76"/>
                  </a:cubicBezTo>
                  <a:cubicBezTo>
                    <a:pt x="71" y="119"/>
                    <a:pt x="71" y="119"/>
                    <a:pt x="71" y="119"/>
                  </a:cubicBezTo>
                  <a:cubicBezTo>
                    <a:pt x="71" y="124"/>
                    <a:pt x="76" y="128"/>
                    <a:pt x="81" y="128"/>
                  </a:cubicBezTo>
                  <a:cubicBezTo>
                    <a:pt x="86" y="128"/>
                    <a:pt x="90" y="124"/>
                    <a:pt x="90" y="119"/>
                  </a:cubicBezTo>
                  <a:cubicBezTo>
                    <a:pt x="90" y="60"/>
                    <a:pt x="90" y="60"/>
                    <a:pt x="90" y="6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36"/>
            <p:cNvSpPr>
              <a:spLocks noEditPoints="1"/>
            </p:cNvSpPr>
            <p:nvPr/>
          </p:nvSpPr>
          <p:spPr bwMode="auto">
            <a:xfrm>
              <a:off x="8478090" y="4205565"/>
              <a:ext cx="138113" cy="352425"/>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19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7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0" y="44"/>
                    <a:pt x="71" y="44"/>
                  </a:cubicBezTo>
                  <a:cubicBezTo>
                    <a:pt x="17" y="44"/>
                    <a:pt x="17" y="44"/>
                    <a:pt x="17" y="44"/>
                  </a:cubicBezTo>
                  <a:cubicBezTo>
                    <a:pt x="8" y="44"/>
                    <a:pt x="0"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8" y="76"/>
                    <a:pt x="19" y="76"/>
                    <a:pt x="19"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7"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37"/>
            <p:cNvSpPr>
              <a:spLocks noEditPoints="1"/>
            </p:cNvSpPr>
            <p:nvPr/>
          </p:nvSpPr>
          <p:spPr bwMode="auto">
            <a:xfrm>
              <a:off x="9355977" y="4205565"/>
              <a:ext cx="138113" cy="352425"/>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38"/>
            <p:cNvSpPr>
              <a:spLocks noEditPoints="1"/>
            </p:cNvSpPr>
            <p:nvPr/>
          </p:nvSpPr>
          <p:spPr bwMode="auto">
            <a:xfrm>
              <a:off x="6915990" y="4615140"/>
              <a:ext cx="138113" cy="352425"/>
            </a:xfrm>
            <a:custGeom>
              <a:avLst/>
              <a:gdLst>
                <a:gd name="T0" fmla="*/ 45 w 89"/>
                <a:gd name="T1" fmla="*/ 41 h 227"/>
                <a:gd name="T2" fmla="*/ 65 w 89"/>
                <a:gd name="T3" fmla="*/ 21 h 227"/>
                <a:gd name="T4" fmla="*/ 45 w 89"/>
                <a:gd name="T5" fmla="*/ 0 h 227"/>
                <a:gd name="T6" fmla="*/ 24 w 89"/>
                <a:gd name="T7" fmla="*/ 21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1"/>
                  </a:cubicBezTo>
                  <a:cubicBezTo>
                    <a:pt x="65" y="9"/>
                    <a:pt x="56" y="0"/>
                    <a:pt x="45" y="0"/>
                  </a:cubicBezTo>
                  <a:cubicBezTo>
                    <a:pt x="33" y="0"/>
                    <a:pt x="24" y="9"/>
                    <a:pt x="24" y="21"/>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39"/>
            <p:cNvSpPr>
              <a:spLocks noEditPoints="1"/>
            </p:cNvSpPr>
            <p:nvPr/>
          </p:nvSpPr>
          <p:spPr bwMode="auto">
            <a:xfrm>
              <a:off x="7674815" y="4615140"/>
              <a:ext cx="139700" cy="352425"/>
            </a:xfrm>
            <a:custGeom>
              <a:avLst/>
              <a:gdLst>
                <a:gd name="T0" fmla="*/ 45 w 90"/>
                <a:gd name="T1" fmla="*/ 41 h 227"/>
                <a:gd name="T2" fmla="*/ 66 w 90"/>
                <a:gd name="T3" fmla="*/ 21 h 227"/>
                <a:gd name="T4" fmla="*/ 45 w 90"/>
                <a:gd name="T5" fmla="*/ 0 h 227"/>
                <a:gd name="T6" fmla="*/ 24 w 90"/>
                <a:gd name="T7" fmla="*/ 21 h 227"/>
                <a:gd name="T8" fmla="*/ 45 w 90"/>
                <a:gd name="T9" fmla="*/ 41 h 227"/>
                <a:gd name="T10" fmla="*/ 90 w 90"/>
                <a:gd name="T11" fmla="*/ 60 h 227"/>
                <a:gd name="T12" fmla="*/ 90 w 90"/>
                <a:gd name="T13" fmla="*/ 60 h 227"/>
                <a:gd name="T14" fmla="*/ 72 w 90"/>
                <a:gd name="T15" fmla="*/ 44 h 227"/>
                <a:gd name="T16" fmla="*/ 18 w 90"/>
                <a:gd name="T17" fmla="*/ 44 h 227"/>
                <a:gd name="T18" fmla="*/ 1 w 90"/>
                <a:gd name="T19" fmla="*/ 60 h 227"/>
                <a:gd name="T20" fmla="*/ 0 w 90"/>
                <a:gd name="T21" fmla="*/ 60 h 227"/>
                <a:gd name="T22" fmla="*/ 0 w 90"/>
                <a:gd name="T23" fmla="*/ 119 h 227"/>
                <a:gd name="T24" fmla="*/ 10 w 90"/>
                <a:gd name="T25" fmla="*/ 128 h 227"/>
                <a:gd name="T26" fmla="*/ 19 w 90"/>
                <a:gd name="T27" fmla="*/ 119 h 227"/>
                <a:gd name="T28" fmla="*/ 19 w 90"/>
                <a:gd name="T29" fmla="*/ 76 h 227"/>
                <a:gd name="T30" fmla="*/ 20 w 90"/>
                <a:gd name="T31" fmla="*/ 76 h 227"/>
                <a:gd name="T32" fmla="*/ 22 w 90"/>
                <a:gd name="T33" fmla="*/ 76 h 227"/>
                <a:gd name="T34" fmla="*/ 22 w 90"/>
                <a:gd name="T35" fmla="*/ 78 h 227"/>
                <a:gd name="T36" fmla="*/ 22 w 90"/>
                <a:gd name="T37" fmla="*/ 216 h 227"/>
                <a:gd name="T38" fmla="*/ 33 w 90"/>
                <a:gd name="T39" fmla="*/ 227 h 227"/>
                <a:gd name="T40" fmla="*/ 44 w 90"/>
                <a:gd name="T41" fmla="*/ 216 h 227"/>
                <a:gd name="T42" fmla="*/ 44 w 90"/>
                <a:gd name="T43" fmla="*/ 152 h 227"/>
                <a:gd name="T44" fmla="*/ 46 w 90"/>
                <a:gd name="T45" fmla="*/ 152 h 227"/>
                <a:gd name="T46" fmla="*/ 46 w 90"/>
                <a:gd name="T47" fmla="*/ 216 h 227"/>
                <a:gd name="T48" fmla="*/ 58 w 90"/>
                <a:gd name="T49" fmla="*/ 227 h 227"/>
                <a:gd name="T50" fmla="*/ 69 w 90"/>
                <a:gd name="T51" fmla="*/ 216 h 227"/>
                <a:gd name="T52" fmla="*/ 69 w 90"/>
                <a:gd name="T53" fmla="*/ 78 h 227"/>
                <a:gd name="T54" fmla="*/ 68 w 90"/>
                <a:gd name="T55" fmla="*/ 76 h 227"/>
                <a:gd name="T56" fmla="*/ 71 w 90"/>
                <a:gd name="T57" fmla="*/ 76 h 227"/>
                <a:gd name="T58" fmla="*/ 71 w 90"/>
                <a:gd name="T59" fmla="*/ 119 h 227"/>
                <a:gd name="T60" fmla="*/ 81 w 90"/>
                <a:gd name="T61" fmla="*/ 128 h 227"/>
                <a:gd name="T62" fmla="*/ 90 w 90"/>
                <a:gd name="T63" fmla="*/ 119 h 227"/>
                <a:gd name="T64" fmla="*/ 90 w 90"/>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227">
                  <a:moveTo>
                    <a:pt x="45" y="41"/>
                  </a:moveTo>
                  <a:cubicBezTo>
                    <a:pt x="57" y="41"/>
                    <a:pt x="66" y="32"/>
                    <a:pt x="66" y="21"/>
                  </a:cubicBezTo>
                  <a:cubicBezTo>
                    <a:pt x="66" y="9"/>
                    <a:pt x="57" y="0"/>
                    <a:pt x="45" y="0"/>
                  </a:cubicBezTo>
                  <a:cubicBezTo>
                    <a:pt x="34" y="0"/>
                    <a:pt x="24" y="9"/>
                    <a:pt x="24" y="21"/>
                  </a:cubicBezTo>
                  <a:cubicBezTo>
                    <a:pt x="24" y="32"/>
                    <a:pt x="34" y="41"/>
                    <a:pt x="45" y="41"/>
                  </a:cubicBezTo>
                  <a:close/>
                  <a:moveTo>
                    <a:pt x="90" y="60"/>
                  </a:moveTo>
                  <a:cubicBezTo>
                    <a:pt x="90" y="60"/>
                    <a:pt x="90" y="60"/>
                    <a:pt x="90" y="60"/>
                  </a:cubicBezTo>
                  <a:cubicBezTo>
                    <a:pt x="89" y="51"/>
                    <a:pt x="81" y="44"/>
                    <a:pt x="72" y="44"/>
                  </a:cubicBezTo>
                  <a:cubicBezTo>
                    <a:pt x="18" y="44"/>
                    <a:pt x="18" y="44"/>
                    <a:pt x="18" y="44"/>
                  </a:cubicBezTo>
                  <a:cubicBezTo>
                    <a:pt x="9" y="44"/>
                    <a:pt x="1" y="51"/>
                    <a:pt x="1" y="60"/>
                  </a:cubicBezTo>
                  <a:cubicBezTo>
                    <a:pt x="0" y="60"/>
                    <a:pt x="0" y="60"/>
                    <a:pt x="0" y="60"/>
                  </a:cubicBezTo>
                  <a:cubicBezTo>
                    <a:pt x="0" y="119"/>
                    <a:pt x="0" y="119"/>
                    <a:pt x="0" y="119"/>
                  </a:cubicBezTo>
                  <a:cubicBezTo>
                    <a:pt x="0" y="124"/>
                    <a:pt x="5" y="128"/>
                    <a:pt x="10" y="128"/>
                  </a:cubicBezTo>
                  <a:cubicBezTo>
                    <a:pt x="15" y="128"/>
                    <a:pt x="19" y="124"/>
                    <a:pt x="19" y="119"/>
                  </a:cubicBezTo>
                  <a:cubicBezTo>
                    <a:pt x="19" y="76"/>
                    <a:pt x="19" y="76"/>
                    <a:pt x="19" y="76"/>
                  </a:cubicBezTo>
                  <a:cubicBezTo>
                    <a:pt x="19" y="76"/>
                    <a:pt x="20" y="76"/>
                    <a:pt x="20" y="76"/>
                  </a:cubicBezTo>
                  <a:cubicBezTo>
                    <a:pt x="22" y="76"/>
                    <a:pt x="22" y="76"/>
                    <a:pt x="22" y="76"/>
                  </a:cubicBezTo>
                  <a:cubicBezTo>
                    <a:pt x="22" y="77"/>
                    <a:pt x="22" y="77"/>
                    <a:pt x="22" y="78"/>
                  </a:cubicBezTo>
                  <a:cubicBezTo>
                    <a:pt x="22" y="216"/>
                    <a:pt x="22" y="216"/>
                    <a:pt x="22" y="216"/>
                  </a:cubicBezTo>
                  <a:cubicBezTo>
                    <a:pt x="22" y="222"/>
                    <a:pt x="27" y="227"/>
                    <a:pt x="33" y="227"/>
                  </a:cubicBezTo>
                  <a:cubicBezTo>
                    <a:pt x="39" y="227"/>
                    <a:pt x="44" y="222"/>
                    <a:pt x="44" y="216"/>
                  </a:cubicBezTo>
                  <a:cubicBezTo>
                    <a:pt x="44" y="152"/>
                    <a:pt x="44" y="152"/>
                    <a:pt x="44" y="152"/>
                  </a:cubicBezTo>
                  <a:cubicBezTo>
                    <a:pt x="46" y="152"/>
                    <a:pt x="46" y="152"/>
                    <a:pt x="46" y="152"/>
                  </a:cubicBezTo>
                  <a:cubicBezTo>
                    <a:pt x="46" y="216"/>
                    <a:pt x="46" y="216"/>
                    <a:pt x="46" y="216"/>
                  </a:cubicBezTo>
                  <a:cubicBezTo>
                    <a:pt x="46" y="222"/>
                    <a:pt x="51" y="227"/>
                    <a:pt x="58" y="227"/>
                  </a:cubicBezTo>
                  <a:cubicBezTo>
                    <a:pt x="64" y="227"/>
                    <a:pt x="69" y="222"/>
                    <a:pt x="69" y="216"/>
                  </a:cubicBezTo>
                  <a:cubicBezTo>
                    <a:pt x="69" y="78"/>
                    <a:pt x="69" y="78"/>
                    <a:pt x="69" y="78"/>
                  </a:cubicBezTo>
                  <a:cubicBezTo>
                    <a:pt x="69" y="77"/>
                    <a:pt x="68" y="77"/>
                    <a:pt x="68" y="76"/>
                  </a:cubicBezTo>
                  <a:cubicBezTo>
                    <a:pt x="71" y="76"/>
                    <a:pt x="71" y="76"/>
                    <a:pt x="71" y="76"/>
                  </a:cubicBezTo>
                  <a:cubicBezTo>
                    <a:pt x="71" y="119"/>
                    <a:pt x="71" y="119"/>
                    <a:pt x="71" y="119"/>
                  </a:cubicBezTo>
                  <a:cubicBezTo>
                    <a:pt x="71" y="124"/>
                    <a:pt x="76" y="128"/>
                    <a:pt x="81" y="128"/>
                  </a:cubicBezTo>
                  <a:cubicBezTo>
                    <a:pt x="86" y="128"/>
                    <a:pt x="90" y="124"/>
                    <a:pt x="90" y="119"/>
                  </a:cubicBezTo>
                  <a:cubicBezTo>
                    <a:pt x="90" y="60"/>
                    <a:pt x="90" y="60"/>
                    <a:pt x="90" y="6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0"/>
            <p:cNvSpPr>
              <a:spLocks noEditPoints="1"/>
            </p:cNvSpPr>
            <p:nvPr/>
          </p:nvSpPr>
          <p:spPr bwMode="auto">
            <a:xfrm>
              <a:off x="8478090" y="4615140"/>
              <a:ext cx="138113" cy="352425"/>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19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7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0" y="44"/>
                    <a:pt x="71" y="44"/>
                  </a:cubicBezTo>
                  <a:cubicBezTo>
                    <a:pt x="17" y="44"/>
                    <a:pt x="17" y="44"/>
                    <a:pt x="17" y="44"/>
                  </a:cubicBezTo>
                  <a:cubicBezTo>
                    <a:pt x="8" y="44"/>
                    <a:pt x="0"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8" y="76"/>
                    <a:pt x="19" y="76"/>
                    <a:pt x="19" y="76"/>
                  </a:cubicBezTo>
                  <a:cubicBezTo>
                    <a:pt x="21" y="76"/>
                    <a:pt x="21" y="76"/>
                    <a:pt x="21"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7"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1"/>
            <p:cNvSpPr>
              <a:spLocks noEditPoints="1"/>
            </p:cNvSpPr>
            <p:nvPr/>
          </p:nvSpPr>
          <p:spPr bwMode="auto">
            <a:xfrm>
              <a:off x="9355977" y="4615140"/>
              <a:ext cx="138113" cy="352425"/>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9" name="Rectangle 42"/>
          <p:cNvSpPr>
            <a:spLocks noChangeArrowheads="1"/>
          </p:cNvSpPr>
          <p:nvPr/>
        </p:nvSpPr>
        <p:spPr bwMode="auto">
          <a:xfrm>
            <a:off x="6700884" y="5223723"/>
            <a:ext cx="571500" cy="28733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algn="ctr"/>
            <a:r>
              <a:rPr lang="zh-CN" altLang="en-US" sz="1200">
                <a:solidFill>
                  <a:schemeClr val="bg1"/>
                </a:solidFill>
                <a:latin typeface="微软雅黑" pitchFamily="34" charset="-122"/>
                <a:ea typeface="微软雅黑" pitchFamily="34" charset="-122"/>
              </a:rPr>
              <a:t>标题</a:t>
            </a:r>
          </a:p>
        </p:txBody>
      </p:sp>
      <p:sp>
        <p:nvSpPr>
          <p:cNvPr id="40" name="Rectangle 43"/>
          <p:cNvSpPr>
            <a:spLocks noChangeArrowheads="1"/>
          </p:cNvSpPr>
          <p:nvPr/>
        </p:nvSpPr>
        <p:spPr bwMode="auto">
          <a:xfrm>
            <a:off x="7353346" y="5223723"/>
            <a:ext cx="787400" cy="28733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algn="ctr"/>
            <a:r>
              <a:rPr lang="zh-CN" altLang="en-US" sz="1200">
                <a:solidFill>
                  <a:schemeClr val="bg1"/>
                </a:solidFill>
                <a:latin typeface="微软雅黑" pitchFamily="34" charset="-122"/>
                <a:ea typeface="微软雅黑" pitchFamily="34" charset="-122"/>
              </a:rPr>
              <a:t>标题</a:t>
            </a:r>
          </a:p>
        </p:txBody>
      </p:sp>
      <p:sp>
        <p:nvSpPr>
          <p:cNvPr id="41" name="Rectangle 44"/>
          <p:cNvSpPr>
            <a:spLocks noChangeArrowheads="1"/>
          </p:cNvSpPr>
          <p:nvPr/>
        </p:nvSpPr>
        <p:spPr bwMode="auto">
          <a:xfrm>
            <a:off x="8220121" y="5223723"/>
            <a:ext cx="654050" cy="287338"/>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algn="ctr"/>
            <a:r>
              <a:rPr lang="zh-CN" altLang="en-US" sz="1200">
                <a:solidFill>
                  <a:schemeClr val="bg1"/>
                </a:solidFill>
                <a:latin typeface="微软雅黑" pitchFamily="34" charset="-122"/>
                <a:ea typeface="微软雅黑" pitchFamily="34" charset="-122"/>
              </a:rPr>
              <a:t>标题</a:t>
            </a:r>
          </a:p>
        </p:txBody>
      </p:sp>
      <p:sp>
        <p:nvSpPr>
          <p:cNvPr id="42" name="Rectangle 45"/>
          <p:cNvSpPr>
            <a:spLocks noChangeArrowheads="1"/>
          </p:cNvSpPr>
          <p:nvPr/>
        </p:nvSpPr>
        <p:spPr bwMode="auto">
          <a:xfrm>
            <a:off x="8955134" y="5223723"/>
            <a:ext cx="939800" cy="287338"/>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pPr algn="ctr"/>
            <a:r>
              <a:rPr lang="zh-CN" altLang="en-US" sz="1200">
                <a:solidFill>
                  <a:schemeClr val="bg1"/>
                </a:solidFill>
                <a:latin typeface="微软雅黑" pitchFamily="34" charset="-122"/>
                <a:ea typeface="微软雅黑" pitchFamily="34" charset="-122"/>
              </a:rPr>
              <a:t>标题</a:t>
            </a:r>
          </a:p>
        </p:txBody>
      </p:sp>
      <p:sp>
        <p:nvSpPr>
          <p:cNvPr id="43" name="TextBox 42"/>
          <p:cNvSpPr txBox="1"/>
          <p:nvPr/>
        </p:nvSpPr>
        <p:spPr>
          <a:xfrm>
            <a:off x="2009558" y="5039574"/>
            <a:ext cx="284052" cy="307777"/>
          </a:xfrm>
          <a:prstGeom prst="rect">
            <a:avLst/>
          </a:prstGeom>
          <a:noFill/>
        </p:spPr>
        <p:txBody>
          <a:bodyPr wrap="none" rtlCol="0">
            <a:spAutoFit/>
          </a:bodyPr>
          <a:lstStyle/>
          <a:p>
            <a:r>
              <a:rPr lang="en-US" altLang="zh-CN" sz="1400">
                <a:solidFill>
                  <a:schemeClr val="tx1">
                    <a:lumMod val="65000"/>
                    <a:lumOff val="35000"/>
                  </a:schemeClr>
                </a:solidFill>
              </a:rPr>
              <a:t>0</a:t>
            </a:r>
            <a:endParaRPr lang="zh-CN" altLang="en-US" sz="1400">
              <a:solidFill>
                <a:schemeClr val="tx1">
                  <a:lumMod val="65000"/>
                  <a:lumOff val="35000"/>
                </a:schemeClr>
              </a:solidFill>
            </a:endParaRPr>
          </a:p>
        </p:txBody>
      </p:sp>
      <p:sp>
        <p:nvSpPr>
          <p:cNvPr id="44" name="TextBox 43"/>
          <p:cNvSpPr txBox="1"/>
          <p:nvPr/>
        </p:nvSpPr>
        <p:spPr>
          <a:xfrm>
            <a:off x="1775520" y="4572412"/>
            <a:ext cx="482824" cy="307777"/>
          </a:xfrm>
          <a:prstGeom prst="rect">
            <a:avLst/>
          </a:prstGeom>
          <a:noFill/>
        </p:spPr>
        <p:txBody>
          <a:bodyPr wrap="none" rtlCol="0">
            <a:spAutoFit/>
          </a:bodyPr>
          <a:lstStyle/>
          <a:p>
            <a:r>
              <a:rPr lang="en-US" altLang="zh-CN" sz="1400">
                <a:solidFill>
                  <a:schemeClr val="tx1">
                    <a:lumMod val="65000"/>
                    <a:lumOff val="35000"/>
                  </a:schemeClr>
                </a:solidFill>
              </a:rPr>
              <a:t>100</a:t>
            </a:r>
            <a:endParaRPr lang="zh-CN" altLang="en-US" sz="1400">
              <a:solidFill>
                <a:schemeClr val="tx1">
                  <a:lumMod val="65000"/>
                  <a:lumOff val="35000"/>
                </a:schemeClr>
              </a:solidFill>
            </a:endParaRPr>
          </a:p>
        </p:txBody>
      </p:sp>
      <p:sp>
        <p:nvSpPr>
          <p:cNvPr id="45" name="TextBox 44"/>
          <p:cNvSpPr txBox="1"/>
          <p:nvPr/>
        </p:nvSpPr>
        <p:spPr>
          <a:xfrm>
            <a:off x="1775520" y="4105247"/>
            <a:ext cx="482824" cy="307777"/>
          </a:xfrm>
          <a:prstGeom prst="rect">
            <a:avLst/>
          </a:prstGeom>
          <a:noFill/>
        </p:spPr>
        <p:txBody>
          <a:bodyPr wrap="none" rtlCol="0">
            <a:spAutoFit/>
          </a:bodyPr>
          <a:lstStyle/>
          <a:p>
            <a:r>
              <a:rPr lang="en-US" altLang="zh-CN" sz="1400">
                <a:solidFill>
                  <a:schemeClr val="tx1">
                    <a:lumMod val="65000"/>
                    <a:lumOff val="35000"/>
                  </a:schemeClr>
                </a:solidFill>
              </a:rPr>
              <a:t>200</a:t>
            </a:r>
            <a:endParaRPr lang="zh-CN" altLang="en-US" sz="1400">
              <a:solidFill>
                <a:schemeClr val="tx1">
                  <a:lumMod val="65000"/>
                  <a:lumOff val="35000"/>
                </a:schemeClr>
              </a:solidFill>
            </a:endParaRPr>
          </a:p>
        </p:txBody>
      </p:sp>
      <p:sp>
        <p:nvSpPr>
          <p:cNvPr id="46" name="TextBox 45"/>
          <p:cNvSpPr txBox="1"/>
          <p:nvPr/>
        </p:nvSpPr>
        <p:spPr>
          <a:xfrm>
            <a:off x="1775520" y="3638082"/>
            <a:ext cx="482824" cy="307777"/>
          </a:xfrm>
          <a:prstGeom prst="rect">
            <a:avLst/>
          </a:prstGeom>
          <a:noFill/>
        </p:spPr>
        <p:txBody>
          <a:bodyPr wrap="none" rtlCol="0">
            <a:spAutoFit/>
          </a:bodyPr>
          <a:lstStyle/>
          <a:p>
            <a:r>
              <a:rPr lang="en-US" altLang="zh-CN" sz="1400">
                <a:solidFill>
                  <a:schemeClr val="tx1">
                    <a:lumMod val="65000"/>
                    <a:lumOff val="35000"/>
                  </a:schemeClr>
                </a:solidFill>
              </a:rPr>
              <a:t>300</a:t>
            </a:r>
            <a:endParaRPr lang="zh-CN" altLang="en-US" sz="1400">
              <a:solidFill>
                <a:schemeClr val="tx1">
                  <a:lumMod val="65000"/>
                  <a:lumOff val="35000"/>
                </a:schemeClr>
              </a:solidFill>
            </a:endParaRPr>
          </a:p>
        </p:txBody>
      </p:sp>
      <p:sp>
        <p:nvSpPr>
          <p:cNvPr id="47" name="TextBox 46"/>
          <p:cNvSpPr txBox="1"/>
          <p:nvPr/>
        </p:nvSpPr>
        <p:spPr>
          <a:xfrm>
            <a:off x="1775520" y="3170917"/>
            <a:ext cx="482824" cy="307777"/>
          </a:xfrm>
          <a:prstGeom prst="rect">
            <a:avLst/>
          </a:prstGeom>
          <a:noFill/>
        </p:spPr>
        <p:txBody>
          <a:bodyPr wrap="none" rtlCol="0">
            <a:spAutoFit/>
          </a:bodyPr>
          <a:lstStyle/>
          <a:p>
            <a:r>
              <a:rPr lang="en-US" altLang="zh-CN" sz="1400">
                <a:solidFill>
                  <a:schemeClr val="tx1">
                    <a:lumMod val="65000"/>
                    <a:lumOff val="35000"/>
                  </a:schemeClr>
                </a:solidFill>
              </a:rPr>
              <a:t>400</a:t>
            </a:r>
            <a:endParaRPr lang="zh-CN" altLang="en-US" sz="1400">
              <a:solidFill>
                <a:schemeClr val="tx1">
                  <a:lumMod val="65000"/>
                  <a:lumOff val="35000"/>
                </a:schemeClr>
              </a:solidFill>
            </a:endParaRPr>
          </a:p>
        </p:txBody>
      </p:sp>
      <p:sp>
        <p:nvSpPr>
          <p:cNvPr id="48" name="TextBox 47"/>
          <p:cNvSpPr txBox="1"/>
          <p:nvPr/>
        </p:nvSpPr>
        <p:spPr>
          <a:xfrm>
            <a:off x="1775520" y="2703752"/>
            <a:ext cx="482824" cy="307777"/>
          </a:xfrm>
          <a:prstGeom prst="rect">
            <a:avLst/>
          </a:prstGeom>
          <a:noFill/>
        </p:spPr>
        <p:txBody>
          <a:bodyPr wrap="none" rtlCol="0">
            <a:spAutoFit/>
          </a:bodyPr>
          <a:lstStyle/>
          <a:p>
            <a:r>
              <a:rPr lang="en-US" altLang="zh-CN" sz="1400">
                <a:solidFill>
                  <a:schemeClr val="tx1">
                    <a:lumMod val="65000"/>
                    <a:lumOff val="35000"/>
                  </a:schemeClr>
                </a:solidFill>
              </a:rPr>
              <a:t>500</a:t>
            </a:r>
            <a:endParaRPr lang="zh-CN" altLang="en-US" sz="1400">
              <a:solidFill>
                <a:schemeClr val="tx1">
                  <a:lumMod val="65000"/>
                  <a:lumOff val="35000"/>
                </a:schemeClr>
              </a:solidFill>
            </a:endParaRPr>
          </a:p>
        </p:txBody>
      </p:sp>
      <p:sp>
        <p:nvSpPr>
          <p:cNvPr id="49" name="TextBox 48"/>
          <p:cNvSpPr txBox="1"/>
          <p:nvPr/>
        </p:nvSpPr>
        <p:spPr>
          <a:xfrm>
            <a:off x="1775520" y="2236587"/>
            <a:ext cx="482824" cy="307777"/>
          </a:xfrm>
          <a:prstGeom prst="rect">
            <a:avLst/>
          </a:prstGeom>
          <a:noFill/>
        </p:spPr>
        <p:txBody>
          <a:bodyPr wrap="none" rtlCol="0">
            <a:spAutoFit/>
          </a:bodyPr>
          <a:lstStyle/>
          <a:p>
            <a:r>
              <a:rPr lang="en-US" altLang="zh-CN" sz="1400">
                <a:solidFill>
                  <a:schemeClr val="tx1">
                    <a:lumMod val="65000"/>
                    <a:lumOff val="35000"/>
                  </a:schemeClr>
                </a:solidFill>
              </a:rPr>
              <a:t>600</a:t>
            </a:r>
            <a:endParaRPr lang="zh-CN" altLang="en-US" sz="1400">
              <a:solidFill>
                <a:schemeClr val="tx1">
                  <a:lumMod val="65000"/>
                  <a:lumOff val="35000"/>
                </a:schemeClr>
              </a:solidFill>
            </a:endParaRPr>
          </a:p>
        </p:txBody>
      </p:sp>
      <p:sp>
        <p:nvSpPr>
          <p:cNvPr id="50" name="TextBox 49"/>
          <p:cNvSpPr txBox="1"/>
          <p:nvPr/>
        </p:nvSpPr>
        <p:spPr>
          <a:xfrm>
            <a:off x="1775520" y="1769422"/>
            <a:ext cx="482824" cy="307777"/>
          </a:xfrm>
          <a:prstGeom prst="rect">
            <a:avLst/>
          </a:prstGeom>
          <a:noFill/>
        </p:spPr>
        <p:txBody>
          <a:bodyPr wrap="none" rtlCol="0">
            <a:spAutoFit/>
          </a:bodyPr>
          <a:lstStyle/>
          <a:p>
            <a:r>
              <a:rPr lang="en-US" altLang="zh-CN" sz="1400">
                <a:solidFill>
                  <a:schemeClr val="tx1">
                    <a:lumMod val="65000"/>
                    <a:lumOff val="35000"/>
                  </a:schemeClr>
                </a:solidFill>
              </a:rPr>
              <a:t>700</a:t>
            </a:r>
            <a:endParaRPr lang="zh-CN" altLang="en-US" sz="1400">
              <a:solidFill>
                <a:schemeClr val="tx1">
                  <a:lumMod val="65000"/>
                  <a:lumOff val="35000"/>
                </a:schemeClr>
              </a:solidFill>
            </a:endParaRPr>
          </a:p>
        </p:txBody>
      </p:sp>
      <p:sp>
        <p:nvSpPr>
          <p:cNvPr id="51" name="TextBox 50"/>
          <p:cNvSpPr txBox="1"/>
          <p:nvPr/>
        </p:nvSpPr>
        <p:spPr>
          <a:xfrm>
            <a:off x="2491318" y="5254649"/>
            <a:ext cx="543739" cy="307777"/>
          </a:xfrm>
          <a:prstGeom prst="rect">
            <a:avLst/>
          </a:prstGeom>
          <a:noFill/>
        </p:spPr>
        <p:txBody>
          <a:bodyPr wrap="none" rtlCol="0">
            <a:spAutoFit/>
          </a:bodyPr>
          <a:lstStyle/>
          <a:p>
            <a:r>
              <a:rPr lang="zh-CN" altLang="en-US" sz="1400">
                <a:solidFill>
                  <a:schemeClr val="tx1">
                    <a:lumMod val="65000"/>
                    <a:lumOff val="35000"/>
                  </a:schemeClr>
                </a:solidFill>
                <a:latin typeface="微软雅黑" pitchFamily="34" charset="-122"/>
                <a:ea typeface="微软雅黑" pitchFamily="34" charset="-122"/>
              </a:rPr>
              <a:t>标题</a:t>
            </a:r>
          </a:p>
        </p:txBody>
      </p:sp>
      <p:sp>
        <p:nvSpPr>
          <p:cNvPr id="52" name="TextBox 51"/>
          <p:cNvSpPr txBox="1"/>
          <p:nvPr/>
        </p:nvSpPr>
        <p:spPr>
          <a:xfrm>
            <a:off x="3250430" y="5254649"/>
            <a:ext cx="543739" cy="307777"/>
          </a:xfrm>
          <a:prstGeom prst="rect">
            <a:avLst/>
          </a:prstGeom>
          <a:noFill/>
        </p:spPr>
        <p:txBody>
          <a:bodyPr wrap="none" rtlCol="0">
            <a:spAutoFit/>
          </a:bodyPr>
          <a:lstStyle/>
          <a:p>
            <a:r>
              <a:rPr lang="zh-CN" altLang="en-US" sz="1400">
                <a:solidFill>
                  <a:schemeClr val="tx1">
                    <a:lumMod val="65000"/>
                    <a:lumOff val="35000"/>
                  </a:schemeClr>
                </a:solidFill>
                <a:latin typeface="微软雅黑" pitchFamily="34" charset="-122"/>
                <a:ea typeface="微软雅黑" pitchFamily="34" charset="-122"/>
              </a:rPr>
              <a:t>标题</a:t>
            </a:r>
          </a:p>
        </p:txBody>
      </p:sp>
      <p:sp>
        <p:nvSpPr>
          <p:cNvPr id="53" name="TextBox 52"/>
          <p:cNvSpPr txBox="1"/>
          <p:nvPr/>
        </p:nvSpPr>
        <p:spPr>
          <a:xfrm>
            <a:off x="4020081" y="5254649"/>
            <a:ext cx="543739" cy="307777"/>
          </a:xfrm>
          <a:prstGeom prst="rect">
            <a:avLst/>
          </a:prstGeom>
          <a:noFill/>
        </p:spPr>
        <p:txBody>
          <a:bodyPr wrap="none" rtlCol="0">
            <a:spAutoFit/>
          </a:bodyPr>
          <a:lstStyle/>
          <a:p>
            <a:r>
              <a:rPr lang="zh-CN" altLang="en-US" sz="1400">
                <a:solidFill>
                  <a:schemeClr val="tx1">
                    <a:lumMod val="65000"/>
                    <a:lumOff val="35000"/>
                  </a:schemeClr>
                </a:solidFill>
                <a:latin typeface="微软雅黑" pitchFamily="34" charset="-122"/>
                <a:ea typeface="微软雅黑" pitchFamily="34" charset="-122"/>
              </a:rPr>
              <a:t>标题</a:t>
            </a:r>
          </a:p>
        </p:txBody>
      </p:sp>
      <p:sp>
        <p:nvSpPr>
          <p:cNvPr id="54" name="TextBox 53"/>
          <p:cNvSpPr txBox="1"/>
          <p:nvPr/>
        </p:nvSpPr>
        <p:spPr>
          <a:xfrm>
            <a:off x="4790018" y="5254649"/>
            <a:ext cx="543739" cy="307777"/>
          </a:xfrm>
          <a:prstGeom prst="rect">
            <a:avLst/>
          </a:prstGeom>
          <a:noFill/>
        </p:spPr>
        <p:txBody>
          <a:bodyPr wrap="none" rtlCol="0">
            <a:spAutoFit/>
          </a:bodyPr>
          <a:lstStyle/>
          <a:p>
            <a:r>
              <a:rPr lang="zh-CN" altLang="en-US" sz="1400">
                <a:solidFill>
                  <a:schemeClr val="tx1">
                    <a:lumMod val="65000"/>
                    <a:lumOff val="35000"/>
                  </a:schemeClr>
                </a:solidFill>
                <a:latin typeface="微软雅黑" pitchFamily="34" charset="-122"/>
                <a:ea typeface="微软雅黑" pitchFamily="34" charset="-122"/>
              </a:rPr>
              <a:t>标题</a:t>
            </a:r>
          </a:p>
        </p:txBody>
      </p:sp>
      <p:sp>
        <p:nvSpPr>
          <p:cNvPr id="55" name="TextBox 54"/>
          <p:cNvSpPr txBox="1"/>
          <p:nvPr/>
        </p:nvSpPr>
        <p:spPr>
          <a:xfrm>
            <a:off x="6645594" y="2132856"/>
            <a:ext cx="4084401" cy="812530"/>
          </a:xfrm>
          <a:prstGeom prst="rect">
            <a:avLst/>
          </a:prstGeom>
          <a:noFill/>
        </p:spPr>
        <p:txBody>
          <a:bodyPr wrap="square" rtlCol="0">
            <a:spAutoFit/>
          </a:bodyPr>
          <a:lstStyle/>
          <a:p>
            <a:pPr algn="just">
              <a:lnSpc>
                <a:spcPct val="130000"/>
              </a:lnSpc>
            </a:pPr>
            <a:r>
              <a:rPr lang="zh-CN" altLang="en-US" sz="1200"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您的内容打在这里，或者通过复制您的文本后，在此框中选择粘贴，并选择只保留文字。您的内容打在这里，或者通过通过复制您的文本。</a:t>
            </a:r>
          </a:p>
        </p:txBody>
      </p:sp>
      <p:sp>
        <p:nvSpPr>
          <p:cNvPr id="56" name="TextBox 55"/>
          <p:cNvSpPr txBox="1"/>
          <p:nvPr/>
        </p:nvSpPr>
        <p:spPr>
          <a:xfrm>
            <a:off x="6645594" y="1700808"/>
            <a:ext cx="1774276" cy="369332"/>
          </a:xfrm>
          <a:prstGeom prst="rect">
            <a:avLst/>
          </a:prstGeom>
          <a:noFill/>
        </p:spPr>
        <p:txBody>
          <a:bodyPr wrap="square" tIns="0" bIns="0" rtlCol="0" anchor="t">
            <a:spAutoFit/>
          </a:bodyPr>
          <a:lstStyle/>
          <a:p>
            <a:pPr>
              <a:lnSpc>
                <a:spcPct val="150000"/>
              </a:lnSpc>
            </a:pPr>
            <a:r>
              <a:rPr lang="zh-CN" altLang="en-US" sz="1600" dirty="0">
                <a:solidFill>
                  <a:schemeClr val="tx1">
                    <a:lumMod val="65000"/>
                    <a:lumOff val="35000"/>
                  </a:schemeClr>
                </a:solidFill>
                <a:latin typeface="微软雅黑" pitchFamily="34" charset="-122"/>
                <a:ea typeface="微软雅黑" pitchFamily="34" charset="-122"/>
                <a:cs typeface="华文黑体" pitchFamily="2" charset="-122"/>
              </a:rPr>
              <a:t>点击添加标题</a:t>
            </a:r>
          </a:p>
        </p:txBody>
      </p:sp>
      <p:sp>
        <p:nvSpPr>
          <p:cNvPr id="57" name="标题 56"/>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329103631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left)">
                                      <p:cBhvr>
                                        <p:cTn id="60" dur="500"/>
                                        <p:tgtEl>
                                          <p:spTgt spid="5"/>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wipe(left)">
                                      <p:cBhvr>
                                        <p:cTn id="63" dur="500"/>
                                        <p:tgtEl>
                                          <p:spTgt spid="4"/>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left)">
                                      <p:cBhvr>
                                        <p:cTn id="66" dur="500"/>
                                        <p:tgtEl>
                                          <p:spTgt spid="3"/>
                                        </p:tgtEl>
                                      </p:cBhvr>
                                    </p:animEffect>
                                  </p:childTnLst>
                                </p:cTn>
                              </p:par>
                            </p:childTnLst>
                          </p:cTn>
                        </p:par>
                        <p:par>
                          <p:cTn id="67" fill="hold">
                            <p:stCondLst>
                              <p:cond delay="1500"/>
                            </p:stCondLst>
                            <p:childTnLst>
                              <p:par>
                                <p:cTn id="68" presetID="22" presetClass="entr" presetSubtype="4"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down)">
                                      <p:cBhvr>
                                        <p:cTn id="70" dur="500"/>
                                        <p:tgtEl>
                                          <p:spTgt spid="10"/>
                                        </p:tgtEl>
                                      </p:cBhvr>
                                    </p:animEffect>
                                  </p:childTnLst>
                                </p:cTn>
                              </p:par>
                            </p:childTnLst>
                          </p:cTn>
                        </p:par>
                        <p:par>
                          <p:cTn id="71" fill="hold">
                            <p:stCondLst>
                              <p:cond delay="2000"/>
                            </p:stCondLst>
                            <p:childTnLst>
                              <p:par>
                                <p:cTn id="72" presetID="22" presetClass="entr" presetSubtype="4" fill="hold" grpId="0" nodeType="after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down)">
                                      <p:cBhvr>
                                        <p:cTn id="74" dur="500"/>
                                        <p:tgtEl>
                                          <p:spTgt spid="11"/>
                                        </p:tgtEl>
                                      </p:cBhvr>
                                    </p:animEffect>
                                  </p:childTnLst>
                                </p:cTn>
                              </p:par>
                            </p:childTnLst>
                          </p:cTn>
                        </p:par>
                        <p:par>
                          <p:cTn id="75" fill="hold">
                            <p:stCondLst>
                              <p:cond delay="2500"/>
                            </p:stCondLst>
                            <p:childTnLst>
                              <p:par>
                                <p:cTn id="76" presetID="22" presetClass="entr" presetSubtype="4"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down)">
                                      <p:cBhvr>
                                        <p:cTn id="78" dur="500"/>
                                        <p:tgtEl>
                                          <p:spTgt spid="12"/>
                                        </p:tgtEl>
                                      </p:cBhvr>
                                    </p:animEffect>
                                  </p:childTnLst>
                                </p:cTn>
                              </p:par>
                            </p:childTnLst>
                          </p:cTn>
                        </p:par>
                        <p:par>
                          <p:cTn id="79" fill="hold">
                            <p:stCondLst>
                              <p:cond delay="3000"/>
                            </p:stCondLst>
                            <p:childTnLst>
                              <p:par>
                                <p:cTn id="80" presetID="22" presetClass="entr" presetSubtype="4"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wipe(down)">
                                      <p:cBhvr>
                                        <p:cTn id="82" dur="500"/>
                                        <p:tgtEl>
                                          <p:spTgt spid="13"/>
                                        </p:tgtEl>
                                      </p:cBhvr>
                                    </p:animEffect>
                                  </p:childTnLst>
                                </p:cTn>
                              </p:par>
                            </p:childTnLst>
                          </p:cTn>
                        </p:par>
                        <p:par>
                          <p:cTn id="83" fill="hold">
                            <p:stCondLst>
                              <p:cond delay="3500"/>
                            </p:stCondLst>
                            <p:childTnLst>
                              <p:par>
                                <p:cTn id="84" presetID="22" presetClass="entr" presetSubtype="4"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wipe(down)">
                                      <p:cBhvr>
                                        <p:cTn id="86" dur="500"/>
                                        <p:tgtEl>
                                          <p:spTgt spid="14"/>
                                        </p:tgtEl>
                                      </p:cBhvr>
                                    </p:animEffect>
                                  </p:childTnLst>
                                </p:cTn>
                              </p:par>
                            </p:childTnLst>
                          </p:cTn>
                        </p:par>
                        <p:par>
                          <p:cTn id="87" fill="hold">
                            <p:stCondLst>
                              <p:cond delay="4000"/>
                            </p:stCondLst>
                            <p:childTnLst>
                              <p:par>
                                <p:cTn id="88" presetID="22" presetClass="entr" presetSubtype="4" fill="hold" grpId="0" nodeType="after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wipe(down)">
                                      <p:cBhvr>
                                        <p:cTn id="90" dur="500"/>
                                        <p:tgtEl>
                                          <p:spTgt spid="15"/>
                                        </p:tgtEl>
                                      </p:cBhvr>
                                    </p:animEffect>
                                  </p:childTnLst>
                                </p:cTn>
                              </p:par>
                            </p:childTnLst>
                          </p:cTn>
                        </p:par>
                        <p:par>
                          <p:cTn id="91" fill="hold">
                            <p:stCondLst>
                              <p:cond delay="4500"/>
                            </p:stCondLst>
                            <p:childTnLst>
                              <p:par>
                                <p:cTn id="92" presetID="22" presetClass="entr" presetSubtype="4"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wipe(down)">
                                      <p:cBhvr>
                                        <p:cTn id="94" dur="500"/>
                                        <p:tgtEl>
                                          <p:spTgt spid="16"/>
                                        </p:tgtEl>
                                      </p:cBhvr>
                                    </p:animEffect>
                                  </p:childTnLst>
                                </p:cTn>
                              </p:par>
                            </p:childTnLst>
                          </p:cTn>
                        </p:par>
                        <p:par>
                          <p:cTn id="95" fill="hold">
                            <p:stCondLst>
                              <p:cond delay="5000"/>
                            </p:stCondLst>
                            <p:childTnLst>
                              <p:par>
                                <p:cTn id="96" presetID="22" presetClass="entr" presetSubtype="4" fill="hold" grpId="0" nodeType="after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wipe(down)">
                                      <p:cBhvr>
                                        <p:cTn id="98" dur="500"/>
                                        <p:tgtEl>
                                          <p:spTgt spid="17"/>
                                        </p:tgtEl>
                                      </p:cBhvr>
                                    </p:animEffect>
                                  </p:childTnLst>
                                </p:cTn>
                              </p:par>
                            </p:childTnLst>
                          </p:cTn>
                        </p:par>
                        <p:par>
                          <p:cTn id="99" fill="hold">
                            <p:stCondLst>
                              <p:cond delay="5500"/>
                            </p:stCondLst>
                            <p:childTnLst>
                              <p:par>
                                <p:cTn id="100" presetID="22" presetClass="entr" presetSubtype="4" fill="hold" grpId="0" nodeType="after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down)">
                                      <p:cBhvr>
                                        <p:cTn id="102" dur="500"/>
                                        <p:tgtEl>
                                          <p:spTgt spid="18"/>
                                        </p:tgtEl>
                                      </p:cBhvr>
                                    </p:animEffect>
                                  </p:childTnLst>
                                </p:cTn>
                              </p:par>
                            </p:childTnLst>
                          </p:cTn>
                        </p:par>
                        <p:par>
                          <p:cTn id="103" fill="hold">
                            <p:stCondLst>
                              <p:cond delay="6000"/>
                            </p:stCondLst>
                            <p:childTnLst>
                              <p:par>
                                <p:cTn id="104" presetID="22" presetClass="entr" presetSubtype="4" fill="hold" grpId="0" nodeType="after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wipe(down)">
                                      <p:cBhvr>
                                        <p:cTn id="106" dur="500"/>
                                        <p:tgtEl>
                                          <p:spTgt spid="19"/>
                                        </p:tgtEl>
                                      </p:cBhvr>
                                    </p:animEffect>
                                  </p:childTnLst>
                                </p:cTn>
                              </p:par>
                            </p:childTnLst>
                          </p:cTn>
                        </p:par>
                        <p:par>
                          <p:cTn id="107" fill="hold">
                            <p:stCondLst>
                              <p:cond delay="6500"/>
                            </p:stCondLst>
                            <p:childTnLst>
                              <p:par>
                                <p:cTn id="108" presetID="22" presetClass="entr" presetSubtype="4" fill="hold" grpId="0" nodeType="after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wipe(down)">
                                      <p:cBhvr>
                                        <p:cTn id="110" dur="500"/>
                                        <p:tgtEl>
                                          <p:spTgt spid="20"/>
                                        </p:tgtEl>
                                      </p:cBhvr>
                                    </p:animEffect>
                                  </p:childTnLst>
                                </p:cTn>
                              </p:par>
                            </p:childTnLst>
                          </p:cTn>
                        </p:par>
                        <p:par>
                          <p:cTn id="111" fill="hold">
                            <p:stCondLst>
                              <p:cond delay="7000"/>
                            </p:stCondLst>
                            <p:childTnLst>
                              <p:par>
                                <p:cTn id="112" presetID="22" presetClass="entr" presetSubtype="4" fill="hold" grpId="0" nodeType="after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wipe(down)">
                                      <p:cBhvr>
                                        <p:cTn id="114" dur="500"/>
                                        <p:tgtEl>
                                          <p:spTgt spid="21"/>
                                        </p:tgtEl>
                                      </p:cBhvr>
                                    </p:animEffect>
                                  </p:childTnLst>
                                </p:cTn>
                              </p:par>
                            </p:childTnLst>
                          </p:cTn>
                        </p:par>
                        <p:par>
                          <p:cTn id="115" fill="hold">
                            <p:stCondLst>
                              <p:cond delay="7500"/>
                            </p:stCondLst>
                            <p:childTnLst>
                              <p:par>
                                <p:cTn id="116" presetID="12" presetClass="entr" presetSubtype="8" fill="hold" grpId="0" nodeType="afterEffect">
                                  <p:stCondLst>
                                    <p:cond delay="0"/>
                                  </p:stCondLst>
                                  <p:childTnLst>
                                    <p:set>
                                      <p:cBhvr>
                                        <p:cTn id="117" dur="1" fill="hold">
                                          <p:stCondLst>
                                            <p:cond delay="0"/>
                                          </p:stCondLst>
                                        </p:cTn>
                                        <p:tgtEl>
                                          <p:spTgt spid="56"/>
                                        </p:tgtEl>
                                        <p:attrNameLst>
                                          <p:attrName>style.visibility</p:attrName>
                                        </p:attrNameLst>
                                      </p:cBhvr>
                                      <p:to>
                                        <p:strVal val="visible"/>
                                      </p:to>
                                    </p:set>
                                    <p:anim calcmode="lin" valueType="num">
                                      <p:cBhvr additive="base">
                                        <p:cTn id="118" dur="500"/>
                                        <p:tgtEl>
                                          <p:spTgt spid="56"/>
                                        </p:tgtEl>
                                        <p:attrNameLst>
                                          <p:attrName>ppt_x</p:attrName>
                                        </p:attrNameLst>
                                      </p:cBhvr>
                                      <p:tavLst>
                                        <p:tav tm="0">
                                          <p:val>
                                            <p:strVal val="#ppt_x-#ppt_w*1.125000"/>
                                          </p:val>
                                        </p:tav>
                                        <p:tav tm="100000">
                                          <p:val>
                                            <p:strVal val="#ppt_x"/>
                                          </p:val>
                                        </p:tav>
                                      </p:tavLst>
                                    </p:anim>
                                    <p:animEffect transition="in" filter="wipe(right)">
                                      <p:cBhvr>
                                        <p:cTn id="119" dur="500"/>
                                        <p:tgtEl>
                                          <p:spTgt spid="56"/>
                                        </p:tgtEl>
                                      </p:cBhvr>
                                    </p:animEffect>
                                  </p:childTnLst>
                                </p:cTn>
                              </p:par>
                              <p:par>
                                <p:cTn id="120" presetID="12" presetClass="entr" presetSubtype="8" fill="hold" grpId="0" nodeType="withEffect">
                                  <p:stCondLst>
                                    <p:cond delay="0"/>
                                  </p:stCondLst>
                                  <p:childTnLst>
                                    <p:set>
                                      <p:cBhvr>
                                        <p:cTn id="121" dur="1" fill="hold">
                                          <p:stCondLst>
                                            <p:cond delay="0"/>
                                          </p:stCondLst>
                                        </p:cTn>
                                        <p:tgtEl>
                                          <p:spTgt spid="55"/>
                                        </p:tgtEl>
                                        <p:attrNameLst>
                                          <p:attrName>style.visibility</p:attrName>
                                        </p:attrNameLst>
                                      </p:cBhvr>
                                      <p:to>
                                        <p:strVal val="visible"/>
                                      </p:to>
                                    </p:set>
                                    <p:anim calcmode="lin" valueType="num">
                                      <p:cBhvr additive="base">
                                        <p:cTn id="122" dur="500"/>
                                        <p:tgtEl>
                                          <p:spTgt spid="55"/>
                                        </p:tgtEl>
                                        <p:attrNameLst>
                                          <p:attrName>ppt_x</p:attrName>
                                        </p:attrNameLst>
                                      </p:cBhvr>
                                      <p:tavLst>
                                        <p:tav tm="0">
                                          <p:val>
                                            <p:strVal val="#ppt_x-#ppt_w*1.125000"/>
                                          </p:val>
                                        </p:tav>
                                        <p:tav tm="100000">
                                          <p:val>
                                            <p:strVal val="#ppt_x"/>
                                          </p:val>
                                        </p:tav>
                                      </p:tavLst>
                                    </p:anim>
                                    <p:animEffect transition="in" filter="wipe(right)">
                                      <p:cBhvr>
                                        <p:cTn id="123" dur="500"/>
                                        <p:tgtEl>
                                          <p:spTgt spid="55"/>
                                        </p:tgtEl>
                                      </p:cBhvr>
                                    </p:animEffect>
                                  </p:childTnLst>
                                </p:cTn>
                              </p:par>
                            </p:childTnLst>
                          </p:cTn>
                        </p:par>
                        <p:par>
                          <p:cTn id="124" fill="hold">
                            <p:stCondLst>
                              <p:cond delay="8000"/>
                            </p:stCondLst>
                            <p:childTnLst>
                              <p:par>
                                <p:cTn id="125" presetID="23" presetClass="entr" presetSubtype="528" fill="hold" nodeType="afterEffect">
                                  <p:stCondLst>
                                    <p:cond delay="0"/>
                                  </p:stCondLst>
                                  <p:childTnLst>
                                    <p:set>
                                      <p:cBhvr>
                                        <p:cTn id="126" dur="1" fill="hold">
                                          <p:stCondLst>
                                            <p:cond delay="0"/>
                                          </p:stCondLst>
                                        </p:cTn>
                                        <p:tgtEl>
                                          <p:spTgt spid="22"/>
                                        </p:tgtEl>
                                        <p:attrNameLst>
                                          <p:attrName>style.visibility</p:attrName>
                                        </p:attrNameLst>
                                      </p:cBhvr>
                                      <p:to>
                                        <p:strVal val="visible"/>
                                      </p:to>
                                    </p:set>
                                    <p:anim calcmode="lin" valueType="num">
                                      <p:cBhvr>
                                        <p:cTn id="127" dur="500" fill="hold"/>
                                        <p:tgtEl>
                                          <p:spTgt spid="22"/>
                                        </p:tgtEl>
                                        <p:attrNameLst>
                                          <p:attrName>ppt_w</p:attrName>
                                        </p:attrNameLst>
                                      </p:cBhvr>
                                      <p:tavLst>
                                        <p:tav tm="0">
                                          <p:val>
                                            <p:fltVal val="0"/>
                                          </p:val>
                                        </p:tav>
                                        <p:tav tm="100000">
                                          <p:val>
                                            <p:strVal val="#ppt_w"/>
                                          </p:val>
                                        </p:tav>
                                      </p:tavLst>
                                    </p:anim>
                                    <p:anim calcmode="lin" valueType="num">
                                      <p:cBhvr>
                                        <p:cTn id="128" dur="500" fill="hold"/>
                                        <p:tgtEl>
                                          <p:spTgt spid="22"/>
                                        </p:tgtEl>
                                        <p:attrNameLst>
                                          <p:attrName>ppt_h</p:attrName>
                                        </p:attrNameLst>
                                      </p:cBhvr>
                                      <p:tavLst>
                                        <p:tav tm="0">
                                          <p:val>
                                            <p:fltVal val="0"/>
                                          </p:val>
                                        </p:tav>
                                        <p:tav tm="100000">
                                          <p:val>
                                            <p:strVal val="#ppt_h"/>
                                          </p:val>
                                        </p:tav>
                                      </p:tavLst>
                                    </p:anim>
                                    <p:anim calcmode="lin" valueType="num">
                                      <p:cBhvr>
                                        <p:cTn id="129" dur="500" fill="hold"/>
                                        <p:tgtEl>
                                          <p:spTgt spid="22"/>
                                        </p:tgtEl>
                                        <p:attrNameLst>
                                          <p:attrName>ppt_x</p:attrName>
                                        </p:attrNameLst>
                                      </p:cBhvr>
                                      <p:tavLst>
                                        <p:tav tm="0">
                                          <p:val>
                                            <p:fltVal val="0.5"/>
                                          </p:val>
                                        </p:tav>
                                        <p:tav tm="100000">
                                          <p:val>
                                            <p:strVal val="#ppt_x"/>
                                          </p:val>
                                        </p:tav>
                                      </p:tavLst>
                                    </p:anim>
                                    <p:anim calcmode="lin" valueType="num">
                                      <p:cBhvr>
                                        <p:cTn id="130" dur="500" fill="hold"/>
                                        <p:tgtEl>
                                          <p:spTgt spid="22"/>
                                        </p:tgtEl>
                                        <p:attrNameLst>
                                          <p:attrName>ppt_y</p:attrName>
                                        </p:attrNameLst>
                                      </p:cBhvr>
                                      <p:tavLst>
                                        <p:tav tm="0">
                                          <p:val>
                                            <p:fltVal val="0.5"/>
                                          </p:val>
                                        </p:tav>
                                        <p:tav tm="100000">
                                          <p:val>
                                            <p:strVal val="#ppt_y"/>
                                          </p:val>
                                        </p:tav>
                                      </p:tavLst>
                                    </p:anim>
                                  </p:childTnLst>
                                </p:cTn>
                              </p:par>
                            </p:childTnLst>
                          </p:cTn>
                        </p:par>
                        <p:par>
                          <p:cTn id="131" fill="hold">
                            <p:stCondLst>
                              <p:cond delay="8500"/>
                            </p:stCondLst>
                            <p:childTnLst>
                              <p:par>
                                <p:cTn id="132" presetID="14" presetClass="entr" presetSubtype="10" fill="hold" grpId="0" nodeType="after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randombar(horizontal)">
                                      <p:cBhvr>
                                        <p:cTn id="134" dur="500"/>
                                        <p:tgtEl>
                                          <p:spTgt spid="39"/>
                                        </p:tgtEl>
                                      </p:cBhvr>
                                    </p:animEffect>
                                  </p:childTnLst>
                                </p:cTn>
                              </p:par>
                              <p:par>
                                <p:cTn id="135" presetID="14" presetClass="entr" presetSubtype="10" fill="hold" grpId="0" nodeType="withEffect">
                                  <p:stCondLst>
                                    <p:cond delay="0"/>
                                  </p:stCondLst>
                                  <p:childTnLst>
                                    <p:set>
                                      <p:cBhvr>
                                        <p:cTn id="136" dur="1" fill="hold">
                                          <p:stCondLst>
                                            <p:cond delay="0"/>
                                          </p:stCondLst>
                                        </p:cTn>
                                        <p:tgtEl>
                                          <p:spTgt spid="40"/>
                                        </p:tgtEl>
                                        <p:attrNameLst>
                                          <p:attrName>style.visibility</p:attrName>
                                        </p:attrNameLst>
                                      </p:cBhvr>
                                      <p:to>
                                        <p:strVal val="visible"/>
                                      </p:to>
                                    </p:set>
                                    <p:animEffect transition="in" filter="randombar(horizontal)">
                                      <p:cBhvr>
                                        <p:cTn id="137" dur="500"/>
                                        <p:tgtEl>
                                          <p:spTgt spid="40"/>
                                        </p:tgtEl>
                                      </p:cBhvr>
                                    </p:animEffect>
                                  </p:childTnLst>
                                </p:cTn>
                              </p:par>
                              <p:par>
                                <p:cTn id="138" presetID="14" presetClass="entr" presetSubtype="10" fill="hold" grpId="0" nodeType="withEffect">
                                  <p:stCondLst>
                                    <p:cond delay="0"/>
                                  </p:stCondLst>
                                  <p:childTnLst>
                                    <p:set>
                                      <p:cBhvr>
                                        <p:cTn id="139" dur="1" fill="hold">
                                          <p:stCondLst>
                                            <p:cond delay="0"/>
                                          </p:stCondLst>
                                        </p:cTn>
                                        <p:tgtEl>
                                          <p:spTgt spid="41"/>
                                        </p:tgtEl>
                                        <p:attrNameLst>
                                          <p:attrName>style.visibility</p:attrName>
                                        </p:attrNameLst>
                                      </p:cBhvr>
                                      <p:to>
                                        <p:strVal val="visible"/>
                                      </p:to>
                                    </p:set>
                                    <p:animEffect transition="in" filter="randombar(horizontal)">
                                      <p:cBhvr>
                                        <p:cTn id="140" dur="500"/>
                                        <p:tgtEl>
                                          <p:spTgt spid="41"/>
                                        </p:tgtEl>
                                      </p:cBhvr>
                                    </p:animEffect>
                                  </p:childTnLst>
                                </p:cTn>
                              </p:par>
                              <p:par>
                                <p:cTn id="141" presetID="14" presetClass="entr" presetSubtype="10" fill="hold" grpId="0" nodeType="withEffect">
                                  <p:stCondLst>
                                    <p:cond delay="0"/>
                                  </p:stCondLst>
                                  <p:childTnLst>
                                    <p:set>
                                      <p:cBhvr>
                                        <p:cTn id="142" dur="1" fill="hold">
                                          <p:stCondLst>
                                            <p:cond delay="0"/>
                                          </p:stCondLst>
                                        </p:cTn>
                                        <p:tgtEl>
                                          <p:spTgt spid="42"/>
                                        </p:tgtEl>
                                        <p:attrNameLst>
                                          <p:attrName>style.visibility</p:attrName>
                                        </p:attrNameLst>
                                      </p:cBhvr>
                                      <p:to>
                                        <p:strVal val="visible"/>
                                      </p:to>
                                    </p:set>
                                    <p:animEffect transition="in" filter="randombar(horizontal)">
                                      <p:cBhvr>
                                        <p:cTn id="1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39" grpId="0" animBg="1"/>
      <p:bldP spid="40" grpId="0" animBg="1"/>
      <p:bldP spid="41" grpId="0" animBg="1"/>
      <p:bldP spid="42" grpId="0" animBg="1"/>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Connector 43"/>
          <p:cNvCxnSpPr/>
          <p:nvPr/>
        </p:nvCxnSpPr>
        <p:spPr>
          <a:xfrm>
            <a:off x="1104046" y="3640592"/>
            <a:ext cx="9983913" cy="0"/>
          </a:xfrm>
          <a:prstGeom prst="line">
            <a:avLst/>
          </a:prstGeom>
          <a:ln w="19050">
            <a:solidFill>
              <a:schemeClr val="tx1">
                <a:lumMod val="65000"/>
                <a:lumOff val="3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7" name="Rounded Rectangle 37"/>
          <p:cNvSpPr>
            <a:spLocks noChangeAspect="1"/>
          </p:cNvSpPr>
          <p:nvPr/>
        </p:nvSpPr>
        <p:spPr>
          <a:xfrm>
            <a:off x="1459945"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6" b="1" dirty="0">
                <a:solidFill>
                  <a:schemeClr val="accent1"/>
                </a:solidFill>
              </a:rPr>
              <a:t>01</a:t>
            </a:r>
          </a:p>
        </p:txBody>
      </p:sp>
      <p:sp>
        <p:nvSpPr>
          <p:cNvPr id="100" name="Rounded Rectangle 39"/>
          <p:cNvSpPr>
            <a:spLocks noChangeAspect="1"/>
          </p:cNvSpPr>
          <p:nvPr/>
        </p:nvSpPr>
        <p:spPr>
          <a:xfrm>
            <a:off x="3146089"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6" b="1" dirty="0">
                <a:solidFill>
                  <a:schemeClr val="bg1"/>
                </a:solidFill>
              </a:rPr>
              <a:t>02</a:t>
            </a:r>
            <a:endParaRPr lang="en-US" sz="3556" dirty="0">
              <a:solidFill>
                <a:schemeClr val="bg1"/>
              </a:solidFill>
            </a:endParaRPr>
          </a:p>
        </p:txBody>
      </p:sp>
      <p:sp>
        <p:nvSpPr>
          <p:cNvPr id="106" name="Rounded Rectangle 40"/>
          <p:cNvSpPr>
            <a:spLocks noChangeAspect="1"/>
          </p:cNvSpPr>
          <p:nvPr/>
        </p:nvSpPr>
        <p:spPr>
          <a:xfrm>
            <a:off x="4832232"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6" b="1" dirty="0">
                <a:solidFill>
                  <a:schemeClr val="accent1"/>
                </a:solidFill>
              </a:rPr>
              <a:t>03</a:t>
            </a:r>
            <a:endParaRPr lang="en-US" sz="3556" dirty="0">
              <a:solidFill>
                <a:schemeClr val="accent1"/>
              </a:solidFill>
            </a:endParaRPr>
          </a:p>
        </p:txBody>
      </p:sp>
      <p:sp>
        <p:nvSpPr>
          <p:cNvPr id="124" name="Rounded Rectangle 41"/>
          <p:cNvSpPr>
            <a:spLocks noChangeAspect="1"/>
          </p:cNvSpPr>
          <p:nvPr/>
        </p:nvSpPr>
        <p:spPr>
          <a:xfrm>
            <a:off x="6518375"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6" b="1" dirty="0">
                <a:solidFill>
                  <a:schemeClr val="bg1"/>
                </a:solidFill>
              </a:rPr>
              <a:t>04</a:t>
            </a:r>
            <a:endParaRPr lang="en-US" sz="3556" dirty="0">
              <a:solidFill>
                <a:schemeClr val="bg1"/>
              </a:solidFill>
            </a:endParaRPr>
          </a:p>
        </p:txBody>
      </p:sp>
      <p:sp>
        <p:nvSpPr>
          <p:cNvPr id="131" name="Rounded Rectangle 53"/>
          <p:cNvSpPr>
            <a:spLocks noChangeAspect="1"/>
          </p:cNvSpPr>
          <p:nvPr/>
        </p:nvSpPr>
        <p:spPr>
          <a:xfrm>
            <a:off x="8204518"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6" b="1" dirty="0">
                <a:solidFill>
                  <a:schemeClr val="accent1"/>
                </a:solidFill>
              </a:rPr>
              <a:t>05</a:t>
            </a:r>
            <a:endParaRPr lang="en-US" sz="3556" dirty="0">
              <a:solidFill>
                <a:schemeClr val="accent1"/>
              </a:solidFill>
            </a:endParaRPr>
          </a:p>
        </p:txBody>
      </p:sp>
      <p:sp>
        <p:nvSpPr>
          <p:cNvPr id="135" name="Rounded Rectangle 74"/>
          <p:cNvSpPr>
            <a:spLocks noChangeAspect="1"/>
          </p:cNvSpPr>
          <p:nvPr/>
        </p:nvSpPr>
        <p:spPr>
          <a:xfrm>
            <a:off x="9890659"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6" b="1" dirty="0">
                <a:solidFill>
                  <a:schemeClr val="bg1"/>
                </a:solidFill>
              </a:rPr>
              <a:t>06</a:t>
            </a:r>
            <a:endParaRPr lang="en-US" sz="3556" dirty="0">
              <a:solidFill>
                <a:schemeClr val="bg1"/>
              </a:solidFill>
            </a:endParaRPr>
          </a:p>
        </p:txBody>
      </p:sp>
      <p:sp>
        <p:nvSpPr>
          <p:cNvPr id="41" name="矩形 40"/>
          <p:cNvSpPr/>
          <p:nvPr/>
        </p:nvSpPr>
        <p:spPr>
          <a:xfrm>
            <a:off x="2506093"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itchFamily="34" charset="-122"/>
                <a:ea typeface="微软雅黑" pitchFamily="34" charset="-122"/>
              </a:rPr>
              <a:t>添加标题</a:t>
            </a:r>
            <a:endParaRPr lang="en-US" altLang="zh-CN" sz="2000" b="1" dirty="0">
              <a:solidFill>
                <a:schemeClr val="tx1">
                  <a:lumMod val="65000"/>
                  <a:lumOff val="35000"/>
                </a:schemeClr>
              </a:solidFill>
              <a:latin typeface="微软雅黑" pitchFamily="34" charset="-122"/>
              <a:ea typeface="微软雅黑" pitchFamily="34" charset="-122"/>
            </a:endParaRPr>
          </a:p>
        </p:txBody>
      </p:sp>
      <p:sp>
        <p:nvSpPr>
          <p:cNvPr id="42" name="矩形 47"/>
          <p:cNvSpPr>
            <a:spLocks noChangeArrowheads="1"/>
          </p:cNvSpPr>
          <p:nvPr/>
        </p:nvSpPr>
        <p:spPr bwMode="auto">
          <a:xfrm>
            <a:off x="2506090" y="1918566"/>
            <a:ext cx="2143254"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itchFamily="34" charset="-122"/>
              </a:rPr>
              <a:t>在此录入上述图表的描述说明，在此录入上述图表的描述说明。</a:t>
            </a:r>
          </a:p>
        </p:txBody>
      </p:sp>
      <p:sp>
        <p:nvSpPr>
          <p:cNvPr id="44" name="矩形 43"/>
          <p:cNvSpPr/>
          <p:nvPr/>
        </p:nvSpPr>
        <p:spPr>
          <a:xfrm>
            <a:off x="5881614"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itchFamily="34" charset="-122"/>
                <a:ea typeface="微软雅黑" pitchFamily="34" charset="-122"/>
              </a:rPr>
              <a:t>添加标题</a:t>
            </a:r>
            <a:endParaRPr lang="en-US" altLang="zh-CN" sz="2000" b="1" dirty="0">
              <a:solidFill>
                <a:schemeClr val="tx1">
                  <a:lumMod val="65000"/>
                  <a:lumOff val="35000"/>
                </a:schemeClr>
              </a:solidFill>
              <a:latin typeface="微软雅黑" pitchFamily="34" charset="-122"/>
              <a:ea typeface="微软雅黑" pitchFamily="34" charset="-122"/>
            </a:endParaRPr>
          </a:p>
        </p:txBody>
      </p:sp>
      <p:sp>
        <p:nvSpPr>
          <p:cNvPr id="45" name="矩形 47"/>
          <p:cNvSpPr>
            <a:spLocks noChangeArrowheads="1"/>
          </p:cNvSpPr>
          <p:nvPr/>
        </p:nvSpPr>
        <p:spPr bwMode="auto">
          <a:xfrm>
            <a:off x="5881611" y="1918566"/>
            <a:ext cx="2143254"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itchFamily="34" charset="-122"/>
              </a:rPr>
              <a:t>在此录入上述图表的描述说明，在此录入上述图表的描述说明。</a:t>
            </a:r>
          </a:p>
        </p:txBody>
      </p:sp>
      <p:sp>
        <p:nvSpPr>
          <p:cNvPr id="46" name="矩形 45"/>
          <p:cNvSpPr/>
          <p:nvPr/>
        </p:nvSpPr>
        <p:spPr>
          <a:xfrm>
            <a:off x="9250665"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itchFamily="34" charset="-122"/>
                <a:ea typeface="微软雅黑" pitchFamily="34" charset="-122"/>
              </a:rPr>
              <a:t>添加标题</a:t>
            </a:r>
            <a:endParaRPr lang="en-US" altLang="zh-CN" sz="2000" b="1" dirty="0">
              <a:solidFill>
                <a:schemeClr val="tx1">
                  <a:lumMod val="65000"/>
                  <a:lumOff val="35000"/>
                </a:schemeClr>
              </a:solidFill>
              <a:latin typeface="微软雅黑" pitchFamily="34" charset="-122"/>
              <a:ea typeface="微软雅黑" pitchFamily="34" charset="-122"/>
            </a:endParaRPr>
          </a:p>
        </p:txBody>
      </p:sp>
      <p:sp>
        <p:nvSpPr>
          <p:cNvPr id="47" name="矩形 47"/>
          <p:cNvSpPr>
            <a:spLocks noChangeArrowheads="1"/>
          </p:cNvSpPr>
          <p:nvPr/>
        </p:nvSpPr>
        <p:spPr bwMode="auto">
          <a:xfrm>
            <a:off x="9250662" y="1918566"/>
            <a:ext cx="2143254"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itchFamily="34" charset="-122"/>
              </a:rPr>
              <a:t>在此录入上述图表的描述说明，在此录入上述图表的描述说明。</a:t>
            </a:r>
          </a:p>
        </p:txBody>
      </p:sp>
      <p:sp>
        <p:nvSpPr>
          <p:cNvPr id="48" name="矩形 47"/>
          <p:cNvSpPr/>
          <p:nvPr/>
        </p:nvSpPr>
        <p:spPr>
          <a:xfrm>
            <a:off x="1723434"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itchFamily="34" charset="-122"/>
                <a:ea typeface="微软雅黑" pitchFamily="34" charset="-122"/>
              </a:rPr>
              <a:t>添加标题</a:t>
            </a:r>
            <a:endParaRPr lang="en-US" altLang="zh-CN" sz="2000" b="1" dirty="0">
              <a:solidFill>
                <a:schemeClr val="tx1">
                  <a:lumMod val="65000"/>
                  <a:lumOff val="35000"/>
                </a:schemeClr>
              </a:solidFill>
              <a:latin typeface="微软雅黑" pitchFamily="34" charset="-122"/>
              <a:ea typeface="微软雅黑" pitchFamily="34" charset="-122"/>
            </a:endParaRPr>
          </a:p>
        </p:txBody>
      </p:sp>
      <p:sp>
        <p:nvSpPr>
          <p:cNvPr id="49" name="矩形 47"/>
          <p:cNvSpPr>
            <a:spLocks noChangeArrowheads="1"/>
          </p:cNvSpPr>
          <p:nvPr/>
        </p:nvSpPr>
        <p:spPr bwMode="auto">
          <a:xfrm>
            <a:off x="798097" y="4991024"/>
            <a:ext cx="213575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itchFamily="34" charset="-122"/>
              </a:rPr>
              <a:t>在此录入上述图表的描述说明，在此录入上述图表的描述说明。</a:t>
            </a:r>
          </a:p>
        </p:txBody>
      </p:sp>
      <p:sp>
        <p:nvSpPr>
          <p:cNvPr id="50" name="矩形 49"/>
          <p:cNvSpPr/>
          <p:nvPr/>
        </p:nvSpPr>
        <p:spPr>
          <a:xfrm>
            <a:off x="5098949"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itchFamily="34" charset="-122"/>
                <a:ea typeface="微软雅黑" pitchFamily="34" charset="-122"/>
              </a:rPr>
              <a:t>添加标题</a:t>
            </a:r>
            <a:endParaRPr lang="en-US" altLang="zh-CN" sz="2000" b="1" dirty="0">
              <a:solidFill>
                <a:schemeClr val="tx1">
                  <a:lumMod val="65000"/>
                  <a:lumOff val="35000"/>
                </a:schemeClr>
              </a:solidFill>
              <a:latin typeface="微软雅黑" pitchFamily="34" charset="-122"/>
              <a:ea typeface="微软雅黑" pitchFamily="34" charset="-122"/>
            </a:endParaRPr>
          </a:p>
        </p:txBody>
      </p:sp>
      <p:sp>
        <p:nvSpPr>
          <p:cNvPr id="51" name="矩形 47"/>
          <p:cNvSpPr>
            <a:spLocks noChangeArrowheads="1"/>
          </p:cNvSpPr>
          <p:nvPr/>
        </p:nvSpPr>
        <p:spPr bwMode="auto">
          <a:xfrm>
            <a:off x="4173611" y="4991024"/>
            <a:ext cx="213575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itchFamily="34" charset="-122"/>
              </a:rPr>
              <a:t>在此录入上述图表的描述说明，在此录入上述图表的描述说明。</a:t>
            </a:r>
          </a:p>
        </p:txBody>
      </p:sp>
      <p:sp>
        <p:nvSpPr>
          <p:cNvPr id="52" name="矩形 51"/>
          <p:cNvSpPr/>
          <p:nvPr/>
        </p:nvSpPr>
        <p:spPr>
          <a:xfrm>
            <a:off x="8471231"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itchFamily="34" charset="-122"/>
                <a:ea typeface="微软雅黑" pitchFamily="34" charset="-122"/>
              </a:rPr>
              <a:t>添加标题</a:t>
            </a:r>
            <a:endParaRPr lang="en-US" altLang="zh-CN" sz="2000" b="1" dirty="0">
              <a:solidFill>
                <a:schemeClr val="tx1">
                  <a:lumMod val="65000"/>
                  <a:lumOff val="35000"/>
                </a:schemeClr>
              </a:solidFill>
              <a:latin typeface="微软雅黑" pitchFamily="34" charset="-122"/>
              <a:ea typeface="微软雅黑" pitchFamily="34" charset="-122"/>
            </a:endParaRPr>
          </a:p>
        </p:txBody>
      </p:sp>
      <p:sp>
        <p:nvSpPr>
          <p:cNvPr id="53" name="矩形 47"/>
          <p:cNvSpPr>
            <a:spLocks noChangeArrowheads="1"/>
          </p:cNvSpPr>
          <p:nvPr/>
        </p:nvSpPr>
        <p:spPr bwMode="auto">
          <a:xfrm>
            <a:off x="7545894" y="4991024"/>
            <a:ext cx="213575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itchFamily="34" charset="-122"/>
              </a:rPr>
              <a:t>在此录入上述图表的描述说明，在此录入上述图表的描述说明。</a:t>
            </a:r>
          </a:p>
        </p:txBody>
      </p:sp>
      <p:grpSp>
        <p:nvGrpSpPr>
          <p:cNvPr id="9" name="组合 8"/>
          <p:cNvGrpSpPr/>
          <p:nvPr/>
        </p:nvGrpSpPr>
        <p:grpSpPr>
          <a:xfrm>
            <a:off x="4649342" y="1551434"/>
            <a:ext cx="1207182" cy="1664759"/>
            <a:chOff x="4649153" y="1551432"/>
            <a:chExt cx="1207339" cy="1664759"/>
          </a:xfrm>
        </p:grpSpPr>
        <p:grpSp>
          <p:nvGrpSpPr>
            <p:cNvPr id="3" name="组合 2"/>
            <p:cNvGrpSpPr/>
            <p:nvPr/>
          </p:nvGrpSpPr>
          <p:grpSpPr>
            <a:xfrm>
              <a:off x="4649153" y="1551432"/>
              <a:ext cx="1207339" cy="1664759"/>
              <a:chOff x="4649153" y="1551432"/>
              <a:chExt cx="1207339" cy="1664759"/>
            </a:xfrm>
          </p:grpSpPr>
          <p:cxnSp>
            <p:nvCxnSpPr>
              <p:cNvPr id="104" name="Straight Connector 57"/>
              <p:cNvCxnSpPr/>
              <p:nvPr/>
            </p:nvCxnSpPr>
            <p:spPr>
              <a:xfrm>
                <a:off x="5252823"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05" name="Rounded Rectangle 35"/>
              <p:cNvSpPr/>
              <p:nvPr/>
            </p:nvSpPr>
            <p:spPr>
              <a:xfrm>
                <a:off x="4649153" y="1551432"/>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43840" bIns="210677" numCol="1" spcCol="1270" anchor="ctr" anchorCtr="0">
                <a:noAutofit/>
              </a:bodyPr>
              <a:lstStyle/>
              <a:p>
                <a:pPr algn="ctr" defTabSz="1185304">
                  <a:lnSpc>
                    <a:spcPct val="90000"/>
                  </a:lnSpc>
                  <a:spcBef>
                    <a:spcPct val="0"/>
                  </a:spcBef>
                  <a:spcAft>
                    <a:spcPct val="35000"/>
                  </a:spcAft>
                </a:pPr>
                <a:endParaRPr lang="en-US" sz="4267" dirty="0">
                  <a:latin typeface="FontAwesome" pitchFamily="2" charset="0"/>
                </a:endParaRPr>
              </a:p>
            </p:txBody>
          </p:sp>
        </p:grpSp>
        <p:grpSp>
          <p:nvGrpSpPr>
            <p:cNvPr id="55" name="组合 54"/>
            <p:cNvGrpSpPr>
              <a:grpSpLocks noChangeAspect="1"/>
            </p:cNvGrpSpPr>
            <p:nvPr/>
          </p:nvGrpSpPr>
          <p:grpSpPr>
            <a:xfrm>
              <a:off x="5047010" y="1833189"/>
              <a:ext cx="404678" cy="648000"/>
              <a:chOff x="8912226" y="6748292"/>
              <a:chExt cx="250825" cy="401638"/>
            </a:xfrm>
            <a:solidFill>
              <a:srgbClr val="9DA8B1"/>
            </a:solidFill>
          </p:grpSpPr>
          <p:sp>
            <p:nvSpPr>
              <p:cNvPr id="56" name="Freeform 550"/>
              <p:cNvSpPr>
                <a:spLocks/>
              </p:cNvSpPr>
              <p:nvPr/>
            </p:nvSpPr>
            <p:spPr bwMode="auto">
              <a:xfrm>
                <a:off x="8912226"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Freeform 551"/>
              <p:cNvSpPr>
                <a:spLocks/>
              </p:cNvSpPr>
              <p:nvPr/>
            </p:nvSpPr>
            <p:spPr bwMode="auto">
              <a:xfrm>
                <a:off x="8977313"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13" name="组合 12"/>
          <p:cNvGrpSpPr/>
          <p:nvPr/>
        </p:nvGrpSpPr>
        <p:grpSpPr>
          <a:xfrm>
            <a:off x="6335486" y="4147215"/>
            <a:ext cx="1207182" cy="1711733"/>
            <a:chOff x="6335516" y="4147213"/>
            <a:chExt cx="1207339" cy="1711733"/>
          </a:xfrm>
        </p:grpSpPr>
        <p:grpSp>
          <p:nvGrpSpPr>
            <p:cNvPr id="6" name="组合 5"/>
            <p:cNvGrpSpPr/>
            <p:nvPr/>
          </p:nvGrpSpPr>
          <p:grpSpPr>
            <a:xfrm>
              <a:off x="6335516" y="4147213"/>
              <a:ext cx="1207339" cy="1711733"/>
              <a:chOff x="6335516" y="4147213"/>
              <a:chExt cx="1207339" cy="1711733"/>
            </a:xfrm>
          </p:grpSpPr>
          <p:cxnSp>
            <p:nvCxnSpPr>
              <p:cNvPr id="122" name="Straight Connector 61"/>
              <p:cNvCxnSpPr/>
              <p:nvPr/>
            </p:nvCxnSpPr>
            <p:spPr>
              <a:xfrm flipV="1">
                <a:off x="6939185"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23" name="Rounded Rectangle 34"/>
              <p:cNvSpPr/>
              <p:nvPr/>
            </p:nvSpPr>
            <p:spPr>
              <a:xfrm>
                <a:off x="6335516" y="4651607"/>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10677" rIns="210677" bIns="121920" numCol="1" spcCol="1270" anchor="ctr" anchorCtr="0">
                <a:noAutofit/>
              </a:bodyPr>
              <a:lstStyle/>
              <a:p>
                <a:pPr algn="ctr" defTabSz="1185304">
                  <a:lnSpc>
                    <a:spcPct val="90000"/>
                  </a:lnSpc>
                  <a:spcBef>
                    <a:spcPct val="0"/>
                  </a:spcBef>
                  <a:spcAft>
                    <a:spcPct val="35000"/>
                  </a:spcAft>
                </a:pPr>
                <a:endParaRPr lang="en-US" sz="4267" dirty="0"/>
              </a:p>
            </p:txBody>
          </p:sp>
        </p:grpSp>
        <p:grpSp>
          <p:nvGrpSpPr>
            <p:cNvPr id="58" name="Group 9"/>
            <p:cNvGrpSpPr>
              <a:grpSpLocks noChangeAspect="1"/>
            </p:cNvGrpSpPr>
            <p:nvPr/>
          </p:nvGrpSpPr>
          <p:grpSpPr>
            <a:xfrm>
              <a:off x="6543185" y="4951791"/>
              <a:ext cx="792000" cy="587287"/>
              <a:chOff x="4572000" y="3414713"/>
              <a:chExt cx="374651" cy="277813"/>
            </a:xfrm>
            <a:solidFill>
              <a:schemeClr val="bg1"/>
            </a:solidFill>
          </p:grpSpPr>
          <p:sp>
            <p:nvSpPr>
              <p:cNvPr id="61" name="Freeform 17"/>
              <p:cNvSpPr>
                <a:spLocks/>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62" name="Freeform 18"/>
              <p:cNvSpPr>
                <a:spLocks/>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grpSp>
        <p:nvGrpSpPr>
          <p:cNvPr id="14" name="组合 13"/>
          <p:cNvGrpSpPr/>
          <p:nvPr/>
        </p:nvGrpSpPr>
        <p:grpSpPr>
          <a:xfrm>
            <a:off x="2963200" y="4147215"/>
            <a:ext cx="1207182" cy="1684495"/>
            <a:chOff x="2962791" y="4158915"/>
            <a:chExt cx="1207339" cy="1684495"/>
          </a:xfrm>
        </p:grpSpPr>
        <p:grpSp>
          <p:nvGrpSpPr>
            <p:cNvPr id="5" name="组合 4"/>
            <p:cNvGrpSpPr/>
            <p:nvPr/>
          </p:nvGrpSpPr>
          <p:grpSpPr>
            <a:xfrm>
              <a:off x="2962791" y="4158915"/>
              <a:ext cx="1207339" cy="1684495"/>
              <a:chOff x="2962791" y="4158915"/>
              <a:chExt cx="1207339" cy="1684495"/>
            </a:xfrm>
          </p:grpSpPr>
          <p:cxnSp>
            <p:nvCxnSpPr>
              <p:cNvPr id="98" name="Straight Connector 50"/>
              <p:cNvCxnSpPr/>
              <p:nvPr/>
            </p:nvCxnSpPr>
            <p:spPr>
              <a:xfrm flipV="1">
                <a:off x="3566460" y="4158915"/>
                <a:ext cx="0" cy="434813"/>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9" name="Rounded Rectangle 36"/>
              <p:cNvSpPr/>
              <p:nvPr/>
            </p:nvSpPr>
            <p:spPr>
              <a:xfrm>
                <a:off x="2962791" y="4636071"/>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185304">
                  <a:lnSpc>
                    <a:spcPct val="90000"/>
                  </a:lnSpc>
                  <a:spcBef>
                    <a:spcPct val="0"/>
                  </a:spcBef>
                  <a:spcAft>
                    <a:spcPct val="35000"/>
                  </a:spcAft>
                </a:pPr>
                <a:endParaRPr lang="en-US" sz="4267" dirty="0">
                  <a:latin typeface="FontAwesome" pitchFamily="2" charset="0"/>
                </a:endParaRPr>
              </a:p>
            </p:txBody>
          </p:sp>
        </p:grpSp>
        <p:grpSp>
          <p:nvGrpSpPr>
            <p:cNvPr id="63" name="Group 12"/>
            <p:cNvGrpSpPr>
              <a:grpSpLocks noChangeAspect="1"/>
            </p:cNvGrpSpPr>
            <p:nvPr/>
          </p:nvGrpSpPr>
          <p:grpSpPr>
            <a:xfrm>
              <a:off x="3227975" y="4903464"/>
              <a:ext cx="697327" cy="684000"/>
              <a:chOff x="2905125" y="4002088"/>
              <a:chExt cx="249238" cy="244475"/>
            </a:xfrm>
            <a:solidFill>
              <a:schemeClr val="bg1"/>
            </a:solidFill>
          </p:grpSpPr>
          <p:sp>
            <p:nvSpPr>
              <p:cNvPr id="64"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65"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grpSp>
        <p:nvGrpSpPr>
          <p:cNvPr id="8" name="组合 7"/>
          <p:cNvGrpSpPr/>
          <p:nvPr/>
        </p:nvGrpSpPr>
        <p:grpSpPr>
          <a:xfrm>
            <a:off x="1277056" y="1549863"/>
            <a:ext cx="1207182" cy="1666328"/>
            <a:chOff x="1276428" y="1549863"/>
            <a:chExt cx="1207339" cy="1666328"/>
          </a:xfrm>
        </p:grpSpPr>
        <p:grpSp>
          <p:nvGrpSpPr>
            <p:cNvPr id="2" name="组合 1"/>
            <p:cNvGrpSpPr/>
            <p:nvPr/>
          </p:nvGrpSpPr>
          <p:grpSpPr>
            <a:xfrm>
              <a:off x="1276428" y="1549863"/>
              <a:ext cx="1207339" cy="1666328"/>
              <a:chOff x="1276428" y="1549863"/>
              <a:chExt cx="1207339" cy="1666328"/>
            </a:xfrm>
          </p:grpSpPr>
          <p:cxnSp>
            <p:nvCxnSpPr>
              <p:cNvPr id="94" name="Straight Connector 38"/>
              <p:cNvCxnSpPr/>
              <p:nvPr/>
            </p:nvCxnSpPr>
            <p:spPr>
              <a:xfrm>
                <a:off x="1880097"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6" name="Rounded Rectangle 32"/>
              <p:cNvSpPr/>
              <p:nvPr/>
            </p:nvSpPr>
            <p:spPr>
              <a:xfrm>
                <a:off x="1276428" y="1549863"/>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5304">
                  <a:lnSpc>
                    <a:spcPct val="90000"/>
                  </a:lnSpc>
                  <a:spcBef>
                    <a:spcPct val="0"/>
                  </a:spcBef>
                  <a:spcAft>
                    <a:spcPct val="35000"/>
                  </a:spcAft>
                </a:pPr>
                <a:endParaRPr lang="en-US" sz="4800" dirty="0">
                  <a:latin typeface="FontAwesome" pitchFamily="2" charset="0"/>
                </a:endParaRPr>
              </a:p>
            </p:txBody>
          </p:sp>
        </p:grpSp>
        <p:grpSp>
          <p:nvGrpSpPr>
            <p:cNvPr id="66" name="Group 15"/>
            <p:cNvGrpSpPr>
              <a:grpSpLocks noChangeAspect="1"/>
            </p:cNvGrpSpPr>
            <p:nvPr/>
          </p:nvGrpSpPr>
          <p:grpSpPr>
            <a:xfrm>
              <a:off x="1494695" y="1824528"/>
              <a:ext cx="792000" cy="584918"/>
              <a:chOff x="3052763" y="2647950"/>
              <a:chExt cx="346075" cy="255588"/>
            </a:xfrm>
            <a:solidFill>
              <a:schemeClr val="bg1"/>
            </a:solidFill>
          </p:grpSpPr>
          <p:sp>
            <p:nvSpPr>
              <p:cNvPr id="67" name="Freeform 108"/>
              <p:cNvSpPr>
                <a:spLocks/>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68" name="Freeform 109"/>
              <p:cNvSpPr>
                <a:spLocks/>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69" name="Freeform 110"/>
              <p:cNvSpPr>
                <a:spLocks/>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grpSp>
        <p:nvGrpSpPr>
          <p:cNvPr id="10" name="组合 9"/>
          <p:cNvGrpSpPr/>
          <p:nvPr/>
        </p:nvGrpSpPr>
        <p:grpSpPr>
          <a:xfrm>
            <a:off x="8021629" y="1551434"/>
            <a:ext cx="1207182" cy="1664759"/>
            <a:chOff x="8021879" y="1551432"/>
            <a:chExt cx="1207339" cy="1664759"/>
          </a:xfrm>
        </p:grpSpPr>
        <p:grpSp>
          <p:nvGrpSpPr>
            <p:cNvPr id="4" name="组合 3"/>
            <p:cNvGrpSpPr/>
            <p:nvPr/>
          </p:nvGrpSpPr>
          <p:grpSpPr>
            <a:xfrm>
              <a:off x="8021879" y="1551432"/>
              <a:ext cx="1207339" cy="1664759"/>
              <a:chOff x="8021879" y="1551432"/>
              <a:chExt cx="1207339" cy="1664759"/>
            </a:xfrm>
          </p:grpSpPr>
          <p:cxnSp>
            <p:nvCxnSpPr>
              <p:cNvPr id="129" name="Straight Connector 51"/>
              <p:cNvCxnSpPr/>
              <p:nvPr/>
            </p:nvCxnSpPr>
            <p:spPr>
              <a:xfrm>
                <a:off x="8625548"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0" name="Rounded Rectangle 52"/>
              <p:cNvSpPr/>
              <p:nvPr/>
            </p:nvSpPr>
            <p:spPr>
              <a:xfrm>
                <a:off x="8021879" y="1551432"/>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43840" bIns="365760" numCol="1" spcCol="1270" anchor="ctr" anchorCtr="0">
                <a:noAutofit/>
              </a:bodyPr>
              <a:lstStyle/>
              <a:p>
                <a:pPr algn="ctr" defTabSz="1185304">
                  <a:lnSpc>
                    <a:spcPct val="90000"/>
                  </a:lnSpc>
                  <a:spcBef>
                    <a:spcPct val="0"/>
                  </a:spcBef>
                  <a:spcAft>
                    <a:spcPct val="35000"/>
                  </a:spcAft>
                </a:pPr>
                <a:endParaRPr lang="en-US" sz="5333" dirty="0">
                  <a:latin typeface="FontAwesome" pitchFamily="2" charset="0"/>
                </a:endParaRPr>
              </a:p>
            </p:txBody>
          </p:sp>
        </p:grpSp>
        <p:grpSp>
          <p:nvGrpSpPr>
            <p:cNvPr id="70" name="组合 69"/>
            <p:cNvGrpSpPr/>
            <p:nvPr/>
          </p:nvGrpSpPr>
          <p:grpSpPr>
            <a:xfrm>
              <a:off x="8265548" y="1903661"/>
              <a:ext cx="720000" cy="486000"/>
              <a:chOff x="5356779" y="2874996"/>
              <a:chExt cx="240638" cy="182454"/>
            </a:xfrm>
          </p:grpSpPr>
          <p:sp>
            <p:nvSpPr>
              <p:cNvPr id="72" name="Freeform 12"/>
              <p:cNvSpPr>
                <a:spLocks/>
              </p:cNvSpPr>
              <p:nvPr/>
            </p:nvSpPr>
            <p:spPr bwMode="auto">
              <a:xfrm>
                <a:off x="5364675" y="2874996"/>
                <a:ext cx="232742" cy="113878"/>
              </a:xfrm>
              <a:custGeom>
                <a:avLst/>
                <a:gdLst>
                  <a:gd name="T0" fmla="*/ 103 w 237"/>
                  <a:gd name="T1" fmla="*/ 99 h 116"/>
                  <a:gd name="T2" fmla="*/ 134 w 237"/>
                  <a:gd name="T3" fmla="*/ 95 h 116"/>
                  <a:gd name="T4" fmla="*/ 226 w 237"/>
                  <a:gd name="T5" fmla="*/ 12 h 116"/>
                  <a:gd name="T6" fmla="*/ 219 w 237"/>
                  <a:gd name="T7" fmla="*/ 0 h 116"/>
                  <a:gd name="T8" fmla="*/ 13 w 237"/>
                  <a:gd name="T9" fmla="*/ 0 h 116"/>
                  <a:gd name="T10" fmla="*/ 6 w 237"/>
                  <a:gd name="T11" fmla="*/ 10 h 116"/>
                  <a:gd name="T12" fmla="*/ 103 w 237"/>
                  <a:gd name="T13" fmla="*/ 99 h 116"/>
                </a:gdLst>
                <a:ahLst/>
                <a:cxnLst>
                  <a:cxn ang="0">
                    <a:pos x="T0" y="T1"/>
                  </a:cxn>
                  <a:cxn ang="0">
                    <a:pos x="T2" y="T3"/>
                  </a:cxn>
                  <a:cxn ang="0">
                    <a:pos x="T4" y="T5"/>
                  </a:cxn>
                  <a:cxn ang="0">
                    <a:pos x="T6" y="T7"/>
                  </a:cxn>
                  <a:cxn ang="0">
                    <a:pos x="T8" y="T9"/>
                  </a:cxn>
                  <a:cxn ang="0">
                    <a:pos x="T10" y="T11"/>
                  </a:cxn>
                  <a:cxn ang="0">
                    <a:pos x="T12" y="T13"/>
                  </a:cxn>
                </a:cxnLst>
                <a:rect l="0" t="0" r="r" b="b"/>
                <a:pathLst>
                  <a:path w="237" h="116">
                    <a:moveTo>
                      <a:pt x="103" y="99"/>
                    </a:moveTo>
                    <a:cubicBezTo>
                      <a:pt x="103" y="99"/>
                      <a:pt x="115" y="116"/>
                      <a:pt x="134" y="95"/>
                    </a:cubicBezTo>
                    <a:cubicBezTo>
                      <a:pt x="226" y="12"/>
                      <a:pt x="226" y="12"/>
                      <a:pt x="226" y="12"/>
                    </a:cubicBezTo>
                    <a:cubicBezTo>
                      <a:pt x="226" y="12"/>
                      <a:pt x="237" y="1"/>
                      <a:pt x="219" y="0"/>
                    </a:cubicBezTo>
                    <a:cubicBezTo>
                      <a:pt x="13" y="0"/>
                      <a:pt x="13" y="0"/>
                      <a:pt x="13" y="0"/>
                    </a:cubicBezTo>
                    <a:cubicBezTo>
                      <a:pt x="13" y="0"/>
                      <a:pt x="0" y="1"/>
                      <a:pt x="6" y="10"/>
                    </a:cubicBezTo>
                    <a:lnTo>
                      <a:pt x="103"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13"/>
              <p:cNvSpPr>
                <a:spLocks/>
              </p:cNvSpPr>
              <p:nvPr/>
            </p:nvSpPr>
            <p:spPr bwMode="auto">
              <a:xfrm>
                <a:off x="5515126" y="2893699"/>
                <a:ext cx="81460" cy="149205"/>
              </a:xfrm>
              <a:custGeom>
                <a:avLst/>
                <a:gdLst>
                  <a:gd name="T0" fmla="*/ 82 w 83"/>
                  <a:gd name="T1" fmla="*/ 132 h 152"/>
                  <a:gd name="T2" fmla="*/ 82 w 83"/>
                  <a:gd name="T3" fmla="*/ 17 h 152"/>
                  <a:gd name="T4" fmla="*/ 70 w 83"/>
                  <a:gd name="T5" fmla="*/ 12 h 152"/>
                  <a:gd name="T6" fmla="*/ 6 w 83"/>
                  <a:gd name="T7" fmla="*/ 74 h 152"/>
                  <a:gd name="T8" fmla="*/ 10 w 83"/>
                  <a:gd name="T9" fmla="*/ 84 h 152"/>
                  <a:gd name="T10" fmla="*/ 67 w 83"/>
                  <a:gd name="T11" fmla="*/ 137 h 152"/>
                  <a:gd name="T12" fmla="*/ 82 w 83"/>
                  <a:gd name="T13" fmla="*/ 132 h 152"/>
                </a:gdLst>
                <a:ahLst/>
                <a:cxnLst>
                  <a:cxn ang="0">
                    <a:pos x="T0" y="T1"/>
                  </a:cxn>
                  <a:cxn ang="0">
                    <a:pos x="T2" y="T3"/>
                  </a:cxn>
                  <a:cxn ang="0">
                    <a:pos x="T4" y="T5"/>
                  </a:cxn>
                  <a:cxn ang="0">
                    <a:pos x="T6" y="T7"/>
                  </a:cxn>
                  <a:cxn ang="0">
                    <a:pos x="T8" y="T9"/>
                  </a:cxn>
                  <a:cxn ang="0">
                    <a:pos x="T10" y="T11"/>
                  </a:cxn>
                  <a:cxn ang="0">
                    <a:pos x="T12" y="T13"/>
                  </a:cxn>
                </a:cxnLst>
                <a:rect l="0" t="0" r="r" b="b"/>
                <a:pathLst>
                  <a:path w="83" h="152">
                    <a:moveTo>
                      <a:pt x="82" y="132"/>
                    </a:moveTo>
                    <a:cubicBezTo>
                      <a:pt x="82" y="17"/>
                      <a:pt x="82" y="17"/>
                      <a:pt x="82" y="17"/>
                    </a:cubicBezTo>
                    <a:cubicBezTo>
                      <a:pt x="80" y="0"/>
                      <a:pt x="70" y="12"/>
                      <a:pt x="70" y="12"/>
                    </a:cubicBezTo>
                    <a:cubicBezTo>
                      <a:pt x="6" y="74"/>
                      <a:pt x="6" y="74"/>
                      <a:pt x="6" y="74"/>
                    </a:cubicBezTo>
                    <a:cubicBezTo>
                      <a:pt x="0" y="80"/>
                      <a:pt x="10" y="84"/>
                      <a:pt x="10" y="84"/>
                    </a:cubicBezTo>
                    <a:cubicBezTo>
                      <a:pt x="67" y="137"/>
                      <a:pt x="67" y="137"/>
                      <a:pt x="67" y="137"/>
                    </a:cubicBezTo>
                    <a:cubicBezTo>
                      <a:pt x="83" y="152"/>
                      <a:pt x="82" y="132"/>
                      <a:pt x="82" y="13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14"/>
              <p:cNvSpPr>
                <a:spLocks/>
              </p:cNvSpPr>
              <p:nvPr/>
            </p:nvSpPr>
            <p:spPr bwMode="auto">
              <a:xfrm>
                <a:off x="5362597" y="2980977"/>
                <a:ext cx="229832" cy="76473"/>
              </a:xfrm>
              <a:custGeom>
                <a:avLst/>
                <a:gdLst>
                  <a:gd name="T0" fmla="*/ 224 w 234"/>
                  <a:gd name="T1" fmla="*/ 66 h 78"/>
                  <a:gd name="T2" fmla="*/ 144 w 234"/>
                  <a:gd name="T3" fmla="*/ 0 h 78"/>
                  <a:gd name="T4" fmla="*/ 117 w 234"/>
                  <a:gd name="T5" fmla="*/ 13 h 78"/>
                  <a:gd name="T6" fmla="*/ 90 w 234"/>
                  <a:gd name="T7" fmla="*/ 0 h 78"/>
                  <a:gd name="T8" fmla="*/ 10 w 234"/>
                  <a:gd name="T9" fmla="*/ 66 h 78"/>
                  <a:gd name="T10" fmla="*/ 13 w 234"/>
                  <a:gd name="T11" fmla="*/ 78 h 78"/>
                  <a:gd name="T12" fmla="*/ 117 w 234"/>
                  <a:gd name="T13" fmla="*/ 78 h 78"/>
                  <a:gd name="T14" fmla="*/ 118 w 234"/>
                  <a:gd name="T15" fmla="*/ 78 h 78"/>
                  <a:gd name="T16" fmla="*/ 221 w 234"/>
                  <a:gd name="T17" fmla="*/ 78 h 78"/>
                  <a:gd name="T18" fmla="*/ 224 w 234"/>
                  <a:gd name="T19" fmla="*/ 6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78">
                    <a:moveTo>
                      <a:pt x="224" y="66"/>
                    </a:moveTo>
                    <a:cubicBezTo>
                      <a:pt x="144" y="0"/>
                      <a:pt x="144" y="0"/>
                      <a:pt x="144" y="0"/>
                    </a:cubicBezTo>
                    <a:cubicBezTo>
                      <a:pt x="144" y="0"/>
                      <a:pt x="132" y="12"/>
                      <a:pt x="117" y="13"/>
                    </a:cubicBezTo>
                    <a:cubicBezTo>
                      <a:pt x="102" y="12"/>
                      <a:pt x="90" y="0"/>
                      <a:pt x="90" y="0"/>
                    </a:cubicBezTo>
                    <a:cubicBezTo>
                      <a:pt x="10" y="66"/>
                      <a:pt x="10" y="66"/>
                      <a:pt x="10" y="66"/>
                    </a:cubicBezTo>
                    <a:cubicBezTo>
                      <a:pt x="0" y="73"/>
                      <a:pt x="13" y="78"/>
                      <a:pt x="13" y="78"/>
                    </a:cubicBezTo>
                    <a:cubicBezTo>
                      <a:pt x="117" y="78"/>
                      <a:pt x="117" y="78"/>
                      <a:pt x="117" y="78"/>
                    </a:cubicBezTo>
                    <a:cubicBezTo>
                      <a:pt x="118" y="78"/>
                      <a:pt x="118" y="78"/>
                      <a:pt x="118" y="78"/>
                    </a:cubicBezTo>
                    <a:cubicBezTo>
                      <a:pt x="221" y="78"/>
                      <a:pt x="221" y="78"/>
                      <a:pt x="221" y="78"/>
                    </a:cubicBezTo>
                    <a:cubicBezTo>
                      <a:pt x="221" y="78"/>
                      <a:pt x="234" y="73"/>
                      <a:pt x="224" y="6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15"/>
              <p:cNvSpPr>
                <a:spLocks/>
              </p:cNvSpPr>
              <p:nvPr/>
            </p:nvSpPr>
            <p:spPr bwMode="auto">
              <a:xfrm>
                <a:off x="5356779" y="2896608"/>
                <a:ext cx="88525" cy="143386"/>
              </a:xfrm>
              <a:custGeom>
                <a:avLst/>
                <a:gdLst>
                  <a:gd name="T0" fmla="*/ 1 w 90"/>
                  <a:gd name="T1" fmla="*/ 127 h 146"/>
                  <a:gd name="T2" fmla="*/ 1 w 90"/>
                  <a:gd name="T3" fmla="*/ 17 h 146"/>
                  <a:gd name="T4" fmla="*/ 14 w 90"/>
                  <a:gd name="T5" fmla="*/ 11 h 146"/>
                  <a:gd name="T6" fmla="*/ 84 w 90"/>
                  <a:gd name="T7" fmla="*/ 71 h 146"/>
                  <a:gd name="T8" fmla="*/ 79 w 90"/>
                  <a:gd name="T9" fmla="*/ 81 h 146"/>
                  <a:gd name="T10" fmla="*/ 17 w 90"/>
                  <a:gd name="T11" fmla="*/ 131 h 146"/>
                  <a:gd name="T12" fmla="*/ 1 w 90"/>
                  <a:gd name="T13" fmla="*/ 127 h 146"/>
                </a:gdLst>
                <a:ahLst/>
                <a:cxnLst>
                  <a:cxn ang="0">
                    <a:pos x="T0" y="T1"/>
                  </a:cxn>
                  <a:cxn ang="0">
                    <a:pos x="T2" y="T3"/>
                  </a:cxn>
                  <a:cxn ang="0">
                    <a:pos x="T4" y="T5"/>
                  </a:cxn>
                  <a:cxn ang="0">
                    <a:pos x="T6" y="T7"/>
                  </a:cxn>
                  <a:cxn ang="0">
                    <a:pos x="T8" y="T9"/>
                  </a:cxn>
                  <a:cxn ang="0">
                    <a:pos x="T10" y="T11"/>
                  </a:cxn>
                  <a:cxn ang="0">
                    <a:pos x="T12" y="T13"/>
                  </a:cxn>
                </a:cxnLst>
                <a:rect l="0" t="0" r="r" b="b"/>
                <a:pathLst>
                  <a:path w="90" h="146">
                    <a:moveTo>
                      <a:pt x="1" y="127"/>
                    </a:moveTo>
                    <a:cubicBezTo>
                      <a:pt x="1" y="17"/>
                      <a:pt x="1" y="17"/>
                      <a:pt x="1" y="17"/>
                    </a:cubicBezTo>
                    <a:cubicBezTo>
                      <a:pt x="4" y="0"/>
                      <a:pt x="14" y="11"/>
                      <a:pt x="14" y="11"/>
                    </a:cubicBezTo>
                    <a:cubicBezTo>
                      <a:pt x="84" y="71"/>
                      <a:pt x="84" y="71"/>
                      <a:pt x="84" y="71"/>
                    </a:cubicBezTo>
                    <a:cubicBezTo>
                      <a:pt x="90" y="76"/>
                      <a:pt x="79" y="81"/>
                      <a:pt x="79" y="81"/>
                    </a:cubicBezTo>
                    <a:cubicBezTo>
                      <a:pt x="17" y="131"/>
                      <a:pt x="17" y="131"/>
                      <a:pt x="17" y="131"/>
                    </a:cubicBezTo>
                    <a:cubicBezTo>
                      <a:pt x="0" y="146"/>
                      <a:pt x="1" y="127"/>
                      <a:pt x="1" y="12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2" name="组合 11"/>
          <p:cNvGrpSpPr/>
          <p:nvPr/>
        </p:nvGrpSpPr>
        <p:grpSpPr>
          <a:xfrm>
            <a:off x="9707770" y="4147215"/>
            <a:ext cx="1207182" cy="1711733"/>
            <a:chOff x="9708239" y="4147213"/>
            <a:chExt cx="1207339" cy="1711733"/>
          </a:xfrm>
        </p:grpSpPr>
        <p:grpSp>
          <p:nvGrpSpPr>
            <p:cNvPr id="7" name="组合 6"/>
            <p:cNvGrpSpPr/>
            <p:nvPr/>
          </p:nvGrpSpPr>
          <p:grpSpPr>
            <a:xfrm>
              <a:off x="9708239" y="4147213"/>
              <a:ext cx="1207339" cy="1711733"/>
              <a:chOff x="9708239" y="4147213"/>
              <a:chExt cx="1207339" cy="1711733"/>
            </a:xfrm>
          </p:grpSpPr>
          <p:cxnSp>
            <p:nvCxnSpPr>
              <p:cNvPr id="133" name="Straight Connector 71"/>
              <p:cNvCxnSpPr/>
              <p:nvPr/>
            </p:nvCxnSpPr>
            <p:spPr>
              <a:xfrm flipV="1">
                <a:off x="10311908"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4" name="Rounded Rectangle 73"/>
              <p:cNvSpPr/>
              <p:nvPr/>
            </p:nvSpPr>
            <p:spPr>
              <a:xfrm>
                <a:off x="9708239" y="4651607"/>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10677" rIns="210677" bIns="210677" numCol="1" spcCol="1270" anchor="ctr" anchorCtr="0">
                <a:noAutofit/>
              </a:bodyPr>
              <a:lstStyle/>
              <a:p>
                <a:pPr algn="ctr" defTabSz="1185304">
                  <a:lnSpc>
                    <a:spcPct val="90000"/>
                  </a:lnSpc>
                  <a:spcBef>
                    <a:spcPct val="0"/>
                  </a:spcBef>
                  <a:spcAft>
                    <a:spcPct val="35000"/>
                  </a:spcAft>
                </a:pPr>
                <a:endParaRPr lang="en-US" sz="4267" dirty="0">
                  <a:latin typeface="FontAwesome" pitchFamily="2" charset="0"/>
                </a:endParaRPr>
              </a:p>
            </p:txBody>
          </p:sp>
        </p:grpSp>
        <p:grpSp>
          <p:nvGrpSpPr>
            <p:cNvPr id="76" name="组合 75"/>
            <p:cNvGrpSpPr/>
            <p:nvPr/>
          </p:nvGrpSpPr>
          <p:grpSpPr>
            <a:xfrm>
              <a:off x="10034838" y="4952084"/>
              <a:ext cx="576000" cy="576000"/>
              <a:chOff x="5367288" y="3705211"/>
              <a:chExt cx="252966" cy="252966"/>
            </a:xfrm>
          </p:grpSpPr>
          <p:sp>
            <p:nvSpPr>
              <p:cNvPr id="78" name="Freeform 20"/>
              <p:cNvSpPr>
                <a:spLocks/>
              </p:cNvSpPr>
              <p:nvPr/>
            </p:nvSpPr>
            <p:spPr bwMode="auto">
              <a:xfrm>
                <a:off x="5486631" y="3705211"/>
                <a:ext cx="133623" cy="133623"/>
              </a:xfrm>
              <a:custGeom>
                <a:avLst/>
                <a:gdLst>
                  <a:gd name="T0" fmla="*/ 31 w 111"/>
                  <a:gd name="T1" fmla="*/ 108 h 111"/>
                  <a:gd name="T2" fmla="*/ 42 w 111"/>
                  <a:gd name="T3" fmla="*/ 96 h 111"/>
                  <a:gd name="T4" fmla="*/ 54 w 111"/>
                  <a:gd name="T5" fmla="*/ 85 h 111"/>
                  <a:gd name="T6" fmla="*/ 58 w 111"/>
                  <a:gd name="T7" fmla="*/ 83 h 111"/>
                  <a:gd name="T8" fmla="*/ 71 w 111"/>
                  <a:gd name="T9" fmla="*/ 70 h 111"/>
                  <a:gd name="T10" fmla="*/ 82 w 111"/>
                  <a:gd name="T11" fmla="*/ 58 h 111"/>
                  <a:gd name="T12" fmla="*/ 53 w 111"/>
                  <a:gd name="T13" fmla="*/ 29 h 111"/>
                  <a:gd name="T14" fmla="*/ 41 w 111"/>
                  <a:gd name="T15" fmla="*/ 40 h 111"/>
                  <a:gd name="T16" fmla="*/ 28 w 111"/>
                  <a:gd name="T17" fmla="*/ 52 h 111"/>
                  <a:gd name="T18" fmla="*/ 26 w 111"/>
                  <a:gd name="T19" fmla="*/ 57 h 111"/>
                  <a:gd name="T20" fmla="*/ 14 w 111"/>
                  <a:gd name="T21" fmla="*/ 69 h 111"/>
                  <a:gd name="T22" fmla="*/ 2 w 111"/>
                  <a:gd name="T23" fmla="*/ 80 h 111"/>
                  <a:gd name="T24" fmla="*/ 0 w 111"/>
                  <a:gd name="T25" fmla="*/ 62 h 111"/>
                  <a:gd name="T26" fmla="*/ 22 w 111"/>
                  <a:gd name="T27" fmla="*/ 24 h 111"/>
                  <a:gd name="T28" fmla="*/ 67 w 111"/>
                  <a:gd name="T29" fmla="*/ 2 h 111"/>
                  <a:gd name="T30" fmla="*/ 109 w 111"/>
                  <a:gd name="T31" fmla="*/ 50 h 111"/>
                  <a:gd name="T32" fmla="*/ 87 w 111"/>
                  <a:gd name="T33" fmla="*/ 88 h 111"/>
                  <a:gd name="T34" fmla="*/ 49 w 111"/>
                  <a:gd name="T35" fmla="*/ 110 h 111"/>
                  <a:gd name="T36" fmla="*/ 31 w 111"/>
                  <a:gd name="T37"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11">
                    <a:moveTo>
                      <a:pt x="31" y="108"/>
                    </a:moveTo>
                    <a:cubicBezTo>
                      <a:pt x="34" y="104"/>
                      <a:pt x="38" y="100"/>
                      <a:pt x="42" y="96"/>
                    </a:cubicBezTo>
                    <a:cubicBezTo>
                      <a:pt x="46" y="93"/>
                      <a:pt x="49" y="88"/>
                      <a:pt x="54" y="85"/>
                    </a:cubicBezTo>
                    <a:cubicBezTo>
                      <a:pt x="55" y="84"/>
                      <a:pt x="57" y="84"/>
                      <a:pt x="58" y="83"/>
                    </a:cubicBezTo>
                    <a:cubicBezTo>
                      <a:pt x="62" y="80"/>
                      <a:pt x="66" y="75"/>
                      <a:pt x="71" y="70"/>
                    </a:cubicBezTo>
                    <a:cubicBezTo>
                      <a:pt x="75" y="66"/>
                      <a:pt x="80" y="62"/>
                      <a:pt x="82" y="58"/>
                    </a:cubicBezTo>
                    <a:cubicBezTo>
                      <a:pt x="93" y="39"/>
                      <a:pt x="73" y="18"/>
                      <a:pt x="53" y="29"/>
                    </a:cubicBezTo>
                    <a:cubicBezTo>
                      <a:pt x="49" y="31"/>
                      <a:pt x="45" y="36"/>
                      <a:pt x="41" y="40"/>
                    </a:cubicBezTo>
                    <a:cubicBezTo>
                      <a:pt x="37" y="44"/>
                      <a:pt x="31" y="49"/>
                      <a:pt x="28" y="52"/>
                    </a:cubicBezTo>
                    <a:cubicBezTo>
                      <a:pt x="27" y="54"/>
                      <a:pt x="27" y="56"/>
                      <a:pt x="26" y="57"/>
                    </a:cubicBezTo>
                    <a:cubicBezTo>
                      <a:pt x="23" y="62"/>
                      <a:pt x="18" y="65"/>
                      <a:pt x="14" y="69"/>
                    </a:cubicBezTo>
                    <a:cubicBezTo>
                      <a:pt x="10" y="73"/>
                      <a:pt x="7" y="77"/>
                      <a:pt x="2" y="80"/>
                    </a:cubicBezTo>
                    <a:cubicBezTo>
                      <a:pt x="1" y="74"/>
                      <a:pt x="0" y="70"/>
                      <a:pt x="0" y="62"/>
                    </a:cubicBezTo>
                    <a:cubicBezTo>
                      <a:pt x="2" y="45"/>
                      <a:pt x="12" y="35"/>
                      <a:pt x="22" y="24"/>
                    </a:cubicBezTo>
                    <a:cubicBezTo>
                      <a:pt x="34" y="12"/>
                      <a:pt x="45" y="0"/>
                      <a:pt x="67" y="2"/>
                    </a:cubicBezTo>
                    <a:cubicBezTo>
                      <a:pt x="90" y="3"/>
                      <a:pt x="111" y="22"/>
                      <a:pt x="109" y="50"/>
                    </a:cubicBezTo>
                    <a:cubicBezTo>
                      <a:pt x="108" y="68"/>
                      <a:pt x="98" y="77"/>
                      <a:pt x="87" y="88"/>
                    </a:cubicBezTo>
                    <a:cubicBezTo>
                      <a:pt x="76" y="98"/>
                      <a:pt x="67" y="109"/>
                      <a:pt x="49" y="110"/>
                    </a:cubicBezTo>
                    <a:cubicBezTo>
                      <a:pt x="42" y="111"/>
                      <a:pt x="37" y="110"/>
                      <a:pt x="31" y="10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1"/>
              <p:cNvSpPr>
                <a:spLocks/>
              </p:cNvSpPr>
              <p:nvPr/>
            </p:nvSpPr>
            <p:spPr bwMode="auto">
              <a:xfrm>
                <a:off x="5439710" y="3776102"/>
                <a:ext cx="109653" cy="109653"/>
              </a:xfrm>
              <a:custGeom>
                <a:avLst/>
                <a:gdLst>
                  <a:gd name="T0" fmla="*/ 75 w 91"/>
                  <a:gd name="T1" fmla="*/ 2 h 91"/>
                  <a:gd name="T2" fmla="*/ 90 w 91"/>
                  <a:gd name="T3" fmla="*/ 15 h 91"/>
                  <a:gd name="T4" fmla="*/ 72 w 91"/>
                  <a:gd name="T5" fmla="*/ 36 h 91"/>
                  <a:gd name="T6" fmla="*/ 34 w 91"/>
                  <a:gd name="T7" fmla="*/ 74 h 91"/>
                  <a:gd name="T8" fmla="*/ 12 w 91"/>
                  <a:gd name="T9" fmla="*/ 91 h 91"/>
                  <a:gd name="T10" fmla="*/ 0 w 91"/>
                  <a:gd name="T11" fmla="*/ 79 h 91"/>
                  <a:gd name="T12" fmla="*/ 7 w 91"/>
                  <a:gd name="T13" fmla="*/ 67 h 91"/>
                  <a:gd name="T14" fmla="*/ 64 w 91"/>
                  <a:gd name="T15" fmla="*/ 10 h 91"/>
                  <a:gd name="T16" fmla="*/ 75 w 91"/>
                  <a:gd name="T17" fmla="*/ 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75" y="2"/>
                    </a:moveTo>
                    <a:cubicBezTo>
                      <a:pt x="84" y="0"/>
                      <a:pt x="91" y="6"/>
                      <a:pt x="90" y="15"/>
                    </a:cubicBezTo>
                    <a:cubicBezTo>
                      <a:pt x="89" y="22"/>
                      <a:pt x="77" y="31"/>
                      <a:pt x="72" y="36"/>
                    </a:cubicBezTo>
                    <a:cubicBezTo>
                      <a:pt x="58" y="49"/>
                      <a:pt x="47" y="60"/>
                      <a:pt x="34" y="74"/>
                    </a:cubicBezTo>
                    <a:cubicBezTo>
                      <a:pt x="28" y="79"/>
                      <a:pt x="21" y="90"/>
                      <a:pt x="12" y="91"/>
                    </a:cubicBezTo>
                    <a:cubicBezTo>
                      <a:pt x="6" y="91"/>
                      <a:pt x="0" y="86"/>
                      <a:pt x="0" y="79"/>
                    </a:cubicBezTo>
                    <a:cubicBezTo>
                      <a:pt x="0" y="74"/>
                      <a:pt x="3" y="70"/>
                      <a:pt x="7" y="67"/>
                    </a:cubicBezTo>
                    <a:cubicBezTo>
                      <a:pt x="26" y="47"/>
                      <a:pt x="45" y="29"/>
                      <a:pt x="64" y="10"/>
                    </a:cubicBezTo>
                    <a:cubicBezTo>
                      <a:pt x="67" y="7"/>
                      <a:pt x="70" y="2"/>
                      <a:pt x="75"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2"/>
              <p:cNvSpPr>
                <a:spLocks/>
              </p:cNvSpPr>
              <p:nvPr/>
            </p:nvSpPr>
            <p:spPr bwMode="auto">
              <a:xfrm>
                <a:off x="5367288" y="3824554"/>
                <a:ext cx="133623" cy="133623"/>
              </a:xfrm>
              <a:custGeom>
                <a:avLst/>
                <a:gdLst>
                  <a:gd name="T0" fmla="*/ 80 w 111"/>
                  <a:gd name="T1" fmla="*/ 2 h 111"/>
                  <a:gd name="T2" fmla="*/ 78 w 111"/>
                  <a:gd name="T3" fmla="*/ 5 h 111"/>
                  <a:gd name="T4" fmla="*/ 57 w 111"/>
                  <a:gd name="T5" fmla="*/ 26 h 111"/>
                  <a:gd name="T6" fmla="*/ 40 w 111"/>
                  <a:gd name="T7" fmla="*/ 41 h 111"/>
                  <a:gd name="T8" fmla="*/ 26 w 111"/>
                  <a:gd name="T9" fmla="*/ 64 h 111"/>
                  <a:gd name="T10" fmla="*/ 56 w 111"/>
                  <a:gd name="T11" fmla="*/ 83 h 111"/>
                  <a:gd name="T12" fmla="*/ 70 w 111"/>
                  <a:gd name="T13" fmla="*/ 71 h 111"/>
                  <a:gd name="T14" fmla="*/ 82 w 111"/>
                  <a:gd name="T15" fmla="*/ 59 h 111"/>
                  <a:gd name="T16" fmla="*/ 85 w 111"/>
                  <a:gd name="T17" fmla="*/ 53 h 111"/>
                  <a:gd name="T18" fmla="*/ 97 w 111"/>
                  <a:gd name="T19" fmla="*/ 42 h 111"/>
                  <a:gd name="T20" fmla="*/ 108 w 111"/>
                  <a:gd name="T21" fmla="*/ 31 h 111"/>
                  <a:gd name="T22" fmla="*/ 111 w 111"/>
                  <a:gd name="T23" fmla="*/ 45 h 111"/>
                  <a:gd name="T24" fmla="*/ 89 w 111"/>
                  <a:gd name="T25" fmla="*/ 85 h 111"/>
                  <a:gd name="T26" fmla="*/ 42 w 111"/>
                  <a:gd name="T27" fmla="*/ 109 h 111"/>
                  <a:gd name="T28" fmla="*/ 2 w 111"/>
                  <a:gd name="T29" fmla="*/ 68 h 111"/>
                  <a:gd name="T30" fmla="*/ 25 w 111"/>
                  <a:gd name="T31" fmla="*/ 22 h 111"/>
                  <a:gd name="T32" fmla="*/ 64 w 111"/>
                  <a:gd name="T33" fmla="*/ 0 h 111"/>
                  <a:gd name="T34" fmla="*/ 80 w 111"/>
                  <a:gd name="T35" fmla="*/ 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1">
                    <a:moveTo>
                      <a:pt x="80" y="2"/>
                    </a:moveTo>
                    <a:cubicBezTo>
                      <a:pt x="80" y="4"/>
                      <a:pt x="78" y="4"/>
                      <a:pt x="78" y="5"/>
                    </a:cubicBezTo>
                    <a:cubicBezTo>
                      <a:pt x="71" y="12"/>
                      <a:pt x="64" y="19"/>
                      <a:pt x="57" y="26"/>
                    </a:cubicBezTo>
                    <a:cubicBezTo>
                      <a:pt x="51" y="29"/>
                      <a:pt x="46" y="35"/>
                      <a:pt x="40" y="41"/>
                    </a:cubicBezTo>
                    <a:cubicBezTo>
                      <a:pt x="34" y="47"/>
                      <a:pt x="26" y="52"/>
                      <a:pt x="26" y="64"/>
                    </a:cubicBezTo>
                    <a:cubicBezTo>
                      <a:pt x="26" y="79"/>
                      <a:pt x="41" y="90"/>
                      <a:pt x="56" y="83"/>
                    </a:cubicBezTo>
                    <a:cubicBezTo>
                      <a:pt x="61" y="81"/>
                      <a:pt x="65" y="76"/>
                      <a:pt x="70" y="71"/>
                    </a:cubicBezTo>
                    <a:cubicBezTo>
                      <a:pt x="74" y="67"/>
                      <a:pt x="79" y="63"/>
                      <a:pt x="82" y="59"/>
                    </a:cubicBezTo>
                    <a:cubicBezTo>
                      <a:pt x="83" y="57"/>
                      <a:pt x="84" y="55"/>
                      <a:pt x="85" y="53"/>
                    </a:cubicBezTo>
                    <a:cubicBezTo>
                      <a:pt x="88" y="49"/>
                      <a:pt x="93" y="45"/>
                      <a:pt x="97" y="42"/>
                    </a:cubicBezTo>
                    <a:cubicBezTo>
                      <a:pt x="101" y="38"/>
                      <a:pt x="104" y="34"/>
                      <a:pt x="108" y="31"/>
                    </a:cubicBezTo>
                    <a:cubicBezTo>
                      <a:pt x="110" y="36"/>
                      <a:pt x="111" y="40"/>
                      <a:pt x="111" y="45"/>
                    </a:cubicBezTo>
                    <a:cubicBezTo>
                      <a:pt x="111" y="65"/>
                      <a:pt x="100" y="74"/>
                      <a:pt x="89" y="85"/>
                    </a:cubicBezTo>
                    <a:cubicBezTo>
                      <a:pt x="77" y="97"/>
                      <a:pt x="67" y="111"/>
                      <a:pt x="42" y="109"/>
                    </a:cubicBezTo>
                    <a:cubicBezTo>
                      <a:pt x="21" y="107"/>
                      <a:pt x="4" y="90"/>
                      <a:pt x="2" y="68"/>
                    </a:cubicBezTo>
                    <a:cubicBezTo>
                      <a:pt x="0" y="44"/>
                      <a:pt x="13" y="34"/>
                      <a:pt x="25" y="22"/>
                    </a:cubicBezTo>
                    <a:cubicBezTo>
                      <a:pt x="36" y="11"/>
                      <a:pt x="45" y="1"/>
                      <a:pt x="64" y="0"/>
                    </a:cubicBezTo>
                    <a:cubicBezTo>
                      <a:pt x="70" y="0"/>
                      <a:pt x="75" y="1"/>
                      <a:pt x="80"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11" name="标题 10"/>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273589022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strips(upRight)">
                                      <p:cBhvr>
                                        <p:cTn id="7" dur="500"/>
                                        <p:tgtEl>
                                          <p:spTgt spid="8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p:cTn id="11" dur="350" fill="hold"/>
                                        <p:tgtEl>
                                          <p:spTgt spid="97"/>
                                        </p:tgtEl>
                                        <p:attrNameLst>
                                          <p:attrName>ppt_w</p:attrName>
                                        </p:attrNameLst>
                                      </p:cBhvr>
                                      <p:tavLst>
                                        <p:tav tm="0">
                                          <p:val>
                                            <p:fltVal val="0"/>
                                          </p:val>
                                        </p:tav>
                                        <p:tav tm="100000">
                                          <p:val>
                                            <p:strVal val="#ppt_w"/>
                                          </p:val>
                                        </p:tav>
                                      </p:tavLst>
                                    </p:anim>
                                    <p:anim calcmode="lin" valueType="num">
                                      <p:cBhvr>
                                        <p:cTn id="12" dur="350" fill="hold"/>
                                        <p:tgtEl>
                                          <p:spTgt spid="97"/>
                                        </p:tgtEl>
                                        <p:attrNameLst>
                                          <p:attrName>ppt_h</p:attrName>
                                        </p:attrNameLst>
                                      </p:cBhvr>
                                      <p:tavLst>
                                        <p:tav tm="0">
                                          <p:val>
                                            <p:fltVal val="0"/>
                                          </p:val>
                                        </p:tav>
                                        <p:tav tm="100000">
                                          <p:val>
                                            <p:strVal val="#ppt_h"/>
                                          </p:val>
                                        </p:tav>
                                      </p:tavLst>
                                    </p:anim>
                                  </p:childTnLst>
                                </p:cTn>
                              </p:par>
                            </p:childTnLst>
                          </p:cTn>
                        </p:par>
                        <p:par>
                          <p:cTn id="13" fill="hold">
                            <p:stCondLst>
                              <p:cond delay="850"/>
                            </p:stCondLst>
                            <p:childTnLst>
                              <p:par>
                                <p:cTn id="14" presetID="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ppt_x"/>
                                          </p:val>
                                        </p:tav>
                                        <p:tav tm="100000">
                                          <p:val>
                                            <p:strVal val="#ppt_x"/>
                                          </p:val>
                                        </p:tav>
                                      </p:tavLst>
                                    </p:anim>
                                    <p:anim calcmode="lin" valueType="num">
                                      <p:cBhvr additive="base">
                                        <p:cTn id="17" dur="250" fill="hold"/>
                                        <p:tgtEl>
                                          <p:spTgt spid="8"/>
                                        </p:tgtEl>
                                        <p:attrNameLst>
                                          <p:attrName>ppt_y</p:attrName>
                                        </p:attrNameLst>
                                      </p:cBhvr>
                                      <p:tavLst>
                                        <p:tav tm="0">
                                          <p:val>
                                            <p:strVal val="0-#ppt_h/2"/>
                                          </p:val>
                                        </p:tav>
                                        <p:tav tm="100000">
                                          <p:val>
                                            <p:strVal val="#ppt_y"/>
                                          </p:val>
                                        </p:tav>
                                      </p:tavLst>
                                    </p:anim>
                                  </p:childTnLst>
                                </p:cTn>
                              </p:par>
                            </p:childTnLst>
                          </p:cTn>
                        </p:par>
                        <p:par>
                          <p:cTn id="18" fill="hold">
                            <p:stCondLst>
                              <p:cond delay="1100"/>
                            </p:stCondLst>
                            <p:childTnLst>
                              <p:par>
                                <p:cTn id="19" presetID="22" presetClass="entr" presetSubtype="8"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400"/>
                                        <p:tgtEl>
                                          <p:spTgt spid="4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400"/>
                                        <p:tgtEl>
                                          <p:spTgt spid="42"/>
                                        </p:tgtEl>
                                      </p:cBhvr>
                                    </p:animEffect>
                                  </p:childTnLst>
                                </p:cTn>
                              </p:par>
                            </p:childTnLst>
                          </p:cTn>
                        </p:par>
                        <p:par>
                          <p:cTn id="25" fill="hold">
                            <p:stCondLst>
                              <p:cond delay="1500"/>
                            </p:stCondLst>
                            <p:childTnLst>
                              <p:par>
                                <p:cTn id="26" presetID="23" presetClass="entr" presetSubtype="16" fill="hold" grpId="0" nodeType="afterEffect">
                                  <p:stCondLst>
                                    <p:cond delay="250"/>
                                  </p:stCondLst>
                                  <p:childTnLst>
                                    <p:set>
                                      <p:cBhvr>
                                        <p:cTn id="27" dur="1" fill="hold">
                                          <p:stCondLst>
                                            <p:cond delay="0"/>
                                          </p:stCondLst>
                                        </p:cTn>
                                        <p:tgtEl>
                                          <p:spTgt spid="100"/>
                                        </p:tgtEl>
                                        <p:attrNameLst>
                                          <p:attrName>style.visibility</p:attrName>
                                        </p:attrNameLst>
                                      </p:cBhvr>
                                      <p:to>
                                        <p:strVal val="visible"/>
                                      </p:to>
                                    </p:set>
                                    <p:anim calcmode="lin" valueType="num">
                                      <p:cBhvr>
                                        <p:cTn id="28" dur="350" fill="hold"/>
                                        <p:tgtEl>
                                          <p:spTgt spid="100"/>
                                        </p:tgtEl>
                                        <p:attrNameLst>
                                          <p:attrName>ppt_w</p:attrName>
                                        </p:attrNameLst>
                                      </p:cBhvr>
                                      <p:tavLst>
                                        <p:tav tm="0">
                                          <p:val>
                                            <p:fltVal val="0"/>
                                          </p:val>
                                        </p:tav>
                                        <p:tav tm="100000">
                                          <p:val>
                                            <p:strVal val="#ppt_w"/>
                                          </p:val>
                                        </p:tav>
                                      </p:tavLst>
                                    </p:anim>
                                    <p:anim calcmode="lin" valueType="num">
                                      <p:cBhvr>
                                        <p:cTn id="29" dur="350" fill="hold"/>
                                        <p:tgtEl>
                                          <p:spTgt spid="100"/>
                                        </p:tgtEl>
                                        <p:attrNameLst>
                                          <p:attrName>ppt_h</p:attrName>
                                        </p:attrNameLst>
                                      </p:cBhvr>
                                      <p:tavLst>
                                        <p:tav tm="0">
                                          <p:val>
                                            <p:fltVal val="0"/>
                                          </p:val>
                                        </p:tav>
                                        <p:tav tm="100000">
                                          <p:val>
                                            <p:strVal val="#ppt_h"/>
                                          </p:val>
                                        </p:tav>
                                      </p:tavLst>
                                    </p:anim>
                                  </p:childTnLst>
                                </p:cTn>
                              </p:par>
                            </p:childTnLst>
                          </p:cTn>
                        </p:par>
                        <p:par>
                          <p:cTn id="30" fill="hold">
                            <p:stCondLst>
                              <p:cond delay="2100"/>
                            </p:stCondLst>
                            <p:childTnLst>
                              <p:par>
                                <p:cTn id="31" presetID="2" presetClass="entr" presetSubtype="4"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250" fill="hold"/>
                                        <p:tgtEl>
                                          <p:spTgt spid="14"/>
                                        </p:tgtEl>
                                        <p:attrNameLst>
                                          <p:attrName>ppt_x</p:attrName>
                                        </p:attrNameLst>
                                      </p:cBhvr>
                                      <p:tavLst>
                                        <p:tav tm="0">
                                          <p:val>
                                            <p:strVal val="#ppt_x"/>
                                          </p:val>
                                        </p:tav>
                                        <p:tav tm="100000">
                                          <p:val>
                                            <p:strVal val="#ppt_x"/>
                                          </p:val>
                                        </p:tav>
                                      </p:tavLst>
                                    </p:anim>
                                    <p:anim calcmode="lin" valueType="num">
                                      <p:cBhvr additive="base">
                                        <p:cTn id="34" dur="250" fill="hold"/>
                                        <p:tgtEl>
                                          <p:spTgt spid="14"/>
                                        </p:tgtEl>
                                        <p:attrNameLst>
                                          <p:attrName>ppt_y</p:attrName>
                                        </p:attrNameLst>
                                      </p:cBhvr>
                                      <p:tavLst>
                                        <p:tav tm="0">
                                          <p:val>
                                            <p:strVal val="1+#ppt_h/2"/>
                                          </p:val>
                                        </p:tav>
                                        <p:tav tm="100000">
                                          <p:val>
                                            <p:strVal val="#ppt_y"/>
                                          </p:val>
                                        </p:tav>
                                      </p:tavLst>
                                    </p:anim>
                                  </p:childTnLst>
                                </p:cTn>
                              </p:par>
                            </p:childTnLst>
                          </p:cTn>
                        </p:par>
                        <p:par>
                          <p:cTn id="35" fill="hold">
                            <p:stCondLst>
                              <p:cond delay="2350"/>
                            </p:stCondLst>
                            <p:childTnLst>
                              <p:par>
                                <p:cTn id="36" presetID="22" presetClass="entr" presetSubtype="2"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right)">
                                      <p:cBhvr>
                                        <p:cTn id="38" dur="400"/>
                                        <p:tgtEl>
                                          <p:spTgt spid="48"/>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right)">
                                      <p:cBhvr>
                                        <p:cTn id="41" dur="400"/>
                                        <p:tgtEl>
                                          <p:spTgt spid="49"/>
                                        </p:tgtEl>
                                      </p:cBhvr>
                                    </p:animEffect>
                                  </p:childTnLst>
                                </p:cTn>
                              </p:par>
                            </p:childTnLst>
                          </p:cTn>
                        </p:par>
                        <p:par>
                          <p:cTn id="42" fill="hold">
                            <p:stCondLst>
                              <p:cond delay="2750"/>
                            </p:stCondLst>
                            <p:childTnLst>
                              <p:par>
                                <p:cTn id="43" presetID="23" presetClass="entr" presetSubtype="16" fill="hold" grpId="0" nodeType="afterEffect">
                                  <p:stCondLst>
                                    <p:cond delay="250"/>
                                  </p:stCondLst>
                                  <p:childTnLst>
                                    <p:set>
                                      <p:cBhvr>
                                        <p:cTn id="44" dur="1" fill="hold">
                                          <p:stCondLst>
                                            <p:cond delay="0"/>
                                          </p:stCondLst>
                                        </p:cTn>
                                        <p:tgtEl>
                                          <p:spTgt spid="106"/>
                                        </p:tgtEl>
                                        <p:attrNameLst>
                                          <p:attrName>style.visibility</p:attrName>
                                        </p:attrNameLst>
                                      </p:cBhvr>
                                      <p:to>
                                        <p:strVal val="visible"/>
                                      </p:to>
                                    </p:set>
                                    <p:anim calcmode="lin" valueType="num">
                                      <p:cBhvr>
                                        <p:cTn id="45" dur="350" fill="hold"/>
                                        <p:tgtEl>
                                          <p:spTgt spid="106"/>
                                        </p:tgtEl>
                                        <p:attrNameLst>
                                          <p:attrName>ppt_w</p:attrName>
                                        </p:attrNameLst>
                                      </p:cBhvr>
                                      <p:tavLst>
                                        <p:tav tm="0">
                                          <p:val>
                                            <p:fltVal val="0"/>
                                          </p:val>
                                        </p:tav>
                                        <p:tav tm="100000">
                                          <p:val>
                                            <p:strVal val="#ppt_w"/>
                                          </p:val>
                                        </p:tav>
                                      </p:tavLst>
                                    </p:anim>
                                    <p:anim calcmode="lin" valueType="num">
                                      <p:cBhvr>
                                        <p:cTn id="46" dur="350" fill="hold"/>
                                        <p:tgtEl>
                                          <p:spTgt spid="106"/>
                                        </p:tgtEl>
                                        <p:attrNameLst>
                                          <p:attrName>ppt_h</p:attrName>
                                        </p:attrNameLst>
                                      </p:cBhvr>
                                      <p:tavLst>
                                        <p:tav tm="0">
                                          <p:val>
                                            <p:fltVal val="0"/>
                                          </p:val>
                                        </p:tav>
                                        <p:tav tm="100000">
                                          <p:val>
                                            <p:strVal val="#ppt_h"/>
                                          </p:val>
                                        </p:tav>
                                      </p:tavLst>
                                    </p:anim>
                                  </p:childTnLst>
                                </p:cTn>
                              </p:par>
                            </p:childTnLst>
                          </p:cTn>
                        </p:par>
                        <p:par>
                          <p:cTn id="47" fill="hold">
                            <p:stCondLst>
                              <p:cond delay="3350"/>
                            </p:stCondLst>
                            <p:childTnLst>
                              <p:par>
                                <p:cTn id="48" presetID="2" presetClass="entr" presetSubtype="1"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250" fill="hold"/>
                                        <p:tgtEl>
                                          <p:spTgt spid="9"/>
                                        </p:tgtEl>
                                        <p:attrNameLst>
                                          <p:attrName>ppt_x</p:attrName>
                                        </p:attrNameLst>
                                      </p:cBhvr>
                                      <p:tavLst>
                                        <p:tav tm="0">
                                          <p:val>
                                            <p:strVal val="#ppt_x"/>
                                          </p:val>
                                        </p:tav>
                                        <p:tav tm="100000">
                                          <p:val>
                                            <p:strVal val="#ppt_x"/>
                                          </p:val>
                                        </p:tav>
                                      </p:tavLst>
                                    </p:anim>
                                    <p:anim calcmode="lin" valueType="num">
                                      <p:cBhvr additive="base">
                                        <p:cTn id="51" dur="250" fill="hold"/>
                                        <p:tgtEl>
                                          <p:spTgt spid="9"/>
                                        </p:tgtEl>
                                        <p:attrNameLst>
                                          <p:attrName>ppt_y</p:attrName>
                                        </p:attrNameLst>
                                      </p:cBhvr>
                                      <p:tavLst>
                                        <p:tav tm="0">
                                          <p:val>
                                            <p:strVal val="0-#ppt_h/2"/>
                                          </p:val>
                                        </p:tav>
                                        <p:tav tm="100000">
                                          <p:val>
                                            <p:strVal val="#ppt_y"/>
                                          </p:val>
                                        </p:tav>
                                      </p:tavLst>
                                    </p:anim>
                                  </p:childTnLst>
                                </p:cTn>
                              </p:par>
                            </p:childTnLst>
                          </p:cTn>
                        </p:par>
                        <p:par>
                          <p:cTn id="52" fill="hold">
                            <p:stCondLst>
                              <p:cond delay="3600"/>
                            </p:stCondLst>
                            <p:childTnLst>
                              <p:par>
                                <p:cTn id="53" presetID="22" presetClass="entr" presetSubtype="8"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400"/>
                                        <p:tgtEl>
                                          <p:spTgt spid="4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left)">
                                      <p:cBhvr>
                                        <p:cTn id="58" dur="400"/>
                                        <p:tgtEl>
                                          <p:spTgt spid="45"/>
                                        </p:tgtEl>
                                      </p:cBhvr>
                                    </p:animEffect>
                                  </p:childTnLst>
                                </p:cTn>
                              </p:par>
                            </p:childTnLst>
                          </p:cTn>
                        </p:par>
                        <p:par>
                          <p:cTn id="59" fill="hold">
                            <p:stCondLst>
                              <p:cond delay="4000"/>
                            </p:stCondLst>
                            <p:childTnLst>
                              <p:par>
                                <p:cTn id="60" presetID="23" presetClass="entr" presetSubtype="16" fill="hold" grpId="0" nodeType="afterEffect">
                                  <p:stCondLst>
                                    <p:cond delay="250"/>
                                  </p:stCondLst>
                                  <p:childTnLst>
                                    <p:set>
                                      <p:cBhvr>
                                        <p:cTn id="61" dur="1" fill="hold">
                                          <p:stCondLst>
                                            <p:cond delay="0"/>
                                          </p:stCondLst>
                                        </p:cTn>
                                        <p:tgtEl>
                                          <p:spTgt spid="124"/>
                                        </p:tgtEl>
                                        <p:attrNameLst>
                                          <p:attrName>style.visibility</p:attrName>
                                        </p:attrNameLst>
                                      </p:cBhvr>
                                      <p:to>
                                        <p:strVal val="visible"/>
                                      </p:to>
                                    </p:set>
                                    <p:anim calcmode="lin" valueType="num">
                                      <p:cBhvr>
                                        <p:cTn id="62" dur="350" fill="hold"/>
                                        <p:tgtEl>
                                          <p:spTgt spid="124"/>
                                        </p:tgtEl>
                                        <p:attrNameLst>
                                          <p:attrName>ppt_w</p:attrName>
                                        </p:attrNameLst>
                                      </p:cBhvr>
                                      <p:tavLst>
                                        <p:tav tm="0">
                                          <p:val>
                                            <p:fltVal val="0"/>
                                          </p:val>
                                        </p:tav>
                                        <p:tav tm="100000">
                                          <p:val>
                                            <p:strVal val="#ppt_w"/>
                                          </p:val>
                                        </p:tav>
                                      </p:tavLst>
                                    </p:anim>
                                    <p:anim calcmode="lin" valueType="num">
                                      <p:cBhvr>
                                        <p:cTn id="63" dur="350" fill="hold"/>
                                        <p:tgtEl>
                                          <p:spTgt spid="124"/>
                                        </p:tgtEl>
                                        <p:attrNameLst>
                                          <p:attrName>ppt_h</p:attrName>
                                        </p:attrNameLst>
                                      </p:cBhvr>
                                      <p:tavLst>
                                        <p:tav tm="0">
                                          <p:val>
                                            <p:fltVal val="0"/>
                                          </p:val>
                                        </p:tav>
                                        <p:tav tm="100000">
                                          <p:val>
                                            <p:strVal val="#ppt_h"/>
                                          </p:val>
                                        </p:tav>
                                      </p:tavLst>
                                    </p:anim>
                                  </p:childTnLst>
                                </p:cTn>
                              </p:par>
                            </p:childTnLst>
                          </p:cTn>
                        </p:par>
                        <p:par>
                          <p:cTn id="64" fill="hold">
                            <p:stCondLst>
                              <p:cond delay="4600"/>
                            </p:stCondLst>
                            <p:childTnLst>
                              <p:par>
                                <p:cTn id="65" presetID="2" presetClass="entr" presetSubtype="4"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250" fill="hold"/>
                                        <p:tgtEl>
                                          <p:spTgt spid="13"/>
                                        </p:tgtEl>
                                        <p:attrNameLst>
                                          <p:attrName>ppt_x</p:attrName>
                                        </p:attrNameLst>
                                      </p:cBhvr>
                                      <p:tavLst>
                                        <p:tav tm="0">
                                          <p:val>
                                            <p:strVal val="#ppt_x"/>
                                          </p:val>
                                        </p:tav>
                                        <p:tav tm="100000">
                                          <p:val>
                                            <p:strVal val="#ppt_x"/>
                                          </p:val>
                                        </p:tav>
                                      </p:tavLst>
                                    </p:anim>
                                    <p:anim calcmode="lin" valueType="num">
                                      <p:cBhvr additive="base">
                                        <p:cTn id="68" dur="250" fill="hold"/>
                                        <p:tgtEl>
                                          <p:spTgt spid="13"/>
                                        </p:tgtEl>
                                        <p:attrNameLst>
                                          <p:attrName>ppt_y</p:attrName>
                                        </p:attrNameLst>
                                      </p:cBhvr>
                                      <p:tavLst>
                                        <p:tav tm="0">
                                          <p:val>
                                            <p:strVal val="1+#ppt_h/2"/>
                                          </p:val>
                                        </p:tav>
                                        <p:tav tm="100000">
                                          <p:val>
                                            <p:strVal val="#ppt_y"/>
                                          </p:val>
                                        </p:tav>
                                      </p:tavLst>
                                    </p:anim>
                                  </p:childTnLst>
                                </p:cTn>
                              </p:par>
                            </p:childTnLst>
                          </p:cTn>
                        </p:par>
                        <p:par>
                          <p:cTn id="69" fill="hold">
                            <p:stCondLst>
                              <p:cond delay="4850"/>
                            </p:stCondLst>
                            <p:childTnLst>
                              <p:par>
                                <p:cTn id="70" presetID="22" presetClass="entr" presetSubtype="2"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right)">
                                      <p:cBhvr>
                                        <p:cTn id="72" dur="400"/>
                                        <p:tgtEl>
                                          <p:spTgt spid="50"/>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right)">
                                      <p:cBhvr>
                                        <p:cTn id="75" dur="400"/>
                                        <p:tgtEl>
                                          <p:spTgt spid="51"/>
                                        </p:tgtEl>
                                      </p:cBhvr>
                                    </p:animEffect>
                                  </p:childTnLst>
                                </p:cTn>
                              </p:par>
                            </p:childTnLst>
                          </p:cTn>
                        </p:par>
                        <p:par>
                          <p:cTn id="76" fill="hold">
                            <p:stCondLst>
                              <p:cond delay="5250"/>
                            </p:stCondLst>
                            <p:childTnLst>
                              <p:par>
                                <p:cTn id="77" presetID="23" presetClass="entr" presetSubtype="16" fill="hold" grpId="0" nodeType="afterEffect">
                                  <p:stCondLst>
                                    <p:cond delay="250"/>
                                  </p:stCondLst>
                                  <p:childTnLst>
                                    <p:set>
                                      <p:cBhvr>
                                        <p:cTn id="78" dur="1" fill="hold">
                                          <p:stCondLst>
                                            <p:cond delay="0"/>
                                          </p:stCondLst>
                                        </p:cTn>
                                        <p:tgtEl>
                                          <p:spTgt spid="131"/>
                                        </p:tgtEl>
                                        <p:attrNameLst>
                                          <p:attrName>style.visibility</p:attrName>
                                        </p:attrNameLst>
                                      </p:cBhvr>
                                      <p:to>
                                        <p:strVal val="visible"/>
                                      </p:to>
                                    </p:set>
                                    <p:anim calcmode="lin" valueType="num">
                                      <p:cBhvr>
                                        <p:cTn id="79" dur="350" fill="hold"/>
                                        <p:tgtEl>
                                          <p:spTgt spid="131"/>
                                        </p:tgtEl>
                                        <p:attrNameLst>
                                          <p:attrName>ppt_w</p:attrName>
                                        </p:attrNameLst>
                                      </p:cBhvr>
                                      <p:tavLst>
                                        <p:tav tm="0">
                                          <p:val>
                                            <p:fltVal val="0"/>
                                          </p:val>
                                        </p:tav>
                                        <p:tav tm="100000">
                                          <p:val>
                                            <p:strVal val="#ppt_w"/>
                                          </p:val>
                                        </p:tav>
                                      </p:tavLst>
                                    </p:anim>
                                    <p:anim calcmode="lin" valueType="num">
                                      <p:cBhvr>
                                        <p:cTn id="80" dur="350" fill="hold"/>
                                        <p:tgtEl>
                                          <p:spTgt spid="131"/>
                                        </p:tgtEl>
                                        <p:attrNameLst>
                                          <p:attrName>ppt_h</p:attrName>
                                        </p:attrNameLst>
                                      </p:cBhvr>
                                      <p:tavLst>
                                        <p:tav tm="0">
                                          <p:val>
                                            <p:fltVal val="0"/>
                                          </p:val>
                                        </p:tav>
                                        <p:tav tm="100000">
                                          <p:val>
                                            <p:strVal val="#ppt_h"/>
                                          </p:val>
                                        </p:tav>
                                      </p:tavLst>
                                    </p:anim>
                                  </p:childTnLst>
                                </p:cTn>
                              </p:par>
                            </p:childTnLst>
                          </p:cTn>
                        </p:par>
                        <p:par>
                          <p:cTn id="81" fill="hold">
                            <p:stCondLst>
                              <p:cond delay="5850"/>
                            </p:stCondLst>
                            <p:childTnLst>
                              <p:par>
                                <p:cTn id="82" presetID="2" presetClass="entr" presetSubtype="1" fill="hold" nodeType="after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additive="base">
                                        <p:cTn id="84" dur="250" fill="hold"/>
                                        <p:tgtEl>
                                          <p:spTgt spid="10"/>
                                        </p:tgtEl>
                                        <p:attrNameLst>
                                          <p:attrName>ppt_x</p:attrName>
                                        </p:attrNameLst>
                                      </p:cBhvr>
                                      <p:tavLst>
                                        <p:tav tm="0">
                                          <p:val>
                                            <p:strVal val="#ppt_x"/>
                                          </p:val>
                                        </p:tav>
                                        <p:tav tm="100000">
                                          <p:val>
                                            <p:strVal val="#ppt_x"/>
                                          </p:val>
                                        </p:tav>
                                      </p:tavLst>
                                    </p:anim>
                                    <p:anim calcmode="lin" valueType="num">
                                      <p:cBhvr additive="base">
                                        <p:cTn id="85" dur="250" fill="hold"/>
                                        <p:tgtEl>
                                          <p:spTgt spid="10"/>
                                        </p:tgtEl>
                                        <p:attrNameLst>
                                          <p:attrName>ppt_y</p:attrName>
                                        </p:attrNameLst>
                                      </p:cBhvr>
                                      <p:tavLst>
                                        <p:tav tm="0">
                                          <p:val>
                                            <p:strVal val="0-#ppt_h/2"/>
                                          </p:val>
                                        </p:tav>
                                        <p:tav tm="100000">
                                          <p:val>
                                            <p:strVal val="#ppt_y"/>
                                          </p:val>
                                        </p:tav>
                                      </p:tavLst>
                                    </p:anim>
                                  </p:childTnLst>
                                </p:cTn>
                              </p:par>
                            </p:childTnLst>
                          </p:cTn>
                        </p:par>
                        <p:par>
                          <p:cTn id="86" fill="hold">
                            <p:stCondLst>
                              <p:cond delay="6100"/>
                            </p:stCondLst>
                            <p:childTnLst>
                              <p:par>
                                <p:cTn id="87" presetID="22" presetClass="entr" presetSubtype="8"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left)">
                                      <p:cBhvr>
                                        <p:cTn id="89" dur="400"/>
                                        <p:tgtEl>
                                          <p:spTgt spid="46"/>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wipe(left)">
                                      <p:cBhvr>
                                        <p:cTn id="92" dur="400"/>
                                        <p:tgtEl>
                                          <p:spTgt spid="47"/>
                                        </p:tgtEl>
                                      </p:cBhvr>
                                    </p:animEffect>
                                  </p:childTnLst>
                                </p:cTn>
                              </p:par>
                            </p:childTnLst>
                          </p:cTn>
                        </p:par>
                        <p:par>
                          <p:cTn id="93" fill="hold">
                            <p:stCondLst>
                              <p:cond delay="6500"/>
                            </p:stCondLst>
                            <p:childTnLst>
                              <p:par>
                                <p:cTn id="94" presetID="23" presetClass="entr" presetSubtype="16" fill="hold" grpId="0" nodeType="afterEffect">
                                  <p:stCondLst>
                                    <p:cond delay="250"/>
                                  </p:stCondLst>
                                  <p:childTnLst>
                                    <p:set>
                                      <p:cBhvr>
                                        <p:cTn id="95" dur="1" fill="hold">
                                          <p:stCondLst>
                                            <p:cond delay="0"/>
                                          </p:stCondLst>
                                        </p:cTn>
                                        <p:tgtEl>
                                          <p:spTgt spid="135"/>
                                        </p:tgtEl>
                                        <p:attrNameLst>
                                          <p:attrName>style.visibility</p:attrName>
                                        </p:attrNameLst>
                                      </p:cBhvr>
                                      <p:to>
                                        <p:strVal val="visible"/>
                                      </p:to>
                                    </p:set>
                                    <p:anim calcmode="lin" valueType="num">
                                      <p:cBhvr>
                                        <p:cTn id="96" dur="350" fill="hold"/>
                                        <p:tgtEl>
                                          <p:spTgt spid="135"/>
                                        </p:tgtEl>
                                        <p:attrNameLst>
                                          <p:attrName>ppt_w</p:attrName>
                                        </p:attrNameLst>
                                      </p:cBhvr>
                                      <p:tavLst>
                                        <p:tav tm="0">
                                          <p:val>
                                            <p:fltVal val="0"/>
                                          </p:val>
                                        </p:tav>
                                        <p:tav tm="100000">
                                          <p:val>
                                            <p:strVal val="#ppt_w"/>
                                          </p:val>
                                        </p:tav>
                                      </p:tavLst>
                                    </p:anim>
                                    <p:anim calcmode="lin" valueType="num">
                                      <p:cBhvr>
                                        <p:cTn id="97" dur="350" fill="hold"/>
                                        <p:tgtEl>
                                          <p:spTgt spid="135"/>
                                        </p:tgtEl>
                                        <p:attrNameLst>
                                          <p:attrName>ppt_h</p:attrName>
                                        </p:attrNameLst>
                                      </p:cBhvr>
                                      <p:tavLst>
                                        <p:tav tm="0">
                                          <p:val>
                                            <p:fltVal val="0"/>
                                          </p:val>
                                        </p:tav>
                                        <p:tav tm="100000">
                                          <p:val>
                                            <p:strVal val="#ppt_h"/>
                                          </p:val>
                                        </p:tav>
                                      </p:tavLst>
                                    </p:anim>
                                  </p:childTnLst>
                                </p:cTn>
                              </p:par>
                            </p:childTnLst>
                          </p:cTn>
                        </p:par>
                        <p:par>
                          <p:cTn id="98" fill="hold">
                            <p:stCondLst>
                              <p:cond delay="7100"/>
                            </p:stCondLst>
                            <p:childTnLst>
                              <p:par>
                                <p:cTn id="99" presetID="2" presetClass="entr" presetSubtype="4" fill="hold" nodeType="afterEffect">
                                  <p:stCondLst>
                                    <p:cond delay="0"/>
                                  </p:stCondLst>
                                  <p:childTnLst>
                                    <p:set>
                                      <p:cBhvr>
                                        <p:cTn id="100" dur="1" fill="hold">
                                          <p:stCondLst>
                                            <p:cond delay="0"/>
                                          </p:stCondLst>
                                        </p:cTn>
                                        <p:tgtEl>
                                          <p:spTgt spid="12"/>
                                        </p:tgtEl>
                                        <p:attrNameLst>
                                          <p:attrName>style.visibility</p:attrName>
                                        </p:attrNameLst>
                                      </p:cBhvr>
                                      <p:to>
                                        <p:strVal val="visible"/>
                                      </p:to>
                                    </p:set>
                                    <p:anim calcmode="lin" valueType="num">
                                      <p:cBhvr additive="base">
                                        <p:cTn id="101" dur="250" fill="hold"/>
                                        <p:tgtEl>
                                          <p:spTgt spid="12"/>
                                        </p:tgtEl>
                                        <p:attrNameLst>
                                          <p:attrName>ppt_x</p:attrName>
                                        </p:attrNameLst>
                                      </p:cBhvr>
                                      <p:tavLst>
                                        <p:tav tm="0">
                                          <p:val>
                                            <p:strVal val="#ppt_x"/>
                                          </p:val>
                                        </p:tav>
                                        <p:tav tm="100000">
                                          <p:val>
                                            <p:strVal val="#ppt_x"/>
                                          </p:val>
                                        </p:tav>
                                      </p:tavLst>
                                    </p:anim>
                                    <p:anim calcmode="lin" valueType="num">
                                      <p:cBhvr additive="base">
                                        <p:cTn id="102" dur="250" fill="hold"/>
                                        <p:tgtEl>
                                          <p:spTgt spid="12"/>
                                        </p:tgtEl>
                                        <p:attrNameLst>
                                          <p:attrName>ppt_y</p:attrName>
                                        </p:attrNameLst>
                                      </p:cBhvr>
                                      <p:tavLst>
                                        <p:tav tm="0">
                                          <p:val>
                                            <p:strVal val="1+#ppt_h/2"/>
                                          </p:val>
                                        </p:tav>
                                        <p:tav tm="100000">
                                          <p:val>
                                            <p:strVal val="#ppt_y"/>
                                          </p:val>
                                        </p:tav>
                                      </p:tavLst>
                                    </p:anim>
                                  </p:childTnLst>
                                </p:cTn>
                              </p:par>
                            </p:childTnLst>
                          </p:cTn>
                        </p:par>
                        <p:par>
                          <p:cTn id="103" fill="hold">
                            <p:stCondLst>
                              <p:cond delay="7350"/>
                            </p:stCondLst>
                            <p:childTnLst>
                              <p:par>
                                <p:cTn id="104" presetID="22" presetClass="entr" presetSubtype="2"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right)">
                                      <p:cBhvr>
                                        <p:cTn id="106" dur="400"/>
                                        <p:tgtEl>
                                          <p:spTgt spid="52"/>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wipe(right)">
                                      <p:cBhvr>
                                        <p:cTn id="109" dur="4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0" grpId="0" animBg="1"/>
      <p:bldP spid="106" grpId="0" animBg="1"/>
      <p:bldP spid="124" grpId="0" animBg="1"/>
      <p:bldP spid="131" grpId="0" animBg="1"/>
      <p:bldP spid="135" grpId="0" animBg="1"/>
      <p:bldP spid="41" grpId="0"/>
      <p:bldP spid="42" grpId="0"/>
      <p:bldP spid="44" grpId="0"/>
      <p:bldP spid="45" grpId="0"/>
      <p:bldP spid="46" grpId="0"/>
      <p:bldP spid="47" grpId="0"/>
      <p:bldP spid="48" grpId="0"/>
      <p:bldP spid="49" grpId="0"/>
      <p:bldP spid="50" grpId="0"/>
      <p:bldP spid="51" grpId="0"/>
      <p:bldP spid="52" grpId="0"/>
      <p:bldP spid="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447644" y="2372159"/>
            <a:ext cx="1641998" cy="1642212"/>
            <a:chOff x="6447689" y="2372159"/>
            <a:chExt cx="1642212" cy="1642212"/>
          </a:xfrm>
        </p:grpSpPr>
        <p:sp>
          <p:nvSpPr>
            <p:cNvPr id="83" name="Rectangle 34"/>
            <p:cNvSpPr/>
            <p:nvPr/>
          </p:nvSpPr>
          <p:spPr>
            <a:xfrm>
              <a:off x="6447689" y="2372159"/>
              <a:ext cx="1642212" cy="1642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p>
          </p:txBody>
        </p:sp>
        <p:sp>
          <p:nvSpPr>
            <p:cNvPr id="43" name="Freeform 167"/>
            <p:cNvSpPr>
              <a:spLocks noEditPoints="1"/>
            </p:cNvSpPr>
            <p:nvPr/>
          </p:nvSpPr>
          <p:spPr bwMode="auto">
            <a:xfrm>
              <a:off x="6830607" y="2806635"/>
              <a:ext cx="902134" cy="773261"/>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5" name="组合 4"/>
          <p:cNvGrpSpPr/>
          <p:nvPr/>
        </p:nvGrpSpPr>
        <p:grpSpPr>
          <a:xfrm>
            <a:off x="6447643" y="4152720"/>
            <a:ext cx="1843184" cy="1843424"/>
            <a:chOff x="6447688" y="4152720"/>
            <a:chExt cx="1843424" cy="1843424"/>
          </a:xfrm>
        </p:grpSpPr>
        <p:sp>
          <p:nvSpPr>
            <p:cNvPr id="82" name="Rectangle 33"/>
            <p:cNvSpPr/>
            <p:nvPr/>
          </p:nvSpPr>
          <p:spPr>
            <a:xfrm>
              <a:off x="6447688" y="4152720"/>
              <a:ext cx="1843424" cy="184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p>
          </p:txBody>
        </p:sp>
        <p:sp>
          <p:nvSpPr>
            <p:cNvPr id="29" name="Freeform 26"/>
            <p:cNvSpPr>
              <a:spLocks noChangeAspect="1" noEditPoints="1"/>
            </p:cNvSpPr>
            <p:nvPr/>
          </p:nvSpPr>
          <p:spPr bwMode="auto">
            <a:xfrm>
              <a:off x="6862400" y="4586444"/>
              <a:ext cx="1014000" cy="975976"/>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 name="组合 1"/>
          <p:cNvGrpSpPr/>
          <p:nvPr/>
        </p:nvGrpSpPr>
        <p:grpSpPr>
          <a:xfrm>
            <a:off x="3901178" y="1633284"/>
            <a:ext cx="2380779" cy="2381089"/>
            <a:chOff x="3900890" y="1633282"/>
            <a:chExt cx="2381089" cy="2381089"/>
          </a:xfrm>
        </p:grpSpPr>
        <p:sp>
          <p:nvSpPr>
            <p:cNvPr id="81" name="Rectangle 32"/>
            <p:cNvSpPr/>
            <p:nvPr/>
          </p:nvSpPr>
          <p:spPr>
            <a:xfrm>
              <a:off x="3900890" y="1633282"/>
              <a:ext cx="2381089" cy="23810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p>
          </p:txBody>
        </p:sp>
        <p:grpSp>
          <p:nvGrpSpPr>
            <p:cNvPr id="30" name="Group 82"/>
            <p:cNvGrpSpPr/>
            <p:nvPr/>
          </p:nvGrpSpPr>
          <p:grpSpPr>
            <a:xfrm>
              <a:off x="4509473" y="2161062"/>
              <a:ext cx="1163923" cy="1325528"/>
              <a:chOff x="812800" y="2719388"/>
              <a:chExt cx="1017588" cy="1158875"/>
            </a:xfrm>
            <a:solidFill>
              <a:schemeClr val="bg1"/>
            </a:solidFill>
          </p:grpSpPr>
          <p:sp>
            <p:nvSpPr>
              <p:cNvPr id="31" name="Freeform 35"/>
              <p:cNvSpPr>
                <a:spLocks noEditPoints="1"/>
              </p:cNvSpPr>
              <p:nvPr/>
            </p:nvSpPr>
            <p:spPr bwMode="auto">
              <a:xfrm>
                <a:off x="812800" y="2719388"/>
                <a:ext cx="1017588" cy="115887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Oval 36"/>
              <p:cNvSpPr>
                <a:spLocks noChangeArrowheads="1"/>
              </p:cNvSpPr>
              <p:nvPr/>
            </p:nvSpPr>
            <p:spPr bwMode="auto">
              <a:xfrm>
                <a:off x="1612900" y="3624263"/>
                <a:ext cx="71438"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Oval 37"/>
              <p:cNvSpPr>
                <a:spLocks noChangeArrowheads="1"/>
              </p:cNvSpPr>
              <p:nvPr/>
            </p:nvSpPr>
            <p:spPr bwMode="auto">
              <a:xfrm>
                <a:off x="1612900" y="3406776"/>
                <a:ext cx="71438"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Oval 38"/>
              <p:cNvSpPr>
                <a:spLocks noChangeArrowheads="1"/>
              </p:cNvSpPr>
              <p:nvPr/>
            </p:nvSpPr>
            <p:spPr bwMode="auto">
              <a:xfrm>
                <a:off x="1612900" y="3190876"/>
                <a:ext cx="71438" cy="714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3" name="组合 2"/>
          <p:cNvGrpSpPr/>
          <p:nvPr/>
        </p:nvGrpSpPr>
        <p:grpSpPr>
          <a:xfrm>
            <a:off x="4648391" y="4135498"/>
            <a:ext cx="1633566" cy="1633779"/>
            <a:chOff x="4648201" y="4135496"/>
            <a:chExt cx="1633779" cy="1633779"/>
          </a:xfrm>
        </p:grpSpPr>
        <p:sp>
          <p:nvSpPr>
            <p:cNvPr id="84" name="Rectangle 37"/>
            <p:cNvSpPr/>
            <p:nvPr/>
          </p:nvSpPr>
          <p:spPr>
            <a:xfrm>
              <a:off x="4648201" y="4135496"/>
              <a:ext cx="1633779" cy="1633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solidFill>
                  <a:schemeClr val="accent1"/>
                </a:solidFill>
              </a:endParaRPr>
            </a:p>
          </p:txBody>
        </p:sp>
        <p:sp>
          <p:nvSpPr>
            <p:cNvPr id="35" name="Freeform 151"/>
            <p:cNvSpPr>
              <a:spLocks noEditPoints="1"/>
            </p:cNvSpPr>
            <p:nvPr/>
          </p:nvSpPr>
          <p:spPr bwMode="auto">
            <a:xfrm rot="20484176">
              <a:off x="4985848" y="4517851"/>
              <a:ext cx="926400" cy="933236"/>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zh-CN" altLang="en-US" sz="2489">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9" name="矩形 38"/>
          <p:cNvSpPr/>
          <p:nvPr/>
        </p:nvSpPr>
        <p:spPr>
          <a:xfrm>
            <a:off x="1384242" y="1930182"/>
            <a:ext cx="2408127" cy="430879"/>
          </a:xfrm>
          <a:prstGeom prst="rect">
            <a:avLst/>
          </a:prstGeom>
        </p:spPr>
        <p:txBody>
          <a:bodyPr wrap="square" lIns="91431" tIns="45716" rIns="91431" bIns="45716">
            <a:spAutoFit/>
          </a:bodyPr>
          <a:lstStyle/>
          <a:p>
            <a:pPr algn="r"/>
            <a:r>
              <a:rPr lang="zh-CN" altLang="en-US" sz="2200" b="1" dirty="0">
                <a:solidFill>
                  <a:schemeClr val="accent1"/>
                </a:solidFill>
                <a:latin typeface="微软雅黑" pitchFamily="34" charset="-122"/>
                <a:ea typeface="微软雅黑" pitchFamily="34" charset="-122"/>
              </a:rPr>
              <a:t>点击添加标题</a:t>
            </a:r>
            <a:endParaRPr lang="en-US" altLang="zh-CN" sz="2200" b="1" dirty="0">
              <a:solidFill>
                <a:schemeClr val="accent1"/>
              </a:solidFill>
              <a:latin typeface="微软雅黑" pitchFamily="34" charset="-122"/>
              <a:ea typeface="微软雅黑" pitchFamily="34" charset="-122"/>
            </a:endParaRPr>
          </a:p>
        </p:txBody>
      </p:sp>
      <p:sp>
        <p:nvSpPr>
          <p:cNvPr id="40" name="矩形 47"/>
          <p:cNvSpPr>
            <a:spLocks noChangeArrowheads="1"/>
          </p:cNvSpPr>
          <p:nvPr/>
        </p:nvSpPr>
        <p:spPr bwMode="auto">
          <a:xfrm>
            <a:off x="1106257" y="2367215"/>
            <a:ext cx="2686110" cy="12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itchFamily="34" charset="-122"/>
              </a:rPr>
              <a:t>在此录入上述图表的综合描述说明，在此录入上述图表的综合描述说明，在此录入上述图表的综合描述说明，在此录入上述图表的综合描述说明</a:t>
            </a:r>
          </a:p>
        </p:txBody>
      </p:sp>
      <p:sp>
        <p:nvSpPr>
          <p:cNvPr id="86" name="Frame 39"/>
          <p:cNvSpPr/>
          <p:nvPr/>
        </p:nvSpPr>
        <p:spPr>
          <a:xfrm>
            <a:off x="5513354" y="3230401"/>
            <a:ext cx="1689585" cy="168980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solidFill>
                <a:schemeClr val="tx1"/>
              </a:solidFill>
            </a:endParaRPr>
          </a:p>
        </p:txBody>
      </p:sp>
      <p:sp>
        <p:nvSpPr>
          <p:cNvPr id="45" name="矩形 44"/>
          <p:cNvSpPr/>
          <p:nvPr/>
        </p:nvSpPr>
        <p:spPr>
          <a:xfrm>
            <a:off x="2145926" y="4213326"/>
            <a:ext cx="2408127" cy="430879"/>
          </a:xfrm>
          <a:prstGeom prst="rect">
            <a:avLst/>
          </a:prstGeom>
        </p:spPr>
        <p:txBody>
          <a:bodyPr wrap="square" lIns="91431" tIns="45716" rIns="91431" bIns="45716">
            <a:spAutoFit/>
          </a:bodyPr>
          <a:lstStyle/>
          <a:p>
            <a:pPr algn="r"/>
            <a:r>
              <a:rPr lang="zh-CN" altLang="en-US" sz="2200" b="1" dirty="0">
                <a:solidFill>
                  <a:schemeClr val="accent1"/>
                </a:solidFill>
                <a:latin typeface="微软雅黑" pitchFamily="34" charset="-122"/>
                <a:ea typeface="微软雅黑" pitchFamily="34" charset="-122"/>
              </a:rPr>
              <a:t>点击添加标题</a:t>
            </a:r>
            <a:endParaRPr lang="en-US" altLang="zh-CN" sz="2200" b="1" dirty="0">
              <a:solidFill>
                <a:schemeClr val="accent1"/>
              </a:solidFill>
              <a:latin typeface="微软雅黑" pitchFamily="34" charset="-122"/>
              <a:ea typeface="微软雅黑" pitchFamily="34" charset="-122"/>
            </a:endParaRPr>
          </a:p>
        </p:txBody>
      </p:sp>
      <p:sp>
        <p:nvSpPr>
          <p:cNvPr id="46" name="矩形 47"/>
          <p:cNvSpPr>
            <a:spLocks noChangeArrowheads="1"/>
          </p:cNvSpPr>
          <p:nvPr/>
        </p:nvSpPr>
        <p:spPr bwMode="auto">
          <a:xfrm>
            <a:off x="1106258" y="4650359"/>
            <a:ext cx="3447795" cy="104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itchFamily="34" charset="-122"/>
              </a:rPr>
              <a:t>在此录入上述图表的综合描述说明，在此录入上述图表的综合描述说明，在此录入上述图表的综合描述说明，在此录入上述图表的综合描述说明</a:t>
            </a:r>
          </a:p>
        </p:txBody>
      </p:sp>
      <p:sp>
        <p:nvSpPr>
          <p:cNvPr id="47" name="矩形 46"/>
          <p:cNvSpPr/>
          <p:nvPr/>
        </p:nvSpPr>
        <p:spPr>
          <a:xfrm>
            <a:off x="8403108" y="4229368"/>
            <a:ext cx="2408127" cy="430879"/>
          </a:xfrm>
          <a:prstGeom prst="rect">
            <a:avLst/>
          </a:prstGeom>
        </p:spPr>
        <p:txBody>
          <a:bodyPr wrap="square" lIns="91431" tIns="45716" rIns="91431" bIns="45716">
            <a:spAutoFit/>
          </a:bodyPr>
          <a:lstStyle/>
          <a:p>
            <a:r>
              <a:rPr lang="zh-CN" altLang="en-US" sz="2200" b="1" dirty="0">
                <a:solidFill>
                  <a:schemeClr val="accent1"/>
                </a:solidFill>
                <a:latin typeface="微软雅黑" pitchFamily="34" charset="-122"/>
                <a:ea typeface="微软雅黑" pitchFamily="34" charset="-122"/>
              </a:rPr>
              <a:t>点击添加标题</a:t>
            </a:r>
            <a:endParaRPr lang="en-US" altLang="zh-CN" sz="2200" b="1" dirty="0">
              <a:solidFill>
                <a:schemeClr val="accent1"/>
              </a:solidFill>
              <a:latin typeface="微软雅黑" pitchFamily="34" charset="-122"/>
              <a:ea typeface="微软雅黑" pitchFamily="34" charset="-122"/>
            </a:endParaRPr>
          </a:p>
        </p:txBody>
      </p:sp>
      <p:sp>
        <p:nvSpPr>
          <p:cNvPr id="48" name="矩形 47"/>
          <p:cNvSpPr>
            <a:spLocks noChangeArrowheads="1"/>
          </p:cNvSpPr>
          <p:nvPr/>
        </p:nvSpPr>
        <p:spPr bwMode="auto">
          <a:xfrm>
            <a:off x="8403106" y="4666401"/>
            <a:ext cx="2686110" cy="104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itchFamily="34" charset="-122"/>
              </a:rPr>
              <a:t>在此录入上述图表的综合描述说明，在此录入上述图表的综合描述说明，在此录入上述图表的综合描述说明</a:t>
            </a:r>
          </a:p>
        </p:txBody>
      </p:sp>
      <p:sp>
        <p:nvSpPr>
          <p:cNvPr id="49" name="矩形 48"/>
          <p:cNvSpPr/>
          <p:nvPr/>
        </p:nvSpPr>
        <p:spPr>
          <a:xfrm>
            <a:off x="8178549" y="2477434"/>
            <a:ext cx="2408127" cy="430879"/>
          </a:xfrm>
          <a:prstGeom prst="rect">
            <a:avLst/>
          </a:prstGeom>
        </p:spPr>
        <p:txBody>
          <a:bodyPr wrap="square" lIns="91431" tIns="45716" rIns="91431" bIns="45716">
            <a:spAutoFit/>
          </a:bodyPr>
          <a:lstStyle/>
          <a:p>
            <a:r>
              <a:rPr lang="zh-CN" altLang="en-US" sz="2200" b="1" dirty="0">
                <a:solidFill>
                  <a:schemeClr val="accent2"/>
                </a:solidFill>
                <a:latin typeface="微软雅黑" pitchFamily="34" charset="-122"/>
                <a:ea typeface="微软雅黑" pitchFamily="34" charset="-122"/>
              </a:rPr>
              <a:t>点击添加标题</a:t>
            </a:r>
            <a:endParaRPr lang="en-US" altLang="zh-CN" sz="2200" b="1" dirty="0">
              <a:solidFill>
                <a:schemeClr val="accent2"/>
              </a:solidFill>
              <a:latin typeface="微软雅黑" pitchFamily="34" charset="-122"/>
              <a:ea typeface="微软雅黑" pitchFamily="34" charset="-122"/>
            </a:endParaRPr>
          </a:p>
        </p:txBody>
      </p:sp>
      <p:sp>
        <p:nvSpPr>
          <p:cNvPr id="50" name="矩形 49"/>
          <p:cNvSpPr>
            <a:spLocks noChangeArrowheads="1"/>
          </p:cNvSpPr>
          <p:nvPr/>
        </p:nvSpPr>
        <p:spPr bwMode="auto">
          <a:xfrm>
            <a:off x="8178547" y="2914467"/>
            <a:ext cx="2891158" cy="104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itchFamily="34" charset="-122"/>
              </a:rPr>
              <a:t>在此录入上述图表的描述说明，在此录入上述图表的描述说明，在此录入上述图表的综合描述说明，在此录入上述图表的描述说明</a:t>
            </a:r>
          </a:p>
        </p:txBody>
      </p:sp>
      <p:sp>
        <p:nvSpPr>
          <p:cNvPr id="38" name="Frame 39"/>
          <p:cNvSpPr/>
          <p:nvPr/>
        </p:nvSpPr>
        <p:spPr>
          <a:xfrm>
            <a:off x="5513354" y="3230401"/>
            <a:ext cx="1689585" cy="168980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6" dirty="0">
              <a:solidFill>
                <a:schemeClr val="tx1"/>
              </a:solidFill>
            </a:endParaRPr>
          </a:p>
        </p:txBody>
      </p:sp>
      <p:sp>
        <p:nvSpPr>
          <p:cNvPr id="87" name="Rectangle 40"/>
          <p:cNvSpPr/>
          <p:nvPr/>
        </p:nvSpPr>
        <p:spPr>
          <a:xfrm>
            <a:off x="5853989" y="3571079"/>
            <a:ext cx="1008313" cy="100844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solidFill>
                <a:schemeClr val="bg1">
                  <a:lumMod val="65000"/>
                </a:schemeClr>
              </a:solidFill>
            </a:endParaRPr>
          </a:p>
        </p:txBody>
      </p:sp>
      <p:sp>
        <p:nvSpPr>
          <p:cNvPr id="4" name="标题 3"/>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427673906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400"/>
                            </p:stCondLst>
                            <p:childTnLst>
                              <p:par>
                                <p:cTn id="10" presetID="2" presetClass="entr" presetSubtype="8" accel="50000" decel="5000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0-#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par>
                                <p:cTn id="14" presetID="2" presetClass="entr" presetSubtype="8" accel="50000" decel="5000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ppt_y"/>
                                          </p:val>
                                        </p:tav>
                                        <p:tav tm="100000">
                                          <p:val>
                                            <p:strVal val="#ppt_y"/>
                                          </p:val>
                                        </p:tav>
                                      </p:tavLst>
                                    </p:anim>
                                  </p:childTnLst>
                                </p:cTn>
                              </p:par>
                            </p:childTnLst>
                          </p:cTn>
                        </p:par>
                        <p:par>
                          <p:cTn id="18" fill="hold">
                            <p:stCondLst>
                              <p:cond delay="900"/>
                            </p:stCondLst>
                            <p:childTnLst>
                              <p:par>
                                <p:cTn id="19" presetID="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400" fill="hold"/>
                                        <p:tgtEl>
                                          <p:spTgt spid="6"/>
                                        </p:tgtEl>
                                        <p:attrNameLst>
                                          <p:attrName>ppt_x</p:attrName>
                                        </p:attrNameLst>
                                      </p:cBhvr>
                                      <p:tavLst>
                                        <p:tav tm="0">
                                          <p:val>
                                            <p:strVal val="1+#ppt_w/2"/>
                                          </p:val>
                                        </p:tav>
                                        <p:tav tm="100000">
                                          <p:val>
                                            <p:strVal val="#ppt_x"/>
                                          </p:val>
                                        </p:tav>
                                      </p:tavLst>
                                    </p:anim>
                                    <p:anim calcmode="lin" valueType="num">
                                      <p:cBhvr additive="base">
                                        <p:cTn id="22" dur="4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300"/>
                            </p:stCondLst>
                            <p:childTnLst>
                              <p:par>
                                <p:cTn id="24" presetID="2" presetClass="entr" presetSubtype="2" accel="50000" decel="50000"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additive="base">
                                        <p:cTn id="26" dur="500" fill="hold"/>
                                        <p:tgtEl>
                                          <p:spTgt spid="49"/>
                                        </p:tgtEl>
                                        <p:attrNameLst>
                                          <p:attrName>ppt_x</p:attrName>
                                        </p:attrNameLst>
                                      </p:cBhvr>
                                      <p:tavLst>
                                        <p:tav tm="0">
                                          <p:val>
                                            <p:strVal val="1+#ppt_w/2"/>
                                          </p:val>
                                        </p:tav>
                                        <p:tav tm="100000">
                                          <p:val>
                                            <p:strVal val="#ppt_x"/>
                                          </p:val>
                                        </p:tav>
                                      </p:tavLst>
                                    </p:anim>
                                    <p:anim calcmode="lin" valueType="num">
                                      <p:cBhvr additive="base">
                                        <p:cTn id="27" dur="500" fill="hold"/>
                                        <p:tgtEl>
                                          <p:spTgt spid="49"/>
                                        </p:tgtEl>
                                        <p:attrNameLst>
                                          <p:attrName>ppt_y</p:attrName>
                                        </p:attrNameLst>
                                      </p:cBhvr>
                                      <p:tavLst>
                                        <p:tav tm="0">
                                          <p:val>
                                            <p:strVal val="#ppt_y"/>
                                          </p:val>
                                        </p:tav>
                                        <p:tav tm="100000">
                                          <p:val>
                                            <p:strVal val="#ppt_y"/>
                                          </p:val>
                                        </p:tav>
                                      </p:tavLst>
                                    </p:anim>
                                  </p:childTnLst>
                                </p:cTn>
                              </p:par>
                              <p:par>
                                <p:cTn id="28" presetID="2" presetClass="entr" presetSubtype="2" accel="50000" decel="5000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1+#ppt_w/2"/>
                                          </p:val>
                                        </p:tav>
                                        <p:tav tm="100000">
                                          <p:val>
                                            <p:strVal val="#ppt_x"/>
                                          </p:val>
                                        </p:tav>
                                      </p:tavLst>
                                    </p:anim>
                                    <p:anim calcmode="lin" valueType="num">
                                      <p:cBhvr additive="base">
                                        <p:cTn id="31" dur="500" fill="hold"/>
                                        <p:tgtEl>
                                          <p:spTgt spid="50"/>
                                        </p:tgtEl>
                                        <p:attrNameLst>
                                          <p:attrName>ppt_y</p:attrName>
                                        </p:attrNameLst>
                                      </p:cBhvr>
                                      <p:tavLst>
                                        <p:tav tm="0">
                                          <p:val>
                                            <p:strVal val="#ppt_y"/>
                                          </p:val>
                                        </p:tav>
                                        <p:tav tm="100000">
                                          <p:val>
                                            <p:strVal val="#ppt_y"/>
                                          </p:val>
                                        </p:tav>
                                      </p:tavLst>
                                    </p:anim>
                                  </p:childTnLst>
                                </p:cTn>
                              </p:par>
                            </p:childTnLst>
                          </p:cTn>
                        </p:par>
                        <p:par>
                          <p:cTn id="32" fill="hold">
                            <p:stCondLst>
                              <p:cond delay="1800"/>
                            </p:stCondLst>
                            <p:childTnLst>
                              <p:par>
                                <p:cTn id="33" presetID="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400" fill="hold"/>
                                        <p:tgtEl>
                                          <p:spTgt spid="3"/>
                                        </p:tgtEl>
                                        <p:attrNameLst>
                                          <p:attrName>ppt_x</p:attrName>
                                        </p:attrNameLst>
                                      </p:cBhvr>
                                      <p:tavLst>
                                        <p:tav tm="0">
                                          <p:val>
                                            <p:strVal val="0-#ppt_w/2"/>
                                          </p:val>
                                        </p:tav>
                                        <p:tav tm="100000">
                                          <p:val>
                                            <p:strVal val="#ppt_x"/>
                                          </p:val>
                                        </p:tav>
                                      </p:tavLst>
                                    </p:anim>
                                    <p:anim calcmode="lin" valueType="num">
                                      <p:cBhvr additive="base">
                                        <p:cTn id="36" dur="400" fill="hold"/>
                                        <p:tgtEl>
                                          <p:spTgt spid="3"/>
                                        </p:tgtEl>
                                        <p:attrNameLst>
                                          <p:attrName>ppt_y</p:attrName>
                                        </p:attrNameLst>
                                      </p:cBhvr>
                                      <p:tavLst>
                                        <p:tav tm="0">
                                          <p:val>
                                            <p:strVal val="#ppt_y"/>
                                          </p:val>
                                        </p:tav>
                                        <p:tav tm="100000">
                                          <p:val>
                                            <p:strVal val="#ppt_y"/>
                                          </p:val>
                                        </p:tav>
                                      </p:tavLst>
                                    </p:anim>
                                  </p:childTnLst>
                                </p:cTn>
                              </p:par>
                            </p:childTnLst>
                          </p:cTn>
                        </p:par>
                        <p:par>
                          <p:cTn id="37" fill="hold">
                            <p:stCondLst>
                              <p:cond delay="2200"/>
                            </p:stCondLst>
                            <p:childTnLst>
                              <p:par>
                                <p:cTn id="38" presetID="2" presetClass="entr" presetSubtype="8" accel="50000" decel="50000"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0-#ppt_w/2"/>
                                          </p:val>
                                        </p:tav>
                                        <p:tav tm="100000">
                                          <p:val>
                                            <p:strVal val="#ppt_x"/>
                                          </p:val>
                                        </p:tav>
                                      </p:tavLst>
                                    </p:anim>
                                    <p:anim calcmode="lin" valueType="num">
                                      <p:cBhvr additive="base">
                                        <p:cTn id="41" dur="500" fill="hold"/>
                                        <p:tgtEl>
                                          <p:spTgt spid="45"/>
                                        </p:tgtEl>
                                        <p:attrNameLst>
                                          <p:attrName>ppt_y</p:attrName>
                                        </p:attrNameLst>
                                      </p:cBhvr>
                                      <p:tavLst>
                                        <p:tav tm="0">
                                          <p:val>
                                            <p:strVal val="#ppt_y"/>
                                          </p:val>
                                        </p:tav>
                                        <p:tav tm="100000">
                                          <p:val>
                                            <p:strVal val="#ppt_y"/>
                                          </p:val>
                                        </p:tav>
                                      </p:tavLst>
                                    </p:anim>
                                  </p:childTnLst>
                                </p:cTn>
                              </p:par>
                              <p:par>
                                <p:cTn id="42" presetID="2" presetClass="entr" presetSubtype="8" accel="50000" decel="5000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0-#ppt_w/2"/>
                                          </p:val>
                                        </p:tav>
                                        <p:tav tm="100000">
                                          <p:val>
                                            <p:strVal val="#ppt_x"/>
                                          </p:val>
                                        </p:tav>
                                      </p:tavLst>
                                    </p:anim>
                                    <p:anim calcmode="lin" valueType="num">
                                      <p:cBhvr additive="base">
                                        <p:cTn id="45" dur="500" fill="hold"/>
                                        <p:tgtEl>
                                          <p:spTgt spid="46"/>
                                        </p:tgtEl>
                                        <p:attrNameLst>
                                          <p:attrName>ppt_y</p:attrName>
                                        </p:attrNameLst>
                                      </p:cBhvr>
                                      <p:tavLst>
                                        <p:tav tm="0">
                                          <p:val>
                                            <p:strVal val="#ppt_y"/>
                                          </p:val>
                                        </p:tav>
                                        <p:tav tm="100000">
                                          <p:val>
                                            <p:strVal val="#ppt_y"/>
                                          </p:val>
                                        </p:tav>
                                      </p:tavLst>
                                    </p:anim>
                                  </p:childTnLst>
                                </p:cTn>
                              </p:par>
                            </p:childTnLst>
                          </p:cTn>
                        </p:par>
                        <p:par>
                          <p:cTn id="46" fill="hold">
                            <p:stCondLst>
                              <p:cond delay="2700"/>
                            </p:stCondLst>
                            <p:childTnLst>
                              <p:par>
                                <p:cTn id="47" presetID="2" presetClass="entr" presetSubtype="2"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400" fill="hold"/>
                                        <p:tgtEl>
                                          <p:spTgt spid="5"/>
                                        </p:tgtEl>
                                        <p:attrNameLst>
                                          <p:attrName>ppt_x</p:attrName>
                                        </p:attrNameLst>
                                      </p:cBhvr>
                                      <p:tavLst>
                                        <p:tav tm="0">
                                          <p:val>
                                            <p:strVal val="1+#ppt_w/2"/>
                                          </p:val>
                                        </p:tav>
                                        <p:tav tm="100000">
                                          <p:val>
                                            <p:strVal val="#ppt_x"/>
                                          </p:val>
                                        </p:tav>
                                      </p:tavLst>
                                    </p:anim>
                                    <p:anim calcmode="lin" valueType="num">
                                      <p:cBhvr additive="base">
                                        <p:cTn id="50" dur="400" fill="hold"/>
                                        <p:tgtEl>
                                          <p:spTgt spid="5"/>
                                        </p:tgtEl>
                                        <p:attrNameLst>
                                          <p:attrName>ppt_y</p:attrName>
                                        </p:attrNameLst>
                                      </p:cBhvr>
                                      <p:tavLst>
                                        <p:tav tm="0">
                                          <p:val>
                                            <p:strVal val="#ppt_y"/>
                                          </p:val>
                                        </p:tav>
                                        <p:tav tm="100000">
                                          <p:val>
                                            <p:strVal val="#ppt_y"/>
                                          </p:val>
                                        </p:tav>
                                      </p:tavLst>
                                    </p:anim>
                                  </p:childTnLst>
                                </p:cTn>
                              </p:par>
                            </p:childTnLst>
                          </p:cTn>
                        </p:par>
                        <p:par>
                          <p:cTn id="51" fill="hold">
                            <p:stCondLst>
                              <p:cond delay="3100"/>
                            </p:stCondLst>
                            <p:childTnLst>
                              <p:par>
                                <p:cTn id="52" presetID="2" presetClass="entr" presetSubtype="2" accel="50000" decel="50000" fill="hold" grpId="0" nodeType="after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500" fill="hold"/>
                                        <p:tgtEl>
                                          <p:spTgt spid="47"/>
                                        </p:tgtEl>
                                        <p:attrNameLst>
                                          <p:attrName>ppt_x</p:attrName>
                                        </p:attrNameLst>
                                      </p:cBhvr>
                                      <p:tavLst>
                                        <p:tav tm="0">
                                          <p:val>
                                            <p:strVal val="1+#ppt_w/2"/>
                                          </p:val>
                                        </p:tav>
                                        <p:tav tm="100000">
                                          <p:val>
                                            <p:strVal val="#ppt_x"/>
                                          </p:val>
                                        </p:tav>
                                      </p:tavLst>
                                    </p:anim>
                                    <p:anim calcmode="lin" valueType="num">
                                      <p:cBhvr additive="base">
                                        <p:cTn id="55" dur="500" fill="hold"/>
                                        <p:tgtEl>
                                          <p:spTgt spid="47"/>
                                        </p:tgtEl>
                                        <p:attrNameLst>
                                          <p:attrName>ppt_y</p:attrName>
                                        </p:attrNameLst>
                                      </p:cBhvr>
                                      <p:tavLst>
                                        <p:tav tm="0">
                                          <p:val>
                                            <p:strVal val="#ppt_y"/>
                                          </p:val>
                                        </p:tav>
                                        <p:tav tm="100000">
                                          <p:val>
                                            <p:strVal val="#ppt_y"/>
                                          </p:val>
                                        </p:tav>
                                      </p:tavLst>
                                    </p:anim>
                                  </p:childTnLst>
                                </p:cTn>
                              </p:par>
                              <p:par>
                                <p:cTn id="56" presetID="2" presetClass="entr" presetSubtype="2" accel="50000" decel="5000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additive="base">
                                        <p:cTn id="58" dur="500" fill="hold"/>
                                        <p:tgtEl>
                                          <p:spTgt spid="48"/>
                                        </p:tgtEl>
                                        <p:attrNameLst>
                                          <p:attrName>ppt_x</p:attrName>
                                        </p:attrNameLst>
                                      </p:cBhvr>
                                      <p:tavLst>
                                        <p:tav tm="0">
                                          <p:val>
                                            <p:strVal val="1+#ppt_w/2"/>
                                          </p:val>
                                        </p:tav>
                                        <p:tav tm="100000">
                                          <p:val>
                                            <p:strVal val="#ppt_x"/>
                                          </p:val>
                                        </p:tav>
                                      </p:tavLst>
                                    </p:anim>
                                    <p:anim calcmode="lin" valueType="num">
                                      <p:cBhvr additive="base">
                                        <p:cTn id="59" dur="500" fill="hold"/>
                                        <p:tgtEl>
                                          <p:spTgt spid="48"/>
                                        </p:tgtEl>
                                        <p:attrNameLst>
                                          <p:attrName>ppt_y</p:attrName>
                                        </p:attrNameLst>
                                      </p:cBhvr>
                                      <p:tavLst>
                                        <p:tav tm="0">
                                          <p:val>
                                            <p:strVal val="#ppt_y"/>
                                          </p:val>
                                        </p:tav>
                                        <p:tav tm="100000">
                                          <p:val>
                                            <p:strVal val="#ppt_y"/>
                                          </p:val>
                                        </p:tav>
                                      </p:tavLst>
                                    </p:anim>
                                  </p:childTnLst>
                                </p:cTn>
                              </p:par>
                            </p:childTnLst>
                          </p:cTn>
                        </p:par>
                        <p:par>
                          <p:cTn id="60" fill="hold">
                            <p:stCondLst>
                              <p:cond delay="3600"/>
                            </p:stCondLst>
                            <p:childTnLst>
                              <p:par>
                                <p:cTn id="61" presetID="10" presetClass="entr" presetSubtype="0" fill="hold" grpId="0" nodeType="afterEffect">
                                  <p:stCondLst>
                                    <p:cond delay="0"/>
                                  </p:stCondLst>
                                  <p:childTnLst>
                                    <p:set>
                                      <p:cBhvr>
                                        <p:cTn id="62" dur="1" fill="hold">
                                          <p:stCondLst>
                                            <p:cond delay="0"/>
                                          </p:stCondLst>
                                        </p:cTn>
                                        <p:tgtEl>
                                          <p:spTgt spid="86"/>
                                        </p:tgtEl>
                                        <p:attrNameLst>
                                          <p:attrName>style.visibility</p:attrName>
                                        </p:attrNameLst>
                                      </p:cBhvr>
                                      <p:to>
                                        <p:strVal val="visible"/>
                                      </p:to>
                                    </p:set>
                                    <p:animEffect transition="in" filter="fade">
                                      <p:cBhvr>
                                        <p:cTn id="63" dur="750"/>
                                        <p:tgtEl>
                                          <p:spTgt spid="86"/>
                                        </p:tgtEl>
                                      </p:cBhvr>
                                    </p:animEffect>
                                  </p:childTnLst>
                                </p:cTn>
                              </p:par>
                              <p:par>
                                <p:cTn id="64" presetID="6" presetClass="emph" presetSubtype="0" fill="hold" grpId="1" nodeType="withEffect">
                                  <p:stCondLst>
                                    <p:cond delay="0"/>
                                  </p:stCondLst>
                                  <p:childTnLst>
                                    <p:animScale>
                                      <p:cBhvr>
                                        <p:cTn id="65" dur="750" fill="hold"/>
                                        <p:tgtEl>
                                          <p:spTgt spid="86"/>
                                        </p:tgtEl>
                                      </p:cBhvr>
                                      <p:by x="300000" y="300000"/>
                                    </p:animScale>
                                  </p:childTnLst>
                                </p:cTn>
                              </p:par>
                              <p:par>
                                <p:cTn id="66" presetID="10" presetClass="exit" presetSubtype="0" fill="hold" grpId="2" nodeType="withEffect">
                                  <p:stCondLst>
                                    <p:cond delay="250"/>
                                  </p:stCondLst>
                                  <p:childTnLst>
                                    <p:animEffect transition="out" filter="fade">
                                      <p:cBhvr>
                                        <p:cTn id="67" dur="1250"/>
                                        <p:tgtEl>
                                          <p:spTgt spid="86"/>
                                        </p:tgtEl>
                                      </p:cBhvr>
                                    </p:animEffect>
                                    <p:set>
                                      <p:cBhvr>
                                        <p:cTn id="68" dur="1" fill="hold">
                                          <p:stCondLst>
                                            <p:cond delay="1249"/>
                                          </p:stCondLst>
                                        </p:cTn>
                                        <p:tgtEl>
                                          <p:spTgt spid="86"/>
                                        </p:tgtEl>
                                        <p:attrNameLst>
                                          <p:attrName>style.visibility</p:attrName>
                                        </p:attrNameLst>
                                      </p:cBhvr>
                                      <p:to>
                                        <p:strVal val="hidden"/>
                                      </p:to>
                                    </p:set>
                                  </p:childTnLst>
                                </p:cTn>
                              </p:par>
                            </p:childTnLst>
                          </p:cTn>
                        </p:par>
                        <p:par>
                          <p:cTn id="69" fill="hold">
                            <p:stCondLst>
                              <p:cond delay="5100"/>
                            </p:stCondLst>
                            <p:childTnLst>
                              <p:par>
                                <p:cTn id="70" presetID="10" presetClass="entr" presetSubtype="0" fill="hold" grpId="0" nodeType="after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86" grpId="0" animBg="1"/>
      <p:bldP spid="86" grpId="1" animBg="1"/>
      <p:bldP spid="86" grpId="2" animBg="1"/>
      <p:bldP spid="45" grpId="0"/>
      <p:bldP spid="46" grpId="0"/>
      <p:bldP spid="47" grpId="0"/>
      <p:bldP spid="48" grpId="0"/>
      <p:bldP spid="49" grpId="0"/>
      <p:bldP spid="50" grpId="0"/>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5481289" y="1944166"/>
            <a:ext cx="2181623" cy="1569660"/>
          </a:xfrm>
          <a:prstGeom prst="rect">
            <a:avLst/>
          </a:prstGeom>
          <a:noFill/>
        </p:spPr>
        <p:txBody>
          <a:bodyPr wrap="none" rtlCol="0">
            <a:spAutoFit/>
          </a:bodyPr>
          <a:lstStyle/>
          <a:p>
            <a:r>
              <a:rPr lang="en-US" altLang="zh-CN" sz="9600" b="1" dirty="0">
                <a:solidFill>
                  <a:schemeClr val="tx2"/>
                </a:solidFill>
                <a:latin typeface="微软雅黑" panose="020B0503020204020204" pitchFamily="34" charset="-122"/>
                <a:ea typeface="微软雅黑" panose="020B0503020204020204" pitchFamily="34" charset="-122"/>
              </a:rPr>
              <a:t>P</a:t>
            </a:r>
            <a:r>
              <a:rPr lang="en-US" altLang="zh-CN" sz="6400" b="1" dirty="0">
                <a:solidFill>
                  <a:schemeClr val="tx2"/>
                </a:solidFill>
                <a:latin typeface="微软雅黑" panose="020B0503020204020204" pitchFamily="34" charset="-122"/>
                <a:ea typeface="微软雅黑" panose="020B0503020204020204" pitchFamily="34" charset="-122"/>
              </a:rPr>
              <a:t>art</a:t>
            </a:r>
            <a:endParaRPr lang="zh-CN" altLang="en-US" sz="6400" b="1" dirty="0">
              <a:solidFill>
                <a:schemeClr val="tx2"/>
              </a:solidFill>
              <a:latin typeface="微软雅黑" panose="020B0503020204020204" pitchFamily="34" charset="-122"/>
              <a:ea typeface="微软雅黑" panose="020B0503020204020204" pitchFamily="34" charset="-122"/>
            </a:endParaRPr>
          </a:p>
        </p:txBody>
      </p:sp>
      <p:sp>
        <p:nvSpPr>
          <p:cNvPr id="3" name="TextBox 22"/>
          <p:cNvSpPr txBox="1"/>
          <p:nvPr/>
        </p:nvSpPr>
        <p:spPr>
          <a:xfrm>
            <a:off x="7741621" y="1949095"/>
            <a:ext cx="1704313" cy="1569660"/>
          </a:xfrm>
          <a:prstGeom prst="rect">
            <a:avLst/>
          </a:prstGeom>
          <a:noFill/>
        </p:spPr>
        <p:txBody>
          <a:bodyPr wrap="none" rtlCol="0">
            <a:spAutoFit/>
          </a:bodyPr>
          <a:lstStyle/>
          <a:p>
            <a:r>
              <a:rPr lang="en-US" altLang="zh-CN" sz="9600" b="1" dirty="0">
                <a:solidFill>
                  <a:schemeClr val="tx2"/>
                </a:solidFill>
                <a:latin typeface="微软雅黑" panose="020B0503020204020204" pitchFamily="34" charset="-122"/>
                <a:ea typeface="微软雅黑" panose="020B0503020204020204" pitchFamily="34" charset="-122"/>
              </a:rPr>
              <a:t>04</a:t>
            </a:r>
            <a:endParaRPr lang="zh-CN" altLang="en-US" sz="9600" b="1" dirty="0">
              <a:solidFill>
                <a:schemeClr val="tx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679590" y="3357511"/>
            <a:ext cx="3697269"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679590" y="4125597"/>
            <a:ext cx="3697269"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TextBox 25"/>
          <p:cNvSpPr txBox="1"/>
          <p:nvPr/>
        </p:nvSpPr>
        <p:spPr>
          <a:xfrm>
            <a:off x="5645710" y="3281775"/>
            <a:ext cx="3765029" cy="861390"/>
          </a:xfrm>
          <a:prstGeom prst="rect">
            <a:avLst/>
          </a:prstGeom>
          <a:noFill/>
        </p:spPr>
        <p:txBody>
          <a:bodyPr wrap="square" rtlCol="0">
            <a:spAutoFit/>
          </a:bodyPr>
          <a:lstStyle/>
          <a:p>
            <a:pPr algn="ctr">
              <a:lnSpc>
                <a:spcPct val="125000"/>
              </a:lnSpc>
            </a:pPr>
            <a:r>
              <a:rPr lang="zh-CN" altLang="en-US" sz="4400" b="1" dirty="0">
                <a:solidFill>
                  <a:schemeClr val="tx2"/>
                </a:solidFill>
                <a:latin typeface="微软雅黑" pitchFamily="34" charset="-122"/>
                <a:ea typeface="微软雅黑" pitchFamily="34" charset="-122"/>
              </a:rPr>
              <a:t>工作存在不足</a:t>
            </a:r>
          </a:p>
        </p:txBody>
      </p:sp>
      <p:grpSp>
        <p:nvGrpSpPr>
          <p:cNvPr id="7" name="组合 6"/>
          <p:cNvGrpSpPr/>
          <p:nvPr/>
        </p:nvGrpSpPr>
        <p:grpSpPr>
          <a:xfrm>
            <a:off x="2639618" y="1917352"/>
            <a:ext cx="2745660" cy="2496277"/>
            <a:chOff x="1979712" y="2065412"/>
            <a:chExt cx="2059245" cy="1872208"/>
          </a:xfrm>
        </p:grpSpPr>
        <p:sp>
          <p:nvSpPr>
            <p:cNvPr id="8" name="圆角矩形 7"/>
            <p:cNvSpPr/>
            <p:nvPr/>
          </p:nvSpPr>
          <p:spPr>
            <a:xfrm>
              <a:off x="1979712" y="2065412"/>
              <a:ext cx="2059245" cy="187220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823C1E"/>
                </a:solidFill>
              </a:endParaRPr>
            </a:p>
          </p:txBody>
        </p:sp>
        <p:pic>
          <p:nvPicPr>
            <p:cNvPr id="9" name="图片 8"/>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2415914" y="2353444"/>
              <a:ext cx="1264590" cy="1319389"/>
            </a:xfrm>
            <a:prstGeom prst="rect">
              <a:avLst/>
            </a:prstGeom>
          </p:spPr>
        </p:pic>
      </p:grpSp>
    </p:spTree>
    <p:extLst>
      <p:ext uri="{BB962C8B-B14F-4D97-AF65-F5344CB8AC3E}">
        <p14:creationId xmlns:p14="http://schemas.microsoft.com/office/powerpoint/2010/main" val="307323638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6"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childTnLst>
                          </p:cTn>
                        </p:par>
                        <p:par>
                          <p:cTn id="30" fill="hold">
                            <p:stCondLst>
                              <p:cond delay="4500"/>
                            </p:stCondLst>
                            <p:childTnLst>
                              <p:par>
                                <p:cTn id="31" presetID="2" presetClass="entr" presetSubtype="2"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对角圆角矩形 2"/>
          <p:cNvSpPr/>
          <p:nvPr/>
        </p:nvSpPr>
        <p:spPr>
          <a:xfrm>
            <a:off x="9181016" y="1058018"/>
            <a:ext cx="1789300" cy="1122844"/>
          </a:xfrm>
          <a:prstGeom prst="round2DiagRect">
            <a:avLst>
              <a:gd name="adj1" fmla="val 50000"/>
              <a:gd name="adj2" fmla="val 0"/>
            </a:avLst>
          </a:prstGeom>
          <a:blipFill dpi="0" rotWithShape="1">
            <a:blip r:embed="rId3"/>
            <a:srcRect/>
            <a:stretch>
              <a:fillRect/>
            </a:stretch>
          </a:blipFill>
          <a:ln w="12700">
            <a:solidFill>
              <a:srgbClr val="FFFFFF"/>
            </a:solidFill>
          </a:ln>
          <a:effectLst>
            <a:outerShdw blurRad="50800" dist="254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eaLnBrk="1" hangingPunct="1">
              <a:defRPr/>
            </a:pPr>
            <a:endParaRPr lang="zh-CN" altLang="en-US"/>
          </a:p>
        </p:txBody>
      </p:sp>
      <p:sp>
        <p:nvSpPr>
          <p:cNvPr id="4" name="对角圆角矩形 3"/>
          <p:cNvSpPr/>
          <p:nvPr/>
        </p:nvSpPr>
        <p:spPr>
          <a:xfrm>
            <a:off x="7989745" y="2349967"/>
            <a:ext cx="2556370" cy="1604519"/>
          </a:xfrm>
          <a:prstGeom prst="round2DiagRect">
            <a:avLst>
              <a:gd name="adj1" fmla="val 50000"/>
              <a:gd name="adj2" fmla="val 0"/>
            </a:avLst>
          </a:prstGeom>
          <a:blipFill dpi="0" rotWithShape="1">
            <a:blip r:embed="rId4"/>
            <a:srcRect/>
            <a:stretch>
              <a:fillRect/>
            </a:stretch>
          </a:blipFill>
          <a:ln w="25400">
            <a:solidFill>
              <a:srgbClr val="FFFFFF"/>
            </a:solidFill>
          </a:ln>
          <a:effectLst>
            <a:outerShdw blurRad="50800" dist="254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eaLnBrk="1" hangingPunct="1">
              <a:defRPr/>
            </a:pPr>
            <a:endParaRPr lang="zh-CN" altLang="en-US"/>
          </a:p>
        </p:txBody>
      </p:sp>
      <p:sp>
        <p:nvSpPr>
          <p:cNvPr id="5" name="对角圆角矩形 4"/>
          <p:cNvSpPr/>
          <p:nvPr/>
        </p:nvSpPr>
        <p:spPr>
          <a:xfrm>
            <a:off x="6103167" y="4123589"/>
            <a:ext cx="3251679" cy="2039941"/>
          </a:xfrm>
          <a:prstGeom prst="round2DiagRect">
            <a:avLst>
              <a:gd name="adj1" fmla="val 50000"/>
              <a:gd name="adj2" fmla="val 0"/>
            </a:avLst>
          </a:prstGeom>
          <a:blipFill dpi="0" rotWithShape="1">
            <a:blip r:embed="rId5"/>
            <a:srcRect/>
            <a:stretch>
              <a:fillRect/>
            </a:stretch>
          </a:blipFill>
          <a:ln w="38100">
            <a:solidFill>
              <a:srgbClr val="FFFFFF"/>
            </a:solidFill>
          </a:ln>
          <a:effectLst>
            <a:outerShdw blurRad="50800" dist="254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eaLnBrk="1" hangingPunct="1">
              <a:defRPr/>
            </a:pPr>
            <a:endParaRPr lang="zh-CN" altLang="en-US" dirty="0"/>
          </a:p>
        </p:txBody>
      </p:sp>
      <p:sp>
        <p:nvSpPr>
          <p:cNvPr id="6" name="矩形 5"/>
          <p:cNvSpPr/>
          <p:nvPr/>
        </p:nvSpPr>
        <p:spPr>
          <a:xfrm>
            <a:off x="720104" y="2132857"/>
            <a:ext cx="7008901" cy="2663565"/>
          </a:xfrm>
          <a:prstGeom prst="rect">
            <a:avLst/>
          </a:prstGeom>
        </p:spPr>
        <p:txBody>
          <a:bodyPr lIns="121908" tIns="60954" rIns="121908" bIns="60954"/>
          <a:lstStyle/>
          <a:p>
            <a:pPr algn="just">
              <a:lnSpc>
                <a:spcPct val="140000"/>
              </a:lnSpc>
              <a:spcBef>
                <a:spcPts val="800"/>
              </a:spcBef>
              <a:spcAft>
                <a:spcPts val="800"/>
              </a:spcAft>
              <a:defRPr/>
            </a:pPr>
            <a:r>
              <a:rPr lang="zh-CN" altLang="en-US" kern="100" dirty="0">
                <a:solidFill>
                  <a:schemeClr val="tx1">
                    <a:lumMod val="50000"/>
                    <a:lumOff val="50000"/>
                  </a:schemeClr>
                </a:solidFill>
                <a:latin typeface="+mn-ea"/>
              </a:rPr>
              <a:t>单击此处添加段落文本，单击此处添加段落文本，单击此处添加段落文本，单击此处添加段落文本，单击此处添加段落文本，单击此处添加段落文本，单击此处添加段落文本，单击此处添加段落文本。</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63844138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70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200"/>
                            </p:stCondLst>
                            <p:childTnLst>
                              <p:par>
                                <p:cTn id="21" presetID="42"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216056" y="1220757"/>
            <a:ext cx="4858018" cy="5656809"/>
            <a:chOff x="2411760" y="915566"/>
            <a:chExt cx="3643988" cy="4242607"/>
          </a:xfrm>
        </p:grpSpPr>
        <p:sp>
          <p:nvSpPr>
            <p:cNvPr id="3" name="任意多边形 2"/>
            <p:cNvSpPr/>
            <p:nvPr/>
          </p:nvSpPr>
          <p:spPr>
            <a:xfrm rot="17958096">
              <a:off x="2722157" y="2785860"/>
              <a:ext cx="1159234" cy="1780027"/>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26799 w 820739"/>
                <a:gd name="connsiteY7" fmla="*/ 83379 h 1260220"/>
                <a:gd name="connsiteX8" fmla="*/ 410370 w 820739"/>
                <a:gd name="connsiteY8" fmla="*/ 0 h 1260220"/>
                <a:gd name="connsiteX0" fmla="*/ 433275 w 820739"/>
                <a:gd name="connsiteY0" fmla="*/ 0 h 1253820"/>
                <a:gd name="connsiteX1" fmla="*/ 516276 w 820739"/>
                <a:gd name="connsiteY1" fmla="*/ 51084 h 1253820"/>
                <a:gd name="connsiteX2" fmla="*/ 820739 w 820739"/>
                <a:gd name="connsiteY2" fmla="*/ 623710 h 1253820"/>
                <a:gd name="connsiteX3" fmla="*/ 516276 w 820739"/>
                <a:gd name="connsiteY3" fmla="*/ 1196336 h 1253820"/>
                <a:gd name="connsiteX4" fmla="*/ 410370 w 820739"/>
                <a:gd name="connsiteY4" fmla="*/ 1253820 h 1253820"/>
                <a:gd name="connsiteX5" fmla="*/ 304463 w 820739"/>
                <a:gd name="connsiteY5" fmla="*/ 1196336 h 1253820"/>
                <a:gd name="connsiteX6" fmla="*/ 0 w 820739"/>
                <a:gd name="connsiteY6" fmla="*/ 623710 h 1253820"/>
                <a:gd name="connsiteX7" fmla="*/ 326799 w 820739"/>
                <a:gd name="connsiteY7" fmla="*/ 76979 h 1253820"/>
                <a:gd name="connsiteX8" fmla="*/ 433275 w 820739"/>
                <a:gd name="connsiteY8" fmla="*/ 0 h 1253820"/>
                <a:gd name="connsiteX0" fmla="*/ 433275 w 820739"/>
                <a:gd name="connsiteY0" fmla="*/ 0 h 1253820"/>
                <a:gd name="connsiteX1" fmla="*/ 516276 w 820739"/>
                <a:gd name="connsiteY1" fmla="*/ 51084 h 1253820"/>
                <a:gd name="connsiteX2" fmla="*/ 820739 w 820739"/>
                <a:gd name="connsiteY2" fmla="*/ 623710 h 1253820"/>
                <a:gd name="connsiteX3" fmla="*/ 516276 w 820739"/>
                <a:gd name="connsiteY3" fmla="*/ 1196336 h 1253820"/>
                <a:gd name="connsiteX4" fmla="*/ 410370 w 820739"/>
                <a:gd name="connsiteY4" fmla="*/ 1253820 h 1253820"/>
                <a:gd name="connsiteX5" fmla="*/ 304463 w 820739"/>
                <a:gd name="connsiteY5" fmla="*/ 1196336 h 1253820"/>
                <a:gd name="connsiteX6" fmla="*/ 0 w 820739"/>
                <a:gd name="connsiteY6" fmla="*/ 623710 h 1253820"/>
                <a:gd name="connsiteX7" fmla="*/ 326799 w 820739"/>
                <a:gd name="connsiteY7" fmla="*/ 76979 h 1253820"/>
                <a:gd name="connsiteX8" fmla="*/ 433275 w 820739"/>
                <a:gd name="connsiteY8" fmla="*/ 0 h 1253820"/>
                <a:gd name="connsiteX0" fmla="*/ 433275 w 820739"/>
                <a:gd name="connsiteY0" fmla="*/ 0 h 1253820"/>
                <a:gd name="connsiteX1" fmla="*/ 516276 w 820739"/>
                <a:gd name="connsiteY1" fmla="*/ 51084 h 1253820"/>
                <a:gd name="connsiteX2" fmla="*/ 820739 w 820739"/>
                <a:gd name="connsiteY2" fmla="*/ 623710 h 1253820"/>
                <a:gd name="connsiteX3" fmla="*/ 516276 w 820739"/>
                <a:gd name="connsiteY3" fmla="*/ 1196336 h 1253820"/>
                <a:gd name="connsiteX4" fmla="*/ 410370 w 820739"/>
                <a:gd name="connsiteY4" fmla="*/ 1253820 h 1253820"/>
                <a:gd name="connsiteX5" fmla="*/ 310332 w 820739"/>
                <a:gd name="connsiteY5" fmla="*/ 1193062 h 1253820"/>
                <a:gd name="connsiteX6" fmla="*/ 0 w 820739"/>
                <a:gd name="connsiteY6" fmla="*/ 623710 h 1253820"/>
                <a:gd name="connsiteX7" fmla="*/ 326799 w 820739"/>
                <a:gd name="connsiteY7" fmla="*/ 76979 h 1253820"/>
                <a:gd name="connsiteX8" fmla="*/ 433275 w 820739"/>
                <a:gd name="connsiteY8" fmla="*/ 0 h 1253820"/>
                <a:gd name="connsiteX0" fmla="*/ 433275 w 820821"/>
                <a:gd name="connsiteY0" fmla="*/ 0 h 1253820"/>
                <a:gd name="connsiteX1" fmla="*/ 493730 w 820821"/>
                <a:gd name="connsiteY1" fmla="*/ 52155 h 1253820"/>
                <a:gd name="connsiteX2" fmla="*/ 820739 w 820821"/>
                <a:gd name="connsiteY2" fmla="*/ 623710 h 1253820"/>
                <a:gd name="connsiteX3" fmla="*/ 516276 w 820821"/>
                <a:gd name="connsiteY3" fmla="*/ 1196336 h 1253820"/>
                <a:gd name="connsiteX4" fmla="*/ 410370 w 820821"/>
                <a:gd name="connsiteY4" fmla="*/ 1253820 h 1253820"/>
                <a:gd name="connsiteX5" fmla="*/ 310332 w 820821"/>
                <a:gd name="connsiteY5" fmla="*/ 1193062 h 1253820"/>
                <a:gd name="connsiteX6" fmla="*/ 0 w 820821"/>
                <a:gd name="connsiteY6" fmla="*/ 623710 h 1253820"/>
                <a:gd name="connsiteX7" fmla="*/ 326799 w 820821"/>
                <a:gd name="connsiteY7" fmla="*/ 76979 h 1253820"/>
                <a:gd name="connsiteX8" fmla="*/ 433275 w 820821"/>
                <a:gd name="connsiteY8" fmla="*/ 0 h 1253820"/>
                <a:gd name="connsiteX0" fmla="*/ 433275 w 820868"/>
                <a:gd name="connsiteY0" fmla="*/ 0 h 1253820"/>
                <a:gd name="connsiteX1" fmla="*/ 487862 w 820868"/>
                <a:gd name="connsiteY1" fmla="*/ 55429 h 1253820"/>
                <a:gd name="connsiteX2" fmla="*/ 820739 w 820868"/>
                <a:gd name="connsiteY2" fmla="*/ 623710 h 1253820"/>
                <a:gd name="connsiteX3" fmla="*/ 516276 w 820868"/>
                <a:gd name="connsiteY3" fmla="*/ 1196336 h 1253820"/>
                <a:gd name="connsiteX4" fmla="*/ 410370 w 820868"/>
                <a:gd name="connsiteY4" fmla="*/ 1253820 h 1253820"/>
                <a:gd name="connsiteX5" fmla="*/ 310332 w 820868"/>
                <a:gd name="connsiteY5" fmla="*/ 1193062 h 1253820"/>
                <a:gd name="connsiteX6" fmla="*/ 0 w 820868"/>
                <a:gd name="connsiteY6" fmla="*/ 623710 h 1253820"/>
                <a:gd name="connsiteX7" fmla="*/ 326799 w 820868"/>
                <a:gd name="connsiteY7" fmla="*/ 76979 h 1253820"/>
                <a:gd name="connsiteX8" fmla="*/ 433275 w 820868"/>
                <a:gd name="connsiteY8" fmla="*/ 0 h 1253820"/>
                <a:gd name="connsiteX0" fmla="*/ 433275 w 820868"/>
                <a:gd name="connsiteY0" fmla="*/ 0 h 1253820"/>
                <a:gd name="connsiteX1" fmla="*/ 487862 w 820868"/>
                <a:gd name="connsiteY1" fmla="*/ 55429 h 1253820"/>
                <a:gd name="connsiteX2" fmla="*/ 820739 w 820868"/>
                <a:gd name="connsiteY2" fmla="*/ 623710 h 1253820"/>
                <a:gd name="connsiteX3" fmla="*/ 516276 w 820868"/>
                <a:gd name="connsiteY3" fmla="*/ 1196336 h 1253820"/>
                <a:gd name="connsiteX4" fmla="*/ 410370 w 820868"/>
                <a:gd name="connsiteY4" fmla="*/ 1253820 h 1253820"/>
                <a:gd name="connsiteX5" fmla="*/ 310332 w 820868"/>
                <a:gd name="connsiteY5" fmla="*/ 1193062 h 1253820"/>
                <a:gd name="connsiteX6" fmla="*/ 0 w 820868"/>
                <a:gd name="connsiteY6" fmla="*/ 623710 h 1253820"/>
                <a:gd name="connsiteX7" fmla="*/ 307906 w 820868"/>
                <a:gd name="connsiteY7" fmla="*/ 91355 h 1253820"/>
                <a:gd name="connsiteX8" fmla="*/ 433275 w 820868"/>
                <a:gd name="connsiteY8" fmla="*/ 0 h 1253820"/>
                <a:gd name="connsiteX0" fmla="*/ 433275 w 820868"/>
                <a:gd name="connsiteY0" fmla="*/ 0 h 1253820"/>
                <a:gd name="connsiteX1" fmla="*/ 487862 w 820868"/>
                <a:gd name="connsiteY1" fmla="*/ 55429 h 1253820"/>
                <a:gd name="connsiteX2" fmla="*/ 820739 w 820868"/>
                <a:gd name="connsiteY2" fmla="*/ 623710 h 1253820"/>
                <a:gd name="connsiteX3" fmla="*/ 516276 w 820868"/>
                <a:gd name="connsiteY3" fmla="*/ 1196336 h 1253820"/>
                <a:gd name="connsiteX4" fmla="*/ 410370 w 820868"/>
                <a:gd name="connsiteY4" fmla="*/ 1253820 h 1253820"/>
                <a:gd name="connsiteX5" fmla="*/ 310332 w 820868"/>
                <a:gd name="connsiteY5" fmla="*/ 1193062 h 1253820"/>
                <a:gd name="connsiteX6" fmla="*/ 0 w 820868"/>
                <a:gd name="connsiteY6" fmla="*/ 623710 h 1253820"/>
                <a:gd name="connsiteX7" fmla="*/ 307906 w 820868"/>
                <a:gd name="connsiteY7" fmla="*/ 91355 h 1253820"/>
                <a:gd name="connsiteX8" fmla="*/ 433275 w 820868"/>
                <a:gd name="connsiteY8" fmla="*/ 0 h 1253820"/>
                <a:gd name="connsiteX0" fmla="*/ 433275 w 821563"/>
                <a:gd name="connsiteY0" fmla="*/ 0 h 1253820"/>
                <a:gd name="connsiteX1" fmla="*/ 487862 w 821563"/>
                <a:gd name="connsiteY1" fmla="*/ 55429 h 1253820"/>
                <a:gd name="connsiteX2" fmla="*/ 820739 w 821563"/>
                <a:gd name="connsiteY2" fmla="*/ 623710 h 1253820"/>
                <a:gd name="connsiteX3" fmla="*/ 516276 w 821563"/>
                <a:gd name="connsiteY3" fmla="*/ 1196336 h 1253820"/>
                <a:gd name="connsiteX4" fmla="*/ 410370 w 821563"/>
                <a:gd name="connsiteY4" fmla="*/ 1253820 h 1253820"/>
                <a:gd name="connsiteX5" fmla="*/ 310332 w 821563"/>
                <a:gd name="connsiteY5" fmla="*/ 1193062 h 1253820"/>
                <a:gd name="connsiteX6" fmla="*/ 0 w 821563"/>
                <a:gd name="connsiteY6" fmla="*/ 623710 h 1253820"/>
                <a:gd name="connsiteX7" fmla="*/ 307906 w 821563"/>
                <a:gd name="connsiteY7" fmla="*/ 91355 h 1253820"/>
                <a:gd name="connsiteX8" fmla="*/ 433275 w 821563"/>
                <a:gd name="connsiteY8" fmla="*/ 0 h 1253820"/>
                <a:gd name="connsiteX0" fmla="*/ 433275 w 821554"/>
                <a:gd name="connsiteY0" fmla="*/ 0 h 1253820"/>
                <a:gd name="connsiteX1" fmla="*/ 487862 w 821554"/>
                <a:gd name="connsiteY1" fmla="*/ 55429 h 1253820"/>
                <a:gd name="connsiteX2" fmla="*/ 820739 w 821554"/>
                <a:gd name="connsiteY2" fmla="*/ 623710 h 1253820"/>
                <a:gd name="connsiteX3" fmla="*/ 516276 w 821554"/>
                <a:gd name="connsiteY3" fmla="*/ 1196336 h 1253820"/>
                <a:gd name="connsiteX4" fmla="*/ 410370 w 821554"/>
                <a:gd name="connsiteY4" fmla="*/ 1253820 h 1253820"/>
                <a:gd name="connsiteX5" fmla="*/ 310332 w 821554"/>
                <a:gd name="connsiteY5" fmla="*/ 1193062 h 1253820"/>
                <a:gd name="connsiteX6" fmla="*/ 0 w 821554"/>
                <a:gd name="connsiteY6" fmla="*/ 623710 h 1253820"/>
                <a:gd name="connsiteX7" fmla="*/ 307906 w 821554"/>
                <a:gd name="connsiteY7" fmla="*/ 91355 h 1253820"/>
                <a:gd name="connsiteX8" fmla="*/ 433275 w 821554"/>
                <a:gd name="connsiteY8" fmla="*/ 0 h 1253820"/>
                <a:gd name="connsiteX0" fmla="*/ 433275 w 821554"/>
                <a:gd name="connsiteY0" fmla="*/ 0 h 1253820"/>
                <a:gd name="connsiteX1" fmla="*/ 487862 w 821554"/>
                <a:gd name="connsiteY1" fmla="*/ 55429 h 1253820"/>
                <a:gd name="connsiteX2" fmla="*/ 820739 w 821554"/>
                <a:gd name="connsiteY2" fmla="*/ 623710 h 1253820"/>
                <a:gd name="connsiteX3" fmla="*/ 516276 w 821554"/>
                <a:gd name="connsiteY3" fmla="*/ 1196336 h 1253820"/>
                <a:gd name="connsiteX4" fmla="*/ 410370 w 821554"/>
                <a:gd name="connsiteY4" fmla="*/ 1253820 h 1253820"/>
                <a:gd name="connsiteX5" fmla="*/ 310332 w 821554"/>
                <a:gd name="connsiteY5" fmla="*/ 1193062 h 1253820"/>
                <a:gd name="connsiteX6" fmla="*/ 0 w 821554"/>
                <a:gd name="connsiteY6" fmla="*/ 623710 h 1253820"/>
                <a:gd name="connsiteX7" fmla="*/ 307906 w 821554"/>
                <a:gd name="connsiteY7" fmla="*/ 91355 h 1253820"/>
                <a:gd name="connsiteX8" fmla="*/ 433275 w 821554"/>
                <a:gd name="connsiteY8" fmla="*/ 0 h 1253820"/>
                <a:gd name="connsiteX0" fmla="*/ 433290 w 821569"/>
                <a:gd name="connsiteY0" fmla="*/ 0 h 1253820"/>
                <a:gd name="connsiteX1" fmla="*/ 487877 w 821569"/>
                <a:gd name="connsiteY1" fmla="*/ 55429 h 1253820"/>
                <a:gd name="connsiteX2" fmla="*/ 820754 w 821569"/>
                <a:gd name="connsiteY2" fmla="*/ 623710 h 1253820"/>
                <a:gd name="connsiteX3" fmla="*/ 516291 w 821569"/>
                <a:gd name="connsiteY3" fmla="*/ 1196336 h 1253820"/>
                <a:gd name="connsiteX4" fmla="*/ 410385 w 821569"/>
                <a:gd name="connsiteY4" fmla="*/ 1253820 h 1253820"/>
                <a:gd name="connsiteX5" fmla="*/ 310347 w 821569"/>
                <a:gd name="connsiteY5" fmla="*/ 1193062 h 1253820"/>
                <a:gd name="connsiteX6" fmla="*/ 15 w 821569"/>
                <a:gd name="connsiteY6" fmla="*/ 623710 h 1253820"/>
                <a:gd name="connsiteX7" fmla="*/ 307921 w 821569"/>
                <a:gd name="connsiteY7" fmla="*/ 91355 h 1253820"/>
                <a:gd name="connsiteX8" fmla="*/ 433290 w 821569"/>
                <a:gd name="connsiteY8" fmla="*/ 0 h 125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569" h="1253820">
                  <a:moveTo>
                    <a:pt x="433290" y="0"/>
                  </a:moveTo>
                  <a:lnTo>
                    <a:pt x="487877" y="55429"/>
                  </a:lnTo>
                  <a:cubicBezTo>
                    <a:pt x="668993" y="188637"/>
                    <a:pt x="808143" y="426445"/>
                    <a:pt x="820754" y="623710"/>
                  </a:cubicBezTo>
                  <a:cubicBezTo>
                    <a:pt x="833365" y="820975"/>
                    <a:pt x="698335" y="1069320"/>
                    <a:pt x="516291" y="1196336"/>
                  </a:cubicBezTo>
                  <a:lnTo>
                    <a:pt x="410385" y="1253820"/>
                  </a:lnTo>
                  <a:lnTo>
                    <a:pt x="310347" y="1193062"/>
                  </a:lnTo>
                  <a:cubicBezTo>
                    <a:pt x="126656" y="1068963"/>
                    <a:pt x="-1632" y="859161"/>
                    <a:pt x="15" y="623710"/>
                  </a:cubicBezTo>
                  <a:cubicBezTo>
                    <a:pt x="32800" y="409244"/>
                    <a:pt x="146207" y="233879"/>
                    <a:pt x="307921" y="91355"/>
                  </a:cubicBezTo>
                  <a:lnTo>
                    <a:pt x="43329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FFFF"/>
                  </a:solidFill>
                  <a:latin typeface="+mn-ea"/>
                </a:rPr>
                <a:t>渠道战</a:t>
              </a:r>
            </a:p>
          </p:txBody>
        </p:sp>
        <p:sp>
          <p:nvSpPr>
            <p:cNvPr id="4" name="任意多边形 3"/>
            <p:cNvSpPr/>
            <p:nvPr/>
          </p:nvSpPr>
          <p:spPr>
            <a:xfrm rot="2326219">
              <a:off x="4723895" y="2673421"/>
              <a:ext cx="1331853" cy="2149017"/>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26799 w 820739"/>
                <a:gd name="connsiteY7" fmla="*/ 83379 h 1260220"/>
                <a:gd name="connsiteX8" fmla="*/ 410370 w 820739"/>
                <a:gd name="connsiteY8" fmla="*/ 0 h 1260220"/>
                <a:gd name="connsiteX0" fmla="*/ 433275 w 820739"/>
                <a:gd name="connsiteY0" fmla="*/ 0 h 1253820"/>
                <a:gd name="connsiteX1" fmla="*/ 516276 w 820739"/>
                <a:gd name="connsiteY1" fmla="*/ 51084 h 1253820"/>
                <a:gd name="connsiteX2" fmla="*/ 820739 w 820739"/>
                <a:gd name="connsiteY2" fmla="*/ 623710 h 1253820"/>
                <a:gd name="connsiteX3" fmla="*/ 516276 w 820739"/>
                <a:gd name="connsiteY3" fmla="*/ 1196336 h 1253820"/>
                <a:gd name="connsiteX4" fmla="*/ 410370 w 820739"/>
                <a:gd name="connsiteY4" fmla="*/ 1253820 h 1253820"/>
                <a:gd name="connsiteX5" fmla="*/ 304463 w 820739"/>
                <a:gd name="connsiteY5" fmla="*/ 1196336 h 1253820"/>
                <a:gd name="connsiteX6" fmla="*/ 0 w 820739"/>
                <a:gd name="connsiteY6" fmla="*/ 623710 h 1253820"/>
                <a:gd name="connsiteX7" fmla="*/ 326799 w 820739"/>
                <a:gd name="connsiteY7" fmla="*/ 76979 h 1253820"/>
                <a:gd name="connsiteX8" fmla="*/ 433275 w 820739"/>
                <a:gd name="connsiteY8" fmla="*/ 0 h 1253820"/>
                <a:gd name="connsiteX0" fmla="*/ 433275 w 820739"/>
                <a:gd name="connsiteY0" fmla="*/ 0 h 1253820"/>
                <a:gd name="connsiteX1" fmla="*/ 516276 w 820739"/>
                <a:gd name="connsiteY1" fmla="*/ 51084 h 1253820"/>
                <a:gd name="connsiteX2" fmla="*/ 820739 w 820739"/>
                <a:gd name="connsiteY2" fmla="*/ 623710 h 1253820"/>
                <a:gd name="connsiteX3" fmla="*/ 516276 w 820739"/>
                <a:gd name="connsiteY3" fmla="*/ 1196336 h 1253820"/>
                <a:gd name="connsiteX4" fmla="*/ 410370 w 820739"/>
                <a:gd name="connsiteY4" fmla="*/ 1253820 h 1253820"/>
                <a:gd name="connsiteX5" fmla="*/ 304463 w 820739"/>
                <a:gd name="connsiteY5" fmla="*/ 1196336 h 1253820"/>
                <a:gd name="connsiteX6" fmla="*/ 0 w 820739"/>
                <a:gd name="connsiteY6" fmla="*/ 623710 h 1253820"/>
                <a:gd name="connsiteX7" fmla="*/ 326799 w 820739"/>
                <a:gd name="connsiteY7" fmla="*/ 76979 h 1253820"/>
                <a:gd name="connsiteX8" fmla="*/ 433275 w 820739"/>
                <a:gd name="connsiteY8" fmla="*/ 0 h 1253820"/>
                <a:gd name="connsiteX0" fmla="*/ 433275 w 820739"/>
                <a:gd name="connsiteY0" fmla="*/ 0 h 1253820"/>
                <a:gd name="connsiteX1" fmla="*/ 516276 w 820739"/>
                <a:gd name="connsiteY1" fmla="*/ 51084 h 1253820"/>
                <a:gd name="connsiteX2" fmla="*/ 820739 w 820739"/>
                <a:gd name="connsiteY2" fmla="*/ 623710 h 1253820"/>
                <a:gd name="connsiteX3" fmla="*/ 516276 w 820739"/>
                <a:gd name="connsiteY3" fmla="*/ 1196336 h 1253820"/>
                <a:gd name="connsiteX4" fmla="*/ 410370 w 820739"/>
                <a:gd name="connsiteY4" fmla="*/ 1253820 h 1253820"/>
                <a:gd name="connsiteX5" fmla="*/ 310332 w 820739"/>
                <a:gd name="connsiteY5" fmla="*/ 1193062 h 1253820"/>
                <a:gd name="connsiteX6" fmla="*/ 0 w 820739"/>
                <a:gd name="connsiteY6" fmla="*/ 623710 h 1253820"/>
                <a:gd name="connsiteX7" fmla="*/ 326799 w 820739"/>
                <a:gd name="connsiteY7" fmla="*/ 76979 h 1253820"/>
                <a:gd name="connsiteX8" fmla="*/ 433275 w 820739"/>
                <a:gd name="connsiteY8" fmla="*/ 0 h 1253820"/>
                <a:gd name="connsiteX0" fmla="*/ 433275 w 820821"/>
                <a:gd name="connsiteY0" fmla="*/ 0 h 1253820"/>
                <a:gd name="connsiteX1" fmla="*/ 493730 w 820821"/>
                <a:gd name="connsiteY1" fmla="*/ 52155 h 1253820"/>
                <a:gd name="connsiteX2" fmla="*/ 820739 w 820821"/>
                <a:gd name="connsiteY2" fmla="*/ 623710 h 1253820"/>
                <a:gd name="connsiteX3" fmla="*/ 516276 w 820821"/>
                <a:gd name="connsiteY3" fmla="*/ 1196336 h 1253820"/>
                <a:gd name="connsiteX4" fmla="*/ 410370 w 820821"/>
                <a:gd name="connsiteY4" fmla="*/ 1253820 h 1253820"/>
                <a:gd name="connsiteX5" fmla="*/ 310332 w 820821"/>
                <a:gd name="connsiteY5" fmla="*/ 1193062 h 1253820"/>
                <a:gd name="connsiteX6" fmla="*/ 0 w 820821"/>
                <a:gd name="connsiteY6" fmla="*/ 623710 h 1253820"/>
                <a:gd name="connsiteX7" fmla="*/ 326799 w 820821"/>
                <a:gd name="connsiteY7" fmla="*/ 76979 h 1253820"/>
                <a:gd name="connsiteX8" fmla="*/ 433275 w 820821"/>
                <a:gd name="connsiteY8" fmla="*/ 0 h 1253820"/>
                <a:gd name="connsiteX0" fmla="*/ 433275 w 820868"/>
                <a:gd name="connsiteY0" fmla="*/ 0 h 1253820"/>
                <a:gd name="connsiteX1" fmla="*/ 487862 w 820868"/>
                <a:gd name="connsiteY1" fmla="*/ 55429 h 1253820"/>
                <a:gd name="connsiteX2" fmla="*/ 820739 w 820868"/>
                <a:gd name="connsiteY2" fmla="*/ 623710 h 1253820"/>
                <a:gd name="connsiteX3" fmla="*/ 516276 w 820868"/>
                <a:gd name="connsiteY3" fmla="*/ 1196336 h 1253820"/>
                <a:gd name="connsiteX4" fmla="*/ 410370 w 820868"/>
                <a:gd name="connsiteY4" fmla="*/ 1253820 h 1253820"/>
                <a:gd name="connsiteX5" fmla="*/ 310332 w 820868"/>
                <a:gd name="connsiteY5" fmla="*/ 1193062 h 1253820"/>
                <a:gd name="connsiteX6" fmla="*/ 0 w 820868"/>
                <a:gd name="connsiteY6" fmla="*/ 623710 h 1253820"/>
                <a:gd name="connsiteX7" fmla="*/ 326799 w 820868"/>
                <a:gd name="connsiteY7" fmla="*/ 76979 h 1253820"/>
                <a:gd name="connsiteX8" fmla="*/ 433275 w 820868"/>
                <a:gd name="connsiteY8" fmla="*/ 0 h 1253820"/>
                <a:gd name="connsiteX0" fmla="*/ 433275 w 820868"/>
                <a:gd name="connsiteY0" fmla="*/ 0 h 1253820"/>
                <a:gd name="connsiteX1" fmla="*/ 487862 w 820868"/>
                <a:gd name="connsiteY1" fmla="*/ 55429 h 1253820"/>
                <a:gd name="connsiteX2" fmla="*/ 820739 w 820868"/>
                <a:gd name="connsiteY2" fmla="*/ 623710 h 1253820"/>
                <a:gd name="connsiteX3" fmla="*/ 516276 w 820868"/>
                <a:gd name="connsiteY3" fmla="*/ 1196336 h 1253820"/>
                <a:gd name="connsiteX4" fmla="*/ 410370 w 820868"/>
                <a:gd name="connsiteY4" fmla="*/ 1253820 h 1253820"/>
                <a:gd name="connsiteX5" fmla="*/ 310332 w 820868"/>
                <a:gd name="connsiteY5" fmla="*/ 1193062 h 1253820"/>
                <a:gd name="connsiteX6" fmla="*/ 0 w 820868"/>
                <a:gd name="connsiteY6" fmla="*/ 623710 h 1253820"/>
                <a:gd name="connsiteX7" fmla="*/ 307906 w 820868"/>
                <a:gd name="connsiteY7" fmla="*/ 91355 h 1253820"/>
                <a:gd name="connsiteX8" fmla="*/ 433275 w 820868"/>
                <a:gd name="connsiteY8" fmla="*/ 0 h 1253820"/>
                <a:gd name="connsiteX0" fmla="*/ 433275 w 820868"/>
                <a:gd name="connsiteY0" fmla="*/ 0 h 1253820"/>
                <a:gd name="connsiteX1" fmla="*/ 487862 w 820868"/>
                <a:gd name="connsiteY1" fmla="*/ 55429 h 1253820"/>
                <a:gd name="connsiteX2" fmla="*/ 820739 w 820868"/>
                <a:gd name="connsiteY2" fmla="*/ 623710 h 1253820"/>
                <a:gd name="connsiteX3" fmla="*/ 516276 w 820868"/>
                <a:gd name="connsiteY3" fmla="*/ 1196336 h 1253820"/>
                <a:gd name="connsiteX4" fmla="*/ 410370 w 820868"/>
                <a:gd name="connsiteY4" fmla="*/ 1253820 h 1253820"/>
                <a:gd name="connsiteX5" fmla="*/ 310332 w 820868"/>
                <a:gd name="connsiteY5" fmla="*/ 1193062 h 1253820"/>
                <a:gd name="connsiteX6" fmla="*/ 0 w 820868"/>
                <a:gd name="connsiteY6" fmla="*/ 623710 h 1253820"/>
                <a:gd name="connsiteX7" fmla="*/ 307906 w 820868"/>
                <a:gd name="connsiteY7" fmla="*/ 91355 h 1253820"/>
                <a:gd name="connsiteX8" fmla="*/ 433275 w 820868"/>
                <a:gd name="connsiteY8" fmla="*/ 0 h 1253820"/>
                <a:gd name="connsiteX0" fmla="*/ 433275 w 821563"/>
                <a:gd name="connsiteY0" fmla="*/ 0 h 1253820"/>
                <a:gd name="connsiteX1" fmla="*/ 487862 w 821563"/>
                <a:gd name="connsiteY1" fmla="*/ 55429 h 1253820"/>
                <a:gd name="connsiteX2" fmla="*/ 820739 w 821563"/>
                <a:gd name="connsiteY2" fmla="*/ 623710 h 1253820"/>
                <a:gd name="connsiteX3" fmla="*/ 516276 w 821563"/>
                <a:gd name="connsiteY3" fmla="*/ 1196336 h 1253820"/>
                <a:gd name="connsiteX4" fmla="*/ 410370 w 821563"/>
                <a:gd name="connsiteY4" fmla="*/ 1253820 h 1253820"/>
                <a:gd name="connsiteX5" fmla="*/ 310332 w 821563"/>
                <a:gd name="connsiteY5" fmla="*/ 1193062 h 1253820"/>
                <a:gd name="connsiteX6" fmla="*/ 0 w 821563"/>
                <a:gd name="connsiteY6" fmla="*/ 623710 h 1253820"/>
                <a:gd name="connsiteX7" fmla="*/ 307906 w 821563"/>
                <a:gd name="connsiteY7" fmla="*/ 91355 h 1253820"/>
                <a:gd name="connsiteX8" fmla="*/ 433275 w 821563"/>
                <a:gd name="connsiteY8" fmla="*/ 0 h 1253820"/>
                <a:gd name="connsiteX0" fmla="*/ 433275 w 821554"/>
                <a:gd name="connsiteY0" fmla="*/ 0 h 1253820"/>
                <a:gd name="connsiteX1" fmla="*/ 487862 w 821554"/>
                <a:gd name="connsiteY1" fmla="*/ 55429 h 1253820"/>
                <a:gd name="connsiteX2" fmla="*/ 820739 w 821554"/>
                <a:gd name="connsiteY2" fmla="*/ 623710 h 1253820"/>
                <a:gd name="connsiteX3" fmla="*/ 516276 w 821554"/>
                <a:gd name="connsiteY3" fmla="*/ 1196336 h 1253820"/>
                <a:gd name="connsiteX4" fmla="*/ 410370 w 821554"/>
                <a:gd name="connsiteY4" fmla="*/ 1253820 h 1253820"/>
                <a:gd name="connsiteX5" fmla="*/ 310332 w 821554"/>
                <a:gd name="connsiteY5" fmla="*/ 1193062 h 1253820"/>
                <a:gd name="connsiteX6" fmla="*/ 0 w 821554"/>
                <a:gd name="connsiteY6" fmla="*/ 623710 h 1253820"/>
                <a:gd name="connsiteX7" fmla="*/ 307906 w 821554"/>
                <a:gd name="connsiteY7" fmla="*/ 91355 h 1253820"/>
                <a:gd name="connsiteX8" fmla="*/ 433275 w 821554"/>
                <a:gd name="connsiteY8" fmla="*/ 0 h 1253820"/>
                <a:gd name="connsiteX0" fmla="*/ 433275 w 821554"/>
                <a:gd name="connsiteY0" fmla="*/ 0 h 1253820"/>
                <a:gd name="connsiteX1" fmla="*/ 487862 w 821554"/>
                <a:gd name="connsiteY1" fmla="*/ 55429 h 1253820"/>
                <a:gd name="connsiteX2" fmla="*/ 820739 w 821554"/>
                <a:gd name="connsiteY2" fmla="*/ 623710 h 1253820"/>
                <a:gd name="connsiteX3" fmla="*/ 516276 w 821554"/>
                <a:gd name="connsiteY3" fmla="*/ 1196336 h 1253820"/>
                <a:gd name="connsiteX4" fmla="*/ 410370 w 821554"/>
                <a:gd name="connsiteY4" fmla="*/ 1253820 h 1253820"/>
                <a:gd name="connsiteX5" fmla="*/ 310332 w 821554"/>
                <a:gd name="connsiteY5" fmla="*/ 1193062 h 1253820"/>
                <a:gd name="connsiteX6" fmla="*/ 0 w 821554"/>
                <a:gd name="connsiteY6" fmla="*/ 623710 h 1253820"/>
                <a:gd name="connsiteX7" fmla="*/ 307906 w 821554"/>
                <a:gd name="connsiteY7" fmla="*/ 91355 h 1253820"/>
                <a:gd name="connsiteX8" fmla="*/ 433275 w 821554"/>
                <a:gd name="connsiteY8" fmla="*/ 0 h 1253820"/>
                <a:gd name="connsiteX0" fmla="*/ 433290 w 821569"/>
                <a:gd name="connsiteY0" fmla="*/ 0 h 1253820"/>
                <a:gd name="connsiteX1" fmla="*/ 487877 w 821569"/>
                <a:gd name="connsiteY1" fmla="*/ 55429 h 1253820"/>
                <a:gd name="connsiteX2" fmla="*/ 820754 w 821569"/>
                <a:gd name="connsiteY2" fmla="*/ 623710 h 1253820"/>
                <a:gd name="connsiteX3" fmla="*/ 516291 w 821569"/>
                <a:gd name="connsiteY3" fmla="*/ 1196336 h 1253820"/>
                <a:gd name="connsiteX4" fmla="*/ 410385 w 821569"/>
                <a:gd name="connsiteY4" fmla="*/ 1253820 h 1253820"/>
                <a:gd name="connsiteX5" fmla="*/ 310347 w 821569"/>
                <a:gd name="connsiteY5" fmla="*/ 1193062 h 1253820"/>
                <a:gd name="connsiteX6" fmla="*/ 15 w 821569"/>
                <a:gd name="connsiteY6" fmla="*/ 623710 h 1253820"/>
                <a:gd name="connsiteX7" fmla="*/ 307921 w 821569"/>
                <a:gd name="connsiteY7" fmla="*/ 91355 h 1253820"/>
                <a:gd name="connsiteX8" fmla="*/ 433290 w 821569"/>
                <a:gd name="connsiteY8" fmla="*/ 0 h 1253820"/>
                <a:gd name="connsiteX0" fmla="*/ 433290 w 821403"/>
                <a:gd name="connsiteY0" fmla="*/ 0 h 1253820"/>
                <a:gd name="connsiteX1" fmla="*/ 487877 w 821403"/>
                <a:gd name="connsiteY1" fmla="*/ 55429 h 1253820"/>
                <a:gd name="connsiteX2" fmla="*/ 820754 w 821403"/>
                <a:gd name="connsiteY2" fmla="*/ 623710 h 1253820"/>
                <a:gd name="connsiteX3" fmla="*/ 516291 w 821403"/>
                <a:gd name="connsiteY3" fmla="*/ 1196336 h 1253820"/>
                <a:gd name="connsiteX4" fmla="*/ 410385 w 821403"/>
                <a:gd name="connsiteY4" fmla="*/ 1253820 h 1253820"/>
                <a:gd name="connsiteX5" fmla="*/ 310347 w 821403"/>
                <a:gd name="connsiteY5" fmla="*/ 1193062 h 1253820"/>
                <a:gd name="connsiteX6" fmla="*/ 15 w 821403"/>
                <a:gd name="connsiteY6" fmla="*/ 623710 h 1253820"/>
                <a:gd name="connsiteX7" fmla="*/ 307921 w 821403"/>
                <a:gd name="connsiteY7" fmla="*/ 91355 h 1253820"/>
                <a:gd name="connsiteX8" fmla="*/ 433290 w 821403"/>
                <a:gd name="connsiteY8" fmla="*/ 0 h 1253820"/>
                <a:gd name="connsiteX0" fmla="*/ 433290 w 811275"/>
                <a:gd name="connsiteY0" fmla="*/ 0 h 1253820"/>
                <a:gd name="connsiteX1" fmla="*/ 487877 w 811275"/>
                <a:gd name="connsiteY1" fmla="*/ 55429 h 1253820"/>
                <a:gd name="connsiteX2" fmla="*/ 810588 w 811275"/>
                <a:gd name="connsiteY2" fmla="*/ 620654 h 1253820"/>
                <a:gd name="connsiteX3" fmla="*/ 516291 w 811275"/>
                <a:gd name="connsiteY3" fmla="*/ 1196336 h 1253820"/>
                <a:gd name="connsiteX4" fmla="*/ 410385 w 811275"/>
                <a:gd name="connsiteY4" fmla="*/ 1253820 h 1253820"/>
                <a:gd name="connsiteX5" fmla="*/ 310347 w 811275"/>
                <a:gd name="connsiteY5" fmla="*/ 1193062 h 1253820"/>
                <a:gd name="connsiteX6" fmla="*/ 15 w 811275"/>
                <a:gd name="connsiteY6" fmla="*/ 623710 h 1253820"/>
                <a:gd name="connsiteX7" fmla="*/ 307921 w 811275"/>
                <a:gd name="connsiteY7" fmla="*/ 91355 h 1253820"/>
                <a:gd name="connsiteX8" fmla="*/ 433290 w 811275"/>
                <a:gd name="connsiteY8" fmla="*/ 0 h 1253820"/>
                <a:gd name="connsiteX0" fmla="*/ 433290 w 811275"/>
                <a:gd name="connsiteY0" fmla="*/ 0 h 1253820"/>
                <a:gd name="connsiteX1" fmla="*/ 487877 w 811275"/>
                <a:gd name="connsiteY1" fmla="*/ 55429 h 1253820"/>
                <a:gd name="connsiteX2" fmla="*/ 810588 w 811275"/>
                <a:gd name="connsiteY2" fmla="*/ 620654 h 1253820"/>
                <a:gd name="connsiteX3" fmla="*/ 516291 w 811275"/>
                <a:gd name="connsiteY3" fmla="*/ 1196336 h 1253820"/>
                <a:gd name="connsiteX4" fmla="*/ 410385 w 811275"/>
                <a:gd name="connsiteY4" fmla="*/ 1253820 h 1253820"/>
                <a:gd name="connsiteX5" fmla="*/ 310347 w 811275"/>
                <a:gd name="connsiteY5" fmla="*/ 1193062 h 1253820"/>
                <a:gd name="connsiteX6" fmla="*/ 15 w 811275"/>
                <a:gd name="connsiteY6" fmla="*/ 623710 h 1253820"/>
                <a:gd name="connsiteX7" fmla="*/ 307921 w 811275"/>
                <a:gd name="connsiteY7" fmla="*/ 91355 h 1253820"/>
                <a:gd name="connsiteX8" fmla="*/ 433290 w 811275"/>
                <a:gd name="connsiteY8" fmla="*/ 0 h 1253820"/>
                <a:gd name="connsiteX0" fmla="*/ 433290 w 810847"/>
                <a:gd name="connsiteY0" fmla="*/ 0 h 1253820"/>
                <a:gd name="connsiteX1" fmla="*/ 487877 w 810847"/>
                <a:gd name="connsiteY1" fmla="*/ 55429 h 1253820"/>
                <a:gd name="connsiteX2" fmla="*/ 810588 w 810847"/>
                <a:gd name="connsiteY2" fmla="*/ 620654 h 1253820"/>
                <a:gd name="connsiteX3" fmla="*/ 516291 w 810847"/>
                <a:gd name="connsiteY3" fmla="*/ 1196336 h 1253820"/>
                <a:gd name="connsiteX4" fmla="*/ 410385 w 810847"/>
                <a:gd name="connsiteY4" fmla="*/ 1253820 h 1253820"/>
                <a:gd name="connsiteX5" fmla="*/ 310347 w 810847"/>
                <a:gd name="connsiteY5" fmla="*/ 1193062 h 1253820"/>
                <a:gd name="connsiteX6" fmla="*/ 15 w 810847"/>
                <a:gd name="connsiteY6" fmla="*/ 623710 h 1253820"/>
                <a:gd name="connsiteX7" fmla="*/ 307921 w 810847"/>
                <a:gd name="connsiteY7" fmla="*/ 91355 h 1253820"/>
                <a:gd name="connsiteX8" fmla="*/ 433290 w 810847"/>
                <a:gd name="connsiteY8" fmla="*/ 0 h 1253820"/>
                <a:gd name="connsiteX0" fmla="*/ 450824 w 828381"/>
                <a:gd name="connsiteY0" fmla="*/ 0 h 1253820"/>
                <a:gd name="connsiteX1" fmla="*/ 505411 w 828381"/>
                <a:gd name="connsiteY1" fmla="*/ 55429 h 1253820"/>
                <a:gd name="connsiteX2" fmla="*/ 828122 w 828381"/>
                <a:gd name="connsiteY2" fmla="*/ 620654 h 1253820"/>
                <a:gd name="connsiteX3" fmla="*/ 533825 w 828381"/>
                <a:gd name="connsiteY3" fmla="*/ 1196336 h 1253820"/>
                <a:gd name="connsiteX4" fmla="*/ 427919 w 828381"/>
                <a:gd name="connsiteY4" fmla="*/ 1253820 h 1253820"/>
                <a:gd name="connsiteX5" fmla="*/ 327881 w 828381"/>
                <a:gd name="connsiteY5" fmla="*/ 1193062 h 1253820"/>
                <a:gd name="connsiteX6" fmla="*/ 13 w 828381"/>
                <a:gd name="connsiteY6" fmla="*/ 629890 h 1253820"/>
                <a:gd name="connsiteX7" fmla="*/ 325455 w 828381"/>
                <a:gd name="connsiteY7" fmla="*/ 91355 h 1253820"/>
                <a:gd name="connsiteX8" fmla="*/ 450824 w 828381"/>
                <a:gd name="connsiteY8" fmla="*/ 0 h 1253820"/>
                <a:gd name="connsiteX0" fmla="*/ 451487 w 829044"/>
                <a:gd name="connsiteY0" fmla="*/ 0 h 1253820"/>
                <a:gd name="connsiteX1" fmla="*/ 506074 w 829044"/>
                <a:gd name="connsiteY1" fmla="*/ 55429 h 1253820"/>
                <a:gd name="connsiteX2" fmla="*/ 828785 w 829044"/>
                <a:gd name="connsiteY2" fmla="*/ 620654 h 1253820"/>
                <a:gd name="connsiteX3" fmla="*/ 534488 w 829044"/>
                <a:gd name="connsiteY3" fmla="*/ 1196336 h 1253820"/>
                <a:gd name="connsiteX4" fmla="*/ 428582 w 829044"/>
                <a:gd name="connsiteY4" fmla="*/ 1253820 h 1253820"/>
                <a:gd name="connsiteX5" fmla="*/ 328544 w 829044"/>
                <a:gd name="connsiteY5" fmla="*/ 1193062 h 1253820"/>
                <a:gd name="connsiteX6" fmla="*/ 676 w 829044"/>
                <a:gd name="connsiteY6" fmla="*/ 629890 h 1253820"/>
                <a:gd name="connsiteX7" fmla="*/ 326118 w 829044"/>
                <a:gd name="connsiteY7" fmla="*/ 91355 h 1253820"/>
                <a:gd name="connsiteX8" fmla="*/ 451487 w 829044"/>
                <a:gd name="connsiteY8" fmla="*/ 0 h 1253820"/>
                <a:gd name="connsiteX0" fmla="*/ 451487 w 829044"/>
                <a:gd name="connsiteY0" fmla="*/ 0 h 1253820"/>
                <a:gd name="connsiteX1" fmla="*/ 506074 w 829044"/>
                <a:gd name="connsiteY1" fmla="*/ 55429 h 1253820"/>
                <a:gd name="connsiteX2" fmla="*/ 828785 w 829044"/>
                <a:gd name="connsiteY2" fmla="*/ 620654 h 1253820"/>
                <a:gd name="connsiteX3" fmla="*/ 534488 w 829044"/>
                <a:gd name="connsiteY3" fmla="*/ 1196336 h 1253820"/>
                <a:gd name="connsiteX4" fmla="*/ 428582 w 829044"/>
                <a:gd name="connsiteY4" fmla="*/ 1253820 h 1253820"/>
                <a:gd name="connsiteX5" fmla="*/ 328544 w 829044"/>
                <a:gd name="connsiteY5" fmla="*/ 1193062 h 1253820"/>
                <a:gd name="connsiteX6" fmla="*/ 676 w 829044"/>
                <a:gd name="connsiteY6" fmla="*/ 629890 h 1253820"/>
                <a:gd name="connsiteX7" fmla="*/ 326118 w 829044"/>
                <a:gd name="connsiteY7" fmla="*/ 91355 h 1253820"/>
                <a:gd name="connsiteX8" fmla="*/ 451487 w 829044"/>
                <a:gd name="connsiteY8" fmla="*/ 0 h 1253820"/>
                <a:gd name="connsiteX0" fmla="*/ 451487 w 829044"/>
                <a:gd name="connsiteY0" fmla="*/ 0 h 1265247"/>
                <a:gd name="connsiteX1" fmla="*/ 506074 w 829044"/>
                <a:gd name="connsiteY1" fmla="*/ 55429 h 1265247"/>
                <a:gd name="connsiteX2" fmla="*/ 828785 w 829044"/>
                <a:gd name="connsiteY2" fmla="*/ 620654 h 1265247"/>
                <a:gd name="connsiteX3" fmla="*/ 534488 w 829044"/>
                <a:gd name="connsiteY3" fmla="*/ 1196336 h 1265247"/>
                <a:gd name="connsiteX4" fmla="*/ 423064 w 829044"/>
                <a:gd name="connsiteY4" fmla="*/ 1265247 h 1265247"/>
                <a:gd name="connsiteX5" fmla="*/ 328544 w 829044"/>
                <a:gd name="connsiteY5" fmla="*/ 1193062 h 1265247"/>
                <a:gd name="connsiteX6" fmla="*/ 676 w 829044"/>
                <a:gd name="connsiteY6" fmla="*/ 629890 h 1265247"/>
                <a:gd name="connsiteX7" fmla="*/ 326118 w 829044"/>
                <a:gd name="connsiteY7" fmla="*/ 91355 h 1265247"/>
                <a:gd name="connsiteX8" fmla="*/ 451487 w 829044"/>
                <a:gd name="connsiteY8" fmla="*/ 0 h 1265247"/>
                <a:gd name="connsiteX0" fmla="*/ 451513 w 829070"/>
                <a:gd name="connsiteY0" fmla="*/ 0 h 1265247"/>
                <a:gd name="connsiteX1" fmla="*/ 506100 w 829070"/>
                <a:gd name="connsiteY1" fmla="*/ 55429 h 1265247"/>
                <a:gd name="connsiteX2" fmla="*/ 828811 w 829070"/>
                <a:gd name="connsiteY2" fmla="*/ 620654 h 1265247"/>
                <a:gd name="connsiteX3" fmla="*/ 534514 w 829070"/>
                <a:gd name="connsiteY3" fmla="*/ 1196336 h 1265247"/>
                <a:gd name="connsiteX4" fmla="*/ 423090 w 829070"/>
                <a:gd name="connsiteY4" fmla="*/ 1265247 h 1265247"/>
                <a:gd name="connsiteX5" fmla="*/ 322108 w 829070"/>
                <a:gd name="connsiteY5" fmla="*/ 1194392 h 1265247"/>
                <a:gd name="connsiteX6" fmla="*/ 702 w 829070"/>
                <a:gd name="connsiteY6" fmla="*/ 629890 h 1265247"/>
                <a:gd name="connsiteX7" fmla="*/ 326144 w 829070"/>
                <a:gd name="connsiteY7" fmla="*/ 91355 h 1265247"/>
                <a:gd name="connsiteX8" fmla="*/ 451513 w 829070"/>
                <a:gd name="connsiteY8" fmla="*/ 0 h 1265247"/>
                <a:gd name="connsiteX0" fmla="*/ 451513 w 829070"/>
                <a:gd name="connsiteY0" fmla="*/ 0 h 1271823"/>
                <a:gd name="connsiteX1" fmla="*/ 506100 w 829070"/>
                <a:gd name="connsiteY1" fmla="*/ 55429 h 1271823"/>
                <a:gd name="connsiteX2" fmla="*/ 828811 w 829070"/>
                <a:gd name="connsiteY2" fmla="*/ 620654 h 1271823"/>
                <a:gd name="connsiteX3" fmla="*/ 534514 w 829070"/>
                <a:gd name="connsiteY3" fmla="*/ 1196336 h 1271823"/>
                <a:gd name="connsiteX4" fmla="*/ 428644 w 829070"/>
                <a:gd name="connsiteY4" fmla="*/ 1271823 h 1271823"/>
                <a:gd name="connsiteX5" fmla="*/ 322108 w 829070"/>
                <a:gd name="connsiteY5" fmla="*/ 1194392 h 1271823"/>
                <a:gd name="connsiteX6" fmla="*/ 702 w 829070"/>
                <a:gd name="connsiteY6" fmla="*/ 629890 h 1271823"/>
                <a:gd name="connsiteX7" fmla="*/ 326144 w 829070"/>
                <a:gd name="connsiteY7" fmla="*/ 91355 h 1271823"/>
                <a:gd name="connsiteX8" fmla="*/ 451513 w 829070"/>
                <a:gd name="connsiteY8" fmla="*/ 0 h 1271823"/>
                <a:gd name="connsiteX0" fmla="*/ 451513 w 828827"/>
                <a:gd name="connsiteY0" fmla="*/ 0 h 1271823"/>
                <a:gd name="connsiteX1" fmla="*/ 506100 w 828827"/>
                <a:gd name="connsiteY1" fmla="*/ 55429 h 1271823"/>
                <a:gd name="connsiteX2" fmla="*/ 828811 w 828827"/>
                <a:gd name="connsiteY2" fmla="*/ 620654 h 1271823"/>
                <a:gd name="connsiteX3" fmla="*/ 534514 w 828827"/>
                <a:gd name="connsiteY3" fmla="*/ 1196336 h 1271823"/>
                <a:gd name="connsiteX4" fmla="*/ 428644 w 828827"/>
                <a:gd name="connsiteY4" fmla="*/ 1271823 h 1271823"/>
                <a:gd name="connsiteX5" fmla="*/ 322108 w 828827"/>
                <a:gd name="connsiteY5" fmla="*/ 1194392 h 1271823"/>
                <a:gd name="connsiteX6" fmla="*/ 702 w 828827"/>
                <a:gd name="connsiteY6" fmla="*/ 629890 h 1271823"/>
                <a:gd name="connsiteX7" fmla="*/ 326144 w 828827"/>
                <a:gd name="connsiteY7" fmla="*/ 91355 h 1271823"/>
                <a:gd name="connsiteX8" fmla="*/ 451513 w 828827"/>
                <a:gd name="connsiteY8" fmla="*/ 0 h 127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827" h="1271823">
                  <a:moveTo>
                    <a:pt x="451513" y="0"/>
                  </a:moveTo>
                  <a:lnTo>
                    <a:pt x="506100" y="55429"/>
                  </a:lnTo>
                  <a:cubicBezTo>
                    <a:pt x="701049" y="178073"/>
                    <a:pt x="830487" y="408872"/>
                    <a:pt x="828811" y="620654"/>
                  </a:cubicBezTo>
                  <a:cubicBezTo>
                    <a:pt x="827135" y="832436"/>
                    <a:pt x="678162" y="1037335"/>
                    <a:pt x="534514" y="1196336"/>
                  </a:cubicBezTo>
                  <a:lnTo>
                    <a:pt x="428644" y="1271823"/>
                  </a:lnTo>
                  <a:lnTo>
                    <a:pt x="322108" y="1194392"/>
                  </a:lnTo>
                  <a:cubicBezTo>
                    <a:pt x="138417" y="1070293"/>
                    <a:pt x="-11566" y="866239"/>
                    <a:pt x="702" y="629890"/>
                  </a:cubicBezTo>
                  <a:cubicBezTo>
                    <a:pt x="27933" y="408847"/>
                    <a:pt x="164430" y="233879"/>
                    <a:pt x="326144" y="91355"/>
                  </a:cubicBezTo>
                  <a:lnTo>
                    <a:pt x="45151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700" dirty="0">
                  <a:solidFill>
                    <a:srgbClr val="FFFFFF"/>
                  </a:solidFill>
                  <a:latin typeface="+mn-ea"/>
                </a:rPr>
                <a:t>新卖点</a:t>
              </a:r>
            </a:p>
          </p:txBody>
        </p:sp>
        <p:sp>
          <p:nvSpPr>
            <p:cNvPr id="5" name="任意多边形 4"/>
            <p:cNvSpPr/>
            <p:nvPr/>
          </p:nvSpPr>
          <p:spPr>
            <a:xfrm rot="19540719">
              <a:off x="3399960" y="1598120"/>
              <a:ext cx="783908" cy="1265340"/>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26799 w 820739"/>
                <a:gd name="connsiteY7" fmla="*/ 83379 h 1260220"/>
                <a:gd name="connsiteX8" fmla="*/ 410370 w 820739"/>
                <a:gd name="connsiteY8" fmla="*/ 0 h 1260220"/>
                <a:gd name="connsiteX0" fmla="*/ 433275 w 820739"/>
                <a:gd name="connsiteY0" fmla="*/ 0 h 1253820"/>
                <a:gd name="connsiteX1" fmla="*/ 516276 w 820739"/>
                <a:gd name="connsiteY1" fmla="*/ 51084 h 1253820"/>
                <a:gd name="connsiteX2" fmla="*/ 820739 w 820739"/>
                <a:gd name="connsiteY2" fmla="*/ 623710 h 1253820"/>
                <a:gd name="connsiteX3" fmla="*/ 516276 w 820739"/>
                <a:gd name="connsiteY3" fmla="*/ 1196336 h 1253820"/>
                <a:gd name="connsiteX4" fmla="*/ 410370 w 820739"/>
                <a:gd name="connsiteY4" fmla="*/ 1253820 h 1253820"/>
                <a:gd name="connsiteX5" fmla="*/ 304463 w 820739"/>
                <a:gd name="connsiteY5" fmla="*/ 1196336 h 1253820"/>
                <a:gd name="connsiteX6" fmla="*/ 0 w 820739"/>
                <a:gd name="connsiteY6" fmla="*/ 623710 h 1253820"/>
                <a:gd name="connsiteX7" fmla="*/ 326799 w 820739"/>
                <a:gd name="connsiteY7" fmla="*/ 76979 h 1253820"/>
                <a:gd name="connsiteX8" fmla="*/ 433275 w 820739"/>
                <a:gd name="connsiteY8" fmla="*/ 0 h 1253820"/>
                <a:gd name="connsiteX0" fmla="*/ 433275 w 820739"/>
                <a:gd name="connsiteY0" fmla="*/ 0 h 1253820"/>
                <a:gd name="connsiteX1" fmla="*/ 516276 w 820739"/>
                <a:gd name="connsiteY1" fmla="*/ 51084 h 1253820"/>
                <a:gd name="connsiteX2" fmla="*/ 820739 w 820739"/>
                <a:gd name="connsiteY2" fmla="*/ 623710 h 1253820"/>
                <a:gd name="connsiteX3" fmla="*/ 516276 w 820739"/>
                <a:gd name="connsiteY3" fmla="*/ 1196336 h 1253820"/>
                <a:gd name="connsiteX4" fmla="*/ 410370 w 820739"/>
                <a:gd name="connsiteY4" fmla="*/ 1253820 h 1253820"/>
                <a:gd name="connsiteX5" fmla="*/ 304463 w 820739"/>
                <a:gd name="connsiteY5" fmla="*/ 1196336 h 1253820"/>
                <a:gd name="connsiteX6" fmla="*/ 0 w 820739"/>
                <a:gd name="connsiteY6" fmla="*/ 623710 h 1253820"/>
                <a:gd name="connsiteX7" fmla="*/ 326799 w 820739"/>
                <a:gd name="connsiteY7" fmla="*/ 76979 h 1253820"/>
                <a:gd name="connsiteX8" fmla="*/ 433275 w 820739"/>
                <a:gd name="connsiteY8" fmla="*/ 0 h 1253820"/>
                <a:gd name="connsiteX0" fmla="*/ 433275 w 820739"/>
                <a:gd name="connsiteY0" fmla="*/ 0 h 1253820"/>
                <a:gd name="connsiteX1" fmla="*/ 516276 w 820739"/>
                <a:gd name="connsiteY1" fmla="*/ 51084 h 1253820"/>
                <a:gd name="connsiteX2" fmla="*/ 820739 w 820739"/>
                <a:gd name="connsiteY2" fmla="*/ 623710 h 1253820"/>
                <a:gd name="connsiteX3" fmla="*/ 516276 w 820739"/>
                <a:gd name="connsiteY3" fmla="*/ 1196336 h 1253820"/>
                <a:gd name="connsiteX4" fmla="*/ 410370 w 820739"/>
                <a:gd name="connsiteY4" fmla="*/ 1253820 h 1253820"/>
                <a:gd name="connsiteX5" fmla="*/ 310332 w 820739"/>
                <a:gd name="connsiteY5" fmla="*/ 1193062 h 1253820"/>
                <a:gd name="connsiteX6" fmla="*/ 0 w 820739"/>
                <a:gd name="connsiteY6" fmla="*/ 623710 h 1253820"/>
                <a:gd name="connsiteX7" fmla="*/ 326799 w 820739"/>
                <a:gd name="connsiteY7" fmla="*/ 76979 h 1253820"/>
                <a:gd name="connsiteX8" fmla="*/ 433275 w 820739"/>
                <a:gd name="connsiteY8" fmla="*/ 0 h 1253820"/>
                <a:gd name="connsiteX0" fmla="*/ 433275 w 820821"/>
                <a:gd name="connsiteY0" fmla="*/ 0 h 1253820"/>
                <a:gd name="connsiteX1" fmla="*/ 493730 w 820821"/>
                <a:gd name="connsiteY1" fmla="*/ 52155 h 1253820"/>
                <a:gd name="connsiteX2" fmla="*/ 820739 w 820821"/>
                <a:gd name="connsiteY2" fmla="*/ 623710 h 1253820"/>
                <a:gd name="connsiteX3" fmla="*/ 516276 w 820821"/>
                <a:gd name="connsiteY3" fmla="*/ 1196336 h 1253820"/>
                <a:gd name="connsiteX4" fmla="*/ 410370 w 820821"/>
                <a:gd name="connsiteY4" fmla="*/ 1253820 h 1253820"/>
                <a:gd name="connsiteX5" fmla="*/ 310332 w 820821"/>
                <a:gd name="connsiteY5" fmla="*/ 1193062 h 1253820"/>
                <a:gd name="connsiteX6" fmla="*/ 0 w 820821"/>
                <a:gd name="connsiteY6" fmla="*/ 623710 h 1253820"/>
                <a:gd name="connsiteX7" fmla="*/ 326799 w 820821"/>
                <a:gd name="connsiteY7" fmla="*/ 76979 h 1253820"/>
                <a:gd name="connsiteX8" fmla="*/ 433275 w 820821"/>
                <a:gd name="connsiteY8" fmla="*/ 0 h 1253820"/>
                <a:gd name="connsiteX0" fmla="*/ 433275 w 820868"/>
                <a:gd name="connsiteY0" fmla="*/ 0 h 1253820"/>
                <a:gd name="connsiteX1" fmla="*/ 487862 w 820868"/>
                <a:gd name="connsiteY1" fmla="*/ 55429 h 1253820"/>
                <a:gd name="connsiteX2" fmla="*/ 820739 w 820868"/>
                <a:gd name="connsiteY2" fmla="*/ 623710 h 1253820"/>
                <a:gd name="connsiteX3" fmla="*/ 516276 w 820868"/>
                <a:gd name="connsiteY3" fmla="*/ 1196336 h 1253820"/>
                <a:gd name="connsiteX4" fmla="*/ 410370 w 820868"/>
                <a:gd name="connsiteY4" fmla="*/ 1253820 h 1253820"/>
                <a:gd name="connsiteX5" fmla="*/ 310332 w 820868"/>
                <a:gd name="connsiteY5" fmla="*/ 1193062 h 1253820"/>
                <a:gd name="connsiteX6" fmla="*/ 0 w 820868"/>
                <a:gd name="connsiteY6" fmla="*/ 623710 h 1253820"/>
                <a:gd name="connsiteX7" fmla="*/ 326799 w 820868"/>
                <a:gd name="connsiteY7" fmla="*/ 76979 h 1253820"/>
                <a:gd name="connsiteX8" fmla="*/ 433275 w 820868"/>
                <a:gd name="connsiteY8" fmla="*/ 0 h 1253820"/>
                <a:gd name="connsiteX0" fmla="*/ 433275 w 820868"/>
                <a:gd name="connsiteY0" fmla="*/ 0 h 1253820"/>
                <a:gd name="connsiteX1" fmla="*/ 487862 w 820868"/>
                <a:gd name="connsiteY1" fmla="*/ 55429 h 1253820"/>
                <a:gd name="connsiteX2" fmla="*/ 820739 w 820868"/>
                <a:gd name="connsiteY2" fmla="*/ 623710 h 1253820"/>
                <a:gd name="connsiteX3" fmla="*/ 516276 w 820868"/>
                <a:gd name="connsiteY3" fmla="*/ 1196336 h 1253820"/>
                <a:gd name="connsiteX4" fmla="*/ 410370 w 820868"/>
                <a:gd name="connsiteY4" fmla="*/ 1253820 h 1253820"/>
                <a:gd name="connsiteX5" fmla="*/ 310332 w 820868"/>
                <a:gd name="connsiteY5" fmla="*/ 1193062 h 1253820"/>
                <a:gd name="connsiteX6" fmla="*/ 0 w 820868"/>
                <a:gd name="connsiteY6" fmla="*/ 623710 h 1253820"/>
                <a:gd name="connsiteX7" fmla="*/ 307906 w 820868"/>
                <a:gd name="connsiteY7" fmla="*/ 91355 h 1253820"/>
                <a:gd name="connsiteX8" fmla="*/ 433275 w 820868"/>
                <a:gd name="connsiteY8" fmla="*/ 0 h 1253820"/>
                <a:gd name="connsiteX0" fmla="*/ 433275 w 820868"/>
                <a:gd name="connsiteY0" fmla="*/ 0 h 1253820"/>
                <a:gd name="connsiteX1" fmla="*/ 487862 w 820868"/>
                <a:gd name="connsiteY1" fmla="*/ 55429 h 1253820"/>
                <a:gd name="connsiteX2" fmla="*/ 820739 w 820868"/>
                <a:gd name="connsiteY2" fmla="*/ 623710 h 1253820"/>
                <a:gd name="connsiteX3" fmla="*/ 516276 w 820868"/>
                <a:gd name="connsiteY3" fmla="*/ 1196336 h 1253820"/>
                <a:gd name="connsiteX4" fmla="*/ 410370 w 820868"/>
                <a:gd name="connsiteY4" fmla="*/ 1253820 h 1253820"/>
                <a:gd name="connsiteX5" fmla="*/ 310332 w 820868"/>
                <a:gd name="connsiteY5" fmla="*/ 1193062 h 1253820"/>
                <a:gd name="connsiteX6" fmla="*/ 0 w 820868"/>
                <a:gd name="connsiteY6" fmla="*/ 623710 h 1253820"/>
                <a:gd name="connsiteX7" fmla="*/ 307906 w 820868"/>
                <a:gd name="connsiteY7" fmla="*/ 91355 h 1253820"/>
                <a:gd name="connsiteX8" fmla="*/ 433275 w 820868"/>
                <a:gd name="connsiteY8" fmla="*/ 0 h 1253820"/>
                <a:gd name="connsiteX0" fmla="*/ 433275 w 821563"/>
                <a:gd name="connsiteY0" fmla="*/ 0 h 1253820"/>
                <a:gd name="connsiteX1" fmla="*/ 487862 w 821563"/>
                <a:gd name="connsiteY1" fmla="*/ 55429 h 1253820"/>
                <a:gd name="connsiteX2" fmla="*/ 820739 w 821563"/>
                <a:gd name="connsiteY2" fmla="*/ 623710 h 1253820"/>
                <a:gd name="connsiteX3" fmla="*/ 516276 w 821563"/>
                <a:gd name="connsiteY3" fmla="*/ 1196336 h 1253820"/>
                <a:gd name="connsiteX4" fmla="*/ 410370 w 821563"/>
                <a:gd name="connsiteY4" fmla="*/ 1253820 h 1253820"/>
                <a:gd name="connsiteX5" fmla="*/ 310332 w 821563"/>
                <a:gd name="connsiteY5" fmla="*/ 1193062 h 1253820"/>
                <a:gd name="connsiteX6" fmla="*/ 0 w 821563"/>
                <a:gd name="connsiteY6" fmla="*/ 623710 h 1253820"/>
                <a:gd name="connsiteX7" fmla="*/ 307906 w 821563"/>
                <a:gd name="connsiteY7" fmla="*/ 91355 h 1253820"/>
                <a:gd name="connsiteX8" fmla="*/ 433275 w 821563"/>
                <a:gd name="connsiteY8" fmla="*/ 0 h 1253820"/>
                <a:gd name="connsiteX0" fmla="*/ 433275 w 821554"/>
                <a:gd name="connsiteY0" fmla="*/ 0 h 1253820"/>
                <a:gd name="connsiteX1" fmla="*/ 487862 w 821554"/>
                <a:gd name="connsiteY1" fmla="*/ 55429 h 1253820"/>
                <a:gd name="connsiteX2" fmla="*/ 820739 w 821554"/>
                <a:gd name="connsiteY2" fmla="*/ 623710 h 1253820"/>
                <a:gd name="connsiteX3" fmla="*/ 516276 w 821554"/>
                <a:gd name="connsiteY3" fmla="*/ 1196336 h 1253820"/>
                <a:gd name="connsiteX4" fmla="*/ 410370 w 821554"/>
                <a:gd name="connsiteY4" fmla="*/ 1253820 h 1253820"/>
                <a:gd name="connsiteX5" fmla="*/ 310332 w 821554"/>
                <a:gd name="connsiteY5" fmla="*/ 1193062 h 1253820"/>
                <a:gd name="connsiteX6" fmla="*/ 0 w 821554"/>
                <a:gd name="connsiteY6" fmla="*/ 623710 h 1253820"/>
                <a:gd name="connsiteX7" fmla="*/ 307906 w 821554"/>
                <a:gd name="connsiteY7" fmla="*/ 91355 h 1253820"/>
                <a:gd name="connsiteX8" fmla="*/ 433275 w 821554"/>
                <a:gd name="connsiteY8" fmla="*/ 0 h 1253820"/>
                <a:gd name="connsiteX0" fmla="*/ 433275 w 821554"/>
                <a:gd name="connsiteY0" fmla="*/ 0 h 1253820"/>
                <a:gd name="connsiteX1" fmla="*/ 487862 w 821554"/>
                <a:gd name="connsiteY1" fmla="*/ 55429 h 1253820"/>
                <a:gd name="connsiteX2" fmla="*/ 820739 w 821554"/>
                <a:gd name="connsiteY2" fmla="*/ 623710 h 1253820"/>
                <a:gd name="connsiteX3" fmla="*/ 516276 w 821554"/>
                <a:gd name="connsiteY3" fmla="*/ 1196336 h 1253820"/>
                <a:gd name="connsiteX4" fmla="*/ 410370 w 821554"/>
                <a:gd name="connsiteY4" fmla="*/ 1253820 h 1253820"/>
                <a:gd name="connsiteX5" fmla="*/ 310332 w 821554"/>
                <a:gd name="connsiteY5" fmla="*/ 1193062 h 1253820"/>
                <a:gd name="connsiteX6" fmla="*/ 0 w 821554"/>
                <a:gd name="connsiteY6" fmla="*/ 623710 h 1253820"/>
                <a:gd name="connsiteX7" fmla="*/ 307906 w 821554"/>
                <a:gd name="connsiteY7" fmla="*/ 91355 h 1253820"/>
                <a:gd name="connsiteX8" fmla="*/ 433275 w 821554"/>
                <a:gd name="connsiteY8" fmla="*/ 0 h 1253820"/>
                <a:gd name="connsiteX0" fmla="*/ 433290 w 821569"/>
                <a:gd name="connsiteY0" fmla="*/ 0 h 1253820"/>
                <a:gd name="connsiteX1" fmla="*/ 487877 w 821569"/>
                <a:gd name="connsiteY1" fmla="*/ 55429 h 1253820"/>
                <a:gd name="connsiteX2" fmla="*/ 820754 w 821569"/>
                <a:gd name="connsiteY2" fmla="*/ 623710 h 1253820"/>
                <a:gd name="connsiteX3" fmla="*/ 516291 w 821569"/>
                <a:gd name="connsiteY3" fmla="*/ 1196336 h 1253820"/>
                <a:gd name="connsiteX4" fmla="*/ 410385 w 821569"/>
                <a:gd name="connsiteY4" fmla="*/ 1253820 h 1253820"/>
                <a:gd name="connsiteX5" fmla="*/ 310347 w 821569"/>
                <a:gd name="connsiteY5" fmla="*/ 1193062 h 1253820"/>
                <a:gd name="connsiteX6" fmla="*/ 15 w 821569"/>
                <a:gd name="connsiteY6" fmla="*/ 623710 h 1253820"/>
                <a:gd name="connsiteX7" fmla="*/ 307921 w 821569"/>
                <a:gd name="connsiteY7" fmla="*/ 91355 h 1253820"/>
                <a:gd name="connsiteX8" fmla="*/ 433290 w 821569"/>
                <a:gd name="connsiteY8" fmla="*/ 0 h 1253820"/>
                <a:gd name="connsiteX0" fmla="*/ 459559 w 821569"/>
                <a:gd name="connsiteY0" fmla="*/ 0 h 1256861"/>
                <a:gd name="connsiteX1" fmla="*/ 487877 w 821569"/>
                <a:gd name="connsiteY1" fmla="*/ 58470 h 1256861"/>
                <a:gd name="connsiteX2" fmla="*/ 820754 w 821569"/>
                <a:gd name="connsiteY2" fmla="*/ 626751 h 1256861"/>
                <a:gd name="connsiteX3" fmla="*/ 516291 w 821569"/>
                <a:gd name="connsiteY3" fmla="*/ 1199377 h 1256861"/>
                <a:gd name="connsiteX4" fmla="*/ 410385 w 821569"/>
                <a:gd name="connsiteY4" fmla="*/ 1256861 h 1256861"/>
                <a:gd name="connsiteX5" fmla="*/ 310347 w 821569"/>
                <a:gd name="connsiteY5" fmla="*/ 1196103 h 1256861"/>
                <a:gd name="connsiteX6" fmla="*/ 15 w 821569"/>
                <a:gd name="connsiteY6" fmla="*/ 626751 h 1256861"/>
                <a:gd name="connsiteX7" fmla="*/ 307921 w 821569"/>
                <a:gd name="connsiteY7" fmla="*/ 94396 h 1256861"/>
                <a:gd name="connsiteX8" fmla="*/ 459559 w 821569"/>
                <a:gd name="connsiteY8" fmla="*/ 0 h 1256861"/>
                <a:gd name="connsiteX0" fmla="*/ 459559 w 820796"/>
                <a:gd name="connsiteY0" fmla="*/ 0 h 1256861"/>
                <a:gd name="connsiteX1" fmla="*/ 500409 w 820796"/>
                <a:gd name="connsiteY1" fmla="*/ 49306 h 1256861"/>
                <a:gd name="connsiteX2" fmla="*/ 820754 w 820796"/>
                <a:gd name="connsiteY2" fmla="*/ 626751 h 1256861"/>
                <a:gd name="connsiteX3" fmla="*/ 516291 w 820796"/>
                <a:gd name="connsiteY3" fmla="*/ 1199377 h 1256861"/>
                <a:gd name="connsiteX4" fmla="*/ 410385 w 820796"/>
                <a:gd name="connsiteY4" fmla="*/ 1256861 h 1256861"/>
                <a:gd name="connsiteX5" fmla="*/ 310347 w 820796"/>
                <a:gd name="connsiteY5" fmla="*/ 1196103 h 1256861"/>
                <a:gd name="connsiteX6" fmla="*/ 15 w 820796"/>
                <a:gd name="connsiteY6" fmla="*/ 626751 h 1256861"/>
                <a:gd name="connsiteX7" fmla="*/ 307921 w 820796"/>
                <a:gd name="connsiteY7" fmla="*/ 94396 h 1256861"/>
                <a:gd name="connsiteX8" fmla="*/ 459559 w 820796"/>
                <a:gd name="connsiteY8" fmla="*/ 0 h 1256861"/>
                <a:gd name="connsiteX0" fmla="*/ 459559 w 820795"/>
                <a:gd name="connsiteY0" fmla="*/ 0 h 1256861"/>
                <a:gd name="connsiteX1" fmla="*/ 500409 w 820795"/>
                <a:gd name="connsiteY1" fmla="*/ 49306 h 1256861"/>
                <a:gd name="connsiteX2" fmla="*/ 820754 w 820795"/>
                <a:gd name="connsiteY2" fmla="*/ 626751 h 1256861"/>
                <a:gd name="connsiteX3" fmla="*/ 516291 w 820795"/>
                <a:gd name="connsiteY3" fmla="*/ 1199377 h 1256861"/>
                <a:gd name="connsiteX4" fmla="*/ 410385 w 820795"/>
                <a:gd name="connsiteY4" fmla="*/ 1256861 h 1256861"/>
                <a:gd name="connsiteX5" fmla="*/ 310347 w 820795"/>
                <a:gd name="connsiteY5" fmla="*/ 1196103 h 1256861"/>
                <a:gd name="connsiteX6" fmla="*/ 15 w 820795"/>
                <a:gd name="connsiteY6" fmla="*/ 626751 h 1256861"/>
                <a:gd name="connsiteX7" fmla="*/ 318200 w 820795"/>
                <a:gd name="connsiteY7" fmla="*/ 101144 h 1256861"/>
                <a:gd name="connsiteX8" fmla="*/ 459559 w 820795"/>
                <a:gd name="connsiteY8" fmla="*/ 0 h 1256861"/>
                <a:gd name="connsiteX0" fmla="*/ 459558 w 820794"/>
                <a:gd name="connsiteY0" fmla="*/ 0 h 1256861"/>
                <a:gd name="connsiteX1" fmla="*/ 500408 w 820794"/>
                <a:gd name="connsiteY1" fmla="*/ 49306 h 1256861"/>
                <a:gd name="connsiteX2" fmla="*/ 820753 w 820794"/>
                <a:gd name="connsiteY2" fmla="*/ 626751 h 1256861"/>
                <a:gd name="connsiteX3" fmla="*/ 516290 w 820794"/>
                <a:gd name="connsiteY3" fmla="*/ 1199377 h 1256861"/>
                <a:gd name="connsiteX4" fmla="*/ 410384 w 820794"/>
                <a:gd name="connsiteY4" fmla="*/ 1256861 h 1256861"/>
                <a:gd name="connsiteX5" fmla="*/ 328293 w 820794"/>
                <a:gd name="connsiteY5" fmla="*/ 1196293 h 1256861"/>
                <a:gd name="connsiteX6" fmla="*/ 14 w 820794"/>
                <a:gd name="connsiteY6" fmla="*/ 626751 h 1256861"/>
                <a:gd name="connsiteX7" fmla="*/ 318199 w 820794"/>
                <a:gd name="connsiteY7" fmla="*/ 101144 h 1256861"/>
                <a:gd name="connsiteX8" fmla="*/ 459558 w 820794"/>
                <a:gd name="connsiteY8" fmla="*/ 0 h 1256861"/>
                <a:gd name="connsiteX0" fmla="*/ 459558 w 820865"/>
                <a:gd name="connsiteY0" fmla="*/ 0 h 1256861"/>
                <a:gd name="connsiteX1" fmla="*/ 500408 w 820865"/>
                <a:gd name="connsiteY1" fmla="*/ 49306 h 1256861"/>
                <a:gd name="connsiteX2" fmla="*/ 820753 w 820865"/>
                <a:gd name="connsiteY2" fmla="*/ 626751 h 1256861"/>
                <a:gd name="connsiteX3" fmla="*/ 525916 w 820865"/>
                <a:gd name="connsiteY3" fmla="*/ 1202798 h 1256861"/>
                <a:gd name="connsiteX4" fmla="*/ 410384 w 820865"/>
                <a:gd name="connsiteY4" fmla="*/ 1256861 h 1256861"/>
                <a:gd name="connsiteX5" fmla="*/ 328293 w 820865"/>
                <a:gd name="connsiteY5" fmla="*/ 1196293 h 1256861"/>
                <a:gd name="connsiteX6" fmla="*/ 14 w 820865"/>
                <a:gd name="connsiteY6" fmla="*/ 626751 h 1256861"/>
                <a:gd name="connsiteX7" fmla="*/ 318199 w 820865"/>
                <a:gd name="connsiteY7" fmla="*/ 101144 h 1256861"/>
                <a:gd name="connsiteX8" fmla="*/ 459558 w 820865"/>
                <a:gd name="connsiteY8" fmla="*/ 0 h 1256861"/>
                <a:gd name="connsiteX0" fmla="*/ 459558 w 820865"/>
                <a:gd name="connsiteY0" fmla="*/ 0 h 1256861"/>
                <a:gd name="connsiteX1" fmla="*/ 500408 w 820865"/>
                <a:gd name="connsiteY1" fmla="*/ 49306 h 1256861"/>
                <a:gd name="connsiteX2" fmla="*/ 820753 w 820865"/>
                <a:gd name="connsiteY2" fmla="*/ 626751 h 1256861"/>
                <a:gd name="connsiteX3" fmla="*/ 525916 w 820865"/>
                <a:gd name="connsiteY3" fmla="*/ 1202798 h 1256861"/>
                <a:gd name="connsiteX4" fmla="*/ 410384 w 820865"/>
                <a:gd name="connsiteY4" fmla="*/ 1256861 h 1256861"/>
                <a:gd name="connsiteX5" fmla="*/ 328293 w 820865"/>
                <a:gd name="connsiteY5" fmla="*/ 1196293 h 1256861"/>
                <a:gd name="connsiteX6" fmla="*/ 14 w 820865"/>
                <a:gd name="connsiteY6" fmla="*/ 626751 h 1256861"/>
                <a:gd name="connsiteX7" fmla="*/ 318199 w 820865"/>
                <a:gd name="connsiteY7" fmla="*/ 101144 h 1256861"/>
                <a:gd name="connsiteX8" fmla="*/ 459558 w 820865"/>
                <a:gd name="connsiteY8" fmla="*/ 0 h 1256861"/>
                <a:gd name="connsiteX0" fmla="*/ 459558 w 820865"/>
                <a:gd name="connsiteY0" fmla="*/ 0 h 1275566"/>
                <a:gd name="connsiteX1" fmla="*/ 500408 w 820865"/>
                <a:gd name="connsiteY1" fmla="*/ 49306 h 1275566"/>
                <a:gd name="connsiteX2" fmla="*/ 820753 w 820865"/>
                <a:gd name="connsiteY2" fmla="*/ 626751 h 1275566"/>
                <a:gd name="connsiteX3" fmla="*/ 525916 w 820865"/>
                <a:gd name="connsiteY3" fmla="*/ 1202798 h 1275566"/>
                <a:gd name="connsiteX4" fmla="*/ 421217 w 820865"/>
                <a:gd name="connsiteY4" fmla="*/ 1275566 h 1275566"/>
                <a:gd name="connsiteX5" fmla="*/ 328293 w 820865"/>
                <a:gd name="connsiteY5" fmla="*/ 1196293 h 1275566"/>
                <a:gd name="connsiteX6" fmla="*/ 14 w 820865"/>
                <a:gd name="connsiteY6" fmla="*/ 626751 h 1275566"/>
                <a:gd name="connsiteX7" fmla="*/ 318199 w 820865"/>
                <a:gd name="connsiteY7" fmla="*/ 101144 h 1275566"/>
                <a:gd name="connsiteX8" fmla="*/ 459558 w 820865"/>
                <a:gd name="connsiteY8" fmla="*/ 0 h 1275566"/>
                <a:gd name="connsiteX0" fmla="*/ 459558 w 820865"/>
                <a:gd name="connsiteY0" fmla="*/ 0 h 1275566"/>
                <a:gd name="connsiteX1" fmla="*/ 500408 w 820865"/>
                <a:gd name="connsiteY1" fmla="*/ 49306 h 1275566"/>
                <a:gd name="connsiteX2" fmla="*/ 820753 w 820865"/>
                <a:gd name="connsiteY2" fmla="*/ 626751 h 1275566"/>
                <a:gd name="connsiteX3" fmla="*/ 525916 w 820865"/>
                <a:gd name="connsiteY3" fmla="*/ 1202798 h 1275566"/>
                <a:gd name="connsiteX4" fmla="*/ 421217 w 820865"/>
                <a:gd name="connsiteY4" fmla="*/ 1275566 h 1275566"/>
                <a:gd name="connsiteX5" fmla="*/ 328293 w 820865"/>
                <a:gd name="connsiteY5" fmla="*/ 1196293 h 1275566"/>
                <a:gd name="connsiteX6" fmla="*/ 14 w 820865"/>
                <a:gd name="connsiteY6" fmla="*/ 626751 h 1275566"/>
                <a:gd name="connsiteX7" fmla="*/ 318199 w 820865"/>
                <a:gd name="connsiteY7" fmla="*/ 101144 h 1275566"/>
                <a:gd name="connsiteX8" fmla="*/ 459558 w 820865"/>
                <a:gd name="connsiteY8" fmla="*/ 0 h 1275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865" h="1275566">
                  <a:moveTo>
                    <a:pt x="459558" y="0"/>
                  </a:moveTo>
                  <a:lnTo>
                    <a:pt x="500408" y="49306"/>
                  </a:lnTo>
                  <a:cubicBezTo>
                    <a:pt x="673856" y="189074"/>
                    <a:pt x="816502" y="434502"/>
                    <a:pt x="820753" y="626751"/>
                  </a:cubicBezTo>
                  <a:cubicBezTo>
                    <a:pt x="825004" y="819000"/>
                    <a:pt x="707960" y="1075782"/>
                    <a:pt x="525916" y="1202798"/>
                  </a:cubicBezTo>
                  <a:cubicBezTo>
                    <a:pt x="491016" y="1227054"/>
                    <a:pt x="470506" y="1260758"/>
                    <a:pt x="421217" y="1275566"/>
                  </a:cubicBezTo>
                  <a:lnTo>
                    <a:pt x="328293" y="1196293"/>
                  </a:lnTo>
                  <a:cubicBezTo>
                    <a:pt x="144602" y="1072194"/>
                    <a:pt x="-1633" y="862202"/>
                    <a:pt x="14" y="626751"/>
                  </a:cubicBezTo>
                  <a:cubicBezTo>
                    <a:pt x="32799" y="412285"/>
                    <a:pt x="156485" y="243668"/>
                    <a:pt x="318199" y="101144"/>
                  </a:cubicBezTo>
                  <a:lnTo>
                    <a:pt x="45955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solidFill>
                    <a:srgbClr val="FFFFFF"/>
                  </a:solidFill>
                  <a:latin typeface="+mn-ea"/>
                </a:rPr>
                <a:t>促销战</a:t>
              </a:r>
            </a:p>
          </p:txBody>
        </p:sp>
        <p:sp>
          <p:nvSpPr>
            <p:cNvPr id="6" name="任意多边形 5"/>
            <p:cNvSpPr/>
            <p:nvPr/>
          </p:nvSpPr>
          <p:spPr>
            <a:xfrm rot="2587076">
              <a:off x="4521188" y="1613957"/>
              <a:ext cx="934356" cy="1563066"/>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26799 w 820739"/>
                <a:gd name="connsiteY7" fmla="*/ 83379 h 1260220"/>
                <a:gd name="connsiteX8" fmla="*/ 410370 w 820739"/>
                <a:gd name="connsiteY8" fmla="*/ 0 h 1260220"/>
                <a:gd name="connsiteX0" fmla="*/ 433275 w 820739"/>
                <a:gd name="connsiteY0" fmla="*/ 0 h 1253820"/>
                <a:gd name="connsiteX1" fmla="*/ 516276 w 820739"/>
                <a:gd name="connsiteY1" fmla="*/ 51084 h 1253820"/>
                <a:gd name="connsiteX2" fmla="*/ 820739 w 820739"/>
                <a:gd name="connsiteY2" fmla="*/ 623710 h 1253820"/>
                <a:gd name="connsiteX3" fmla="*/ 516276 w 820739"/>
                <a:gd name="connsiteY3" fmla="*/ 1196336 h 1253820"/>
                <a:gd name="connsiteX4" fmla="*/ 410370 w 820739"/>
                <a:gd name="connsiteY4" fmla="*/ 1253820 h 1253820"/>
                <a:gd name="connsiteX5" fmla="*/ 304463 w 820739"/>
                <a:gd name="connsiteY5" fmla="*/ 1196336 h 1253820"/>
                <a:gd name="connsiteX6" fmla="*/ 0 w 820739"/>
                <a:gd name="connsiteY6" fmla="*/ 623710 h 1253820"/>
                <a:gd name="connsiteX7" fmla="*/ 326799 w 820739"/>
                <a:gd name="connsiteY7" fmla="*/ 76979 h 1253820"/>
                <a:gd name="connsiteX8" fmla="*/ 433275 w 820739"/>
                <a:gd name="connsiteY8" fmla="*/ 0 h 1253820"/>
                <a:gd name="connsiteX0" fmla="*/ 433275 w 820739"/>
                <a:gd name="connsiteY0" fmla="*/ 0 h 1253820"/>
                <a:gd name="connsiteX1" fmla="*/ 516276 w 820739"/>
                <a:gd name="connsiteY1" fmla="*/ 51084 h 1253820"/>
                <a:gd name="connsiteX2" fmla="*/ 820739 w 820739"/>
                <a:gd name="connsiteY2" fmla="*/ 623710 h 1253820"/>
                <a:gd name="connsiteX3" fmla="*/ 516276 w 820739"/>
                <a:gd name="connsiteY3" fmla="*/ 1196336 h 1253820"/>
                <a:gd name="connsiteX4" fmla="*/ 410370 w 820739"/>
                <a:gd name="connsiteY4" fmla="*/ 1253820 h 1253820"/>
                <a:gd name="connsiteX5" fmla="*/ 304463 w 820739"/>
                <a:gd name="connsiteY5" fmla="*/ 1196336 h 1253820"/>
                <a:gd name="connsiteX6" fmla="*/ 0 w 820739"/>
                <a:gd name="connsiteY6" fmla="*/ 623710 h 1253820"/>
                <a:gd name="connsiteX7" fmla="*/ 326799 w 820739"/>
                <a:gd name="connsiteY7" fmla="*/ 76979 h 1253820"/>
                <a:gd name="connsiteX8" fmla="*/ 433275 w 820739"/>
                <a:gd name="connsiteY8" fmla="*/ 0 h 1253820"/>
                <a:gd name="connsiteX0" fmla="*/ 433275 w 820739"/>
                <a:gd name="connsiteY0" fmla="*/ 0 h 1253820"/>
                <a:gd name="connsiteX1" fmla="*/ 516276 w 820739"/>
                <a:gd name="connsiteY1" fmla="*/ 51084 h 1253820"/>
                <a:gd name="connsiteX2" fmla="*/ 820739 w 820739"/>
                <a:gd name="connsiteY2" fmla="*/ 623710 h 1253820"/>
                <a:gd name="connsiteX3" fmla="*/ 516276 w 820739"/>
                <a:gd name="connsiteY3" fmla="*/ 1196336 h 1253820"/>
                <a:gd name="connsiteX4" fmla="*/ 410370 w 820739"/>
                <a:gd name="connsiteY4" fmla="*/ 1253820 h 1253820"/>
                <a:gd name="connsiteX5" fmla="*/ 310332 w 820739"/>
                <a:gd name="connsiteY5" fmla="*/ 1193062 h 1253820"/>
                <a:gd name="connsiteX6" fmla="*/ 0 w 820739"/>
                <a:gd name="connsiteY6" fmla="*/ 623710 h 1253820"/>
                <a:gd name="connsiteX7" fmla="*/ 326799 w 820739"/>
                <a:gd name="connsiteY7" fmla="*/ 76979 h 1253820"/>
                <a:gd name="connsiteX8" fmla="*/ 433275 w 820739"/>
                <a:gd name="connsiteY8" fmla="*/ 0 h 1253820"/>
                <a:gd name="connsiteX0" fmla="*/ 433275 w 820821"/>
                <a:gd name="connsiteY0" fmla="*/ 0 h 1253820"/>
                <a:gd name="connsiteX1" fmla="*/ 493730 w 820821"/>
                <a:gd name="connsiteY1" fmla="*/ 52155 h 1253820"/>
                <a:gd name="connsiteX2" fmla="*/ 820739 w 820821"/>
                <a:gd name="connsiteY2" fmla="*/ 623710 h 1253820"/>
                <a:gd name="connsiteX3" fmla="*/ 516276 w 820821"/>
                <a:gd name="connsiteY3" fmla="*/ 1196336 h 1253820"/>
                <a:gd name="connsiteX4" fmla="*/ 410370 w 820821"/>
                <a:gd name="connsiteY4" fmla="*/ 1253820 h 1253820"/>
                <a:gd name="connsiteX5" fmla="*/ 310332 w 820821"/>
                <a:gd name="connsiteY5" fmla="*/ 1193062 h 1253820"/>
                <a:gd name="connsiteX6" fmla="*/ 0 w 820821"/>
                <a:gd name="connsiteY6" fmla="*/ 623710 h 1253820"/>
                <a:gd name="connsiteX7" fmla="*/ 326799 w 820821"/>
                <a:gd name="connsiteY7" fmla="*/ 76979 h 1253820"/>
                <a:gd name="connsiteX8" fmla="*/ 433275 w 820821"/>
                <a:gd name="connsiteY8" fmla="*/ 0 h 1253820"/>
                <a:gd name="connsiteX0" fmla="*/ 433275 w 820868"/>
                <a:gd name="connsiteY0" fmla="*/ 0 h 1253820"/>
                <a:gd name="connsiteX1" fmla="*/ 487862 w 820868"/>
                <a:gd name="connsiteY1" fmla="*/ 55429 h 1253820"/>
                <a:gd name="connsiteX2" fmla="*/ 820739 w 820868"/>
                <a:gd name="connsiteY2" fmla="*/ 623710 h 1253820"/>
                <a:gd name="connsiteX3" fmla="*/ 516276 w 820868"/>
                <a:gd name="connsiteY3" fmla="*/ 1196336 h 1253820"/>
                <a:gd name="connsiteX4" fmla="*/ 410370 w 820868"/>
                <a:gd name="connsiteY4" fmla="*/ 1253820 h 1253820"/>
                <a:gd name="connsiteX5" fmla="*/ 310332 w 820868"/>
                <a:gd name="connsiteY5" fmla="*/ 1193062 h 1253820"/>
                <a:gd name="connsiteX6" fmla="*/ 0 w 820868"/>
                <a:gd name="connsiteY6" fmla="*/ 623710 h 1253820"/>
                <a:gd name="connsiteX7" fmla="*/ 326799 w 820868"/>
                <a:gd name="connsiteY7" fmla="*/ 76979 h 1253820"/>
                <a:gd name="connsiteX8" fmla="*/ 433275 w 820868"/>
                <a:gd name="connsiteY8" fmla="*/ 0 h 1253820"/>
                <a:gd name="connsiteX0" fmla="*/ 433275 w 820868"/>
                <a:gd name="connsiteY0" fmla="*/ 0 h 1253820"/>
                <a:gd name="connsiteX1" fmla="*/ 487862 w 820868"/>
                <a:gd name="connsiteY1" fmla="*/ 55429 h 1253820"/>
                <a:gd name="connsiteX2" fmla="*/ 820739 w 820868"/>
                <a:gd name="connsiteY2" fmla="*/ 623710 h 1253820"/>
                <a:gd name="connsiteX3" fmla="*/ 516276 w 820868"/>
                <a:gd name="connsiteY3" fmla="*/ 1196336 h 1253820"/>
                <a:gd name="connsiteX4" fmla="*/ 410370 w 820868"/>
                <a:gd name="connsiteY4" fmla="*/ 1253820 h 1253820"/>
                <a:gd name="connsiteX5" fmla="*/ 310332 w 820868"/>
                <a:gd name="connsiteY5" fmla="*/ 1193062 h 1253820"/>
                <a:gd name="connsiteX6" fmla="*/ 0 w 820868"/>
                <a:gd name="connsiteY6" fmla="*/ 623710 h 1253820"/>
                <a:gd name="connsiteX7" fmla="*/ 307906 w 820868"/>
                <a:gd name="connsiteY7" fmla="*/ 91355 h 1253820"/>
                <a:gd name="connsiteX8" fmla="*/ 433275 w 820868"/>
                <a:gd name="connsiteY8" fmla="*/ 0 h 1253820"/>
                <a:gd name="connsiteX0" fmla="*/ 433275 w 820868"/>
                <a:gd name="connsiteY0" fmla="*/ 0 h 1253820"/>
                <a:gd name="connsiteX1" fmla="*/ 487862 w 820868"/>
                <a:gd name="connsiteY1" fmla="*/ 55429 h 1253820"/>
                <a:gd name="connsiteX2" fmla="*/ 820739 w 820868"/>
                <a:gd name="connsiteY2" fmla="*/ 623710 h 1253820"/>
                <a:gd name="connsiteX3" fmla="*/ 516276 w 820868"/>
                <a:gd name="connsiteY3" fmla="*/ 1196336 h 1253820"/>
                <a:gd name="connsiteX4" fmla="*/ 410370 w 820868"/>
                <a:gd name="connsiteY4" fmla="*/ 1253820 h 1253820"/>
                <a:gd name="connsiteX5" fmla="*/ 310332 w 820868"/>
                <a:gd name="connsiteY5" fmla="*/ 1193062 h 1253820"/>
                <a:gd name="connsiteX6" fmla="*/ 0 w 820868"/>
                <a:gd name="connsiteY6" fmla="*/ 623710 h 1253820"/>
                <a:gd name="connsiteX7" fmla="*/ 307906 w 820868"/>
                <a:gd name="connsiteY7" fmla="*/ 91355 h 1253820"/>
                <a:gd name="connsiteX8" fmla="*/ 433275 w 820868"/>
                <a:gd name="connsiteY8" fmla="*/ 0 h 1253820"/>
                <a:gd name="connsiteX0" fmla="*/ 433275 w 821563"/>
                <a:gd name="connsiteY0" fmla="*/ 0 h 1253820"/>
                <a:gd name="connsiteX1" fmla="*/ 487862 w 821563"/>
                <a:gd name="connsiteY1" fmla="*/ 55429 h 1253820"/>
                <a:gd name="connsiteX2" fmla="*/ 820739 w 821563"/>
                <a:gd name="connsiteY2" fmla="*/ 623710 h 1253820"/>
                <a:gd name="connsiteX3" fmla="*/ 516276 w 821563"/>
                <a:gd name="connsiteY3" fmla="*/ 1196336 h 1253820"/>
                <a:gd name="connsiteX4" fmla="*/ 410370 w 821563"/>
                <a:gd name="connsiteY4" fmla="*/ 1253820 h 1253820"/>
                <a:gd name="connsiteX5" fmla="*/ 310332 w 821563"/>
                <a:gd name="connsiteY5" fmla="*/ 1193062 h 1253820"/>
                <a:gd name="connsiteX6" fmla="*/ 0 w 821563"/>
                <a:gd name="connsiteY6" fmla="*/ 623710 h 1253820"/>
                <a:gd name="connsiteX7" fmla="*/ 307906 w 821563"/>
                <a:gd name="connsiteY7" fmla="*/ 91355 h 1253820"/>
                <a:gd name="connsiteX8" fmla="*/ 433275 w 821563"/>
                <a:gd name="connsiteY8" fmla="*/ 0 h 1253820"/>
                <a:gd name="connsiteX0" fmla="*/ 433275 w 821554"/>
                <a:gd name="connsiteY0" fmla="*/ 0 h 1253820"/>
                <a:gd name="connsiteX1" fmla="*/ 487862 w 821554"/>
                <a:gd name="connsiteY1" fmla="*/ 55429 h 1253820"/>
                <a:gd name="connsiteX2" fmla="*/ 820739 w 821554"/>
                <a:gd name="connsiteY2" fmla="*/ 623710 h 1253820"/>
                <a:gd name="connsiteX3" fmla="*/ 516276 w 821554"/>
                <a:gd name="connsiteY3" fmla="*/ 1196336 h 1253820"/>
                <a:gd name="connsiteX4" fmla="*/ 410370 w 821554"/>
                <a:gd name="connsiteY4" fmla="*/ 1253820 h 1253820"/>
                <a:gd name="connsiteX5" fmla="*/ 310332 w 821554"/>
                <a:gd name="connsiteY5" fmla="*/ 1193062 h 1253820"/>
                <a:gd name="connsiteX6" fmla="*/ 0 w 821554"/>
                <a:gd name="connsiteY6" fmla="*/ 623710 h 1253820"/>
                <a:gd name="connsiteX7" fmla="*/ 307906 w 821554"/>
                <a:gd name="connsiteY7" fmla="*/ 91355 h 1253820"/>
                <a:gd name="connsiteX8" fmla="*/ 433275 w 821554"/>
                <a:gd name="connsiteY8" fmla="*/ 0 h 1253820"/>
                <a:gd name="connsiteX0" fmla="*/ 433275 w 821554"/>
                <a:gd name="connsiteY0" fmla="*/ 0 h 1253820"/>
                <a:gd name="connsiteX1" fmla="*/ 487862 w 821554"/>
                <a:gd name="connsiteY1" fmla="*/ 55429 h 1253820"/>
                <a:gd name="connsiteX2" fmla="*/ 820739 w 821554"/>
                <a:gd name="connsiteY2" fmla="*/ 623710 h 1253820"/>
                <a:gd name="connsiteX3" fmla="*/ 516276 w 821554"/>
                <a:gd name="connsiteY3" fmla="*/ 1196336 h 1253820"/>
                <a:gd name="connsiteX4" fmla="*/ 410370 w 821554"/>
                <a:gd name="connsiteY4" fmla="*/ 1253820 h 1253820"/>
                <a:gd name="connsiteX5" fmla="*/ 310332 w 821554"/>
                <a:gd name="connsiteY5" fmla="*/ 1193062 h 1253820"/>
                <a:gd name="connsiteX6" fmla="*/ 0 w 821554"/>
                <a:gd name="connsiteY6" fmla="*/ 623710 h 1253820"/>
                <a:gd name="connsiteX7" fmla="*/ 307906 w 821554"/>
                <a:gd name="connsiteY7" fmla="*/ 91355 h 1253820"/>
                <a:gd name="connsiteX8" fmla="*/ 433275 w 821554"/>
                <a:gd name="connsiteY8" fmla="*/ 0 h 1253820"/>
                <a:gd name="connsiteX0" fmla="*/ 433290 w 821569"/>
                <a:gd name="connsiteY0" fmla="*/ 0 h 1253820"/>
                <a:gd name="connsiteX1" fmla="*/ 487877 w 821569"/>
                <a:gd name="connsiteY1" fmla="*/ 55429 h 1253820"/>
                <a:gd name="connsiteX2" fmla="*/ 820754 w 821569"/>
                <a:gd name="connsiteY2" fmla="*/ 623710 h 1253820"/>
                <a:gd name="connsiteX3" fmla="*/ 516291 w 821569"/>
                <a:gd name="connsiteY3" fmla="*/ 1196336 h 1253820"/>
                <a:gd name="connsiteX4" fmla="*/ 410385 w 821569"/>
                <a:gd name="connsiteY4" fmla="*/ 1253820 h 1253820"/>
                <a:gd name="connsiteX5" fmla="*/ 310347 w 821569"/>
                <a:gd name="connsiteY5" fmla="*/ 1193062 h 1253820"/>
                <a:gd name="connsiteX6" fmla="*/ 15 w 821569"/>
                <a:gd name="connsiteY6" fmla="*/ 623710 h 1253820"/>
                <a:gd name="connsiteX7" fmla="*/ 307921 w 821569"/>
                <a:gd name="connsiteY7" fmla="*/ 91355 h 1253820"/>
                <a:gd name="connsiteX8" fmla="*/ 433290 w 821569"/>
                <a:gd name="connsiteY8" fmla="*/ 0 h 1253820"/>
                <a:gd name="connsiteX0" fmla="*/ 433290 w 821403"/>
                <a:gd name="connsiteY0" fmla="*/ 0 h 1253820"/>
                <a:gd name="connsiteX1" fmla="*/ 487877 w 821403"/>
                <a:gd name="connsiteY1" fmla="*/ 55429 h 1253820"/>
                <a:gd name="connsiteX2" fmla="*/ 820754 w 821403"/>
                <a:gd name="connsiteY2" fmla="*/ 623710 h 1253820"/>
                <a:gd name="connsiteX3" fmla="*/ 516291 w 821403"/>
                <a:gd name="connsiteY3" fmla="*/ 1196336 h 1253820"/>
                <a:gd name="connsiteX4" fmla="*/ 410385 w 821403"/>
                <a:gd name="connsiteY4" fmla="*/ 1253820 h 1253820"/>
                <a:gd name="connsiteX5" fmla="*/ 310347 w 821403"/>
                <a:gd name="connsiteY5" fmla="*/ 1193062 h 1253820"/>
                <a:gd name="connsiteX6" fmla="*/ 15 w 821403"/>
                <a:gd name="connsiteY6" fmla="*/ 623710 h 1253820"/>
                <a:gd name="connsiteX7" fmla="*/ 307921 w 821403"/>
                <a:gd name="connsiteY7" fmla="*/ 91355 h 1253820"/>
                <a:gd name="connsiteX8" fmla="*/ 433290 w 821403"/>
                <a:gd name="connsiteY8" fmla="*/ 0 h 1253820"/>
                <a:gd name="connsiteX0" fmla="*/ 433290 w 811275"/>
                <a:gd name="connsiteY0" fmla="*/ 0 h 1253820"/>
                <a:gd name="connsiteX1" fmla="*/ 487877 w 811275"/>
                <a:gd name="connsiteY1" fmla="*/ 55429 h 1253820"/>
                <a:gd name="connsiteX2" fmla="*/ 810588 w 811275"/>
                <a:gd name="connsiteY2" fmla="*/ 620654 h 1253820"/>
                <a:gd name="connsiteX3" fmla="*/ 516291 w 811275"/>
                <a:gd name="connsiteY3" fmla="*/ 1196336 h 1253820"/>
                <a:gd name="connsiteX4" fmla="*/ 410385 w 811275"/>
                <a:gd name="connsiteY4" fmla="*/ 1253820 h 1253820"/>
                <a:gd name="connsiteX5" fmla="*/ 310347 w 811275"/>
                <a:gd name="connsiteY5" fmla="*/ 1193062 h 1253820"/>
                <a:gd name="connsiteX6" fmla="*/ 15 w 811275"/>
                <a:gd name="connsiteY6" fmla="*/ 623710 h 1253820"/>
                <a:gd name="connsiteX7" fmla="*/ 307921 w 811275"/>
                <a:gd name="connsiteY7" fmla="*/ 91355 h 1253820"/>
                <a:gd name="connsiteX8" fmla="*/ 433290 w 811275"/>
                <a:gd name="connsiteY8" fmla="*/ 0 h 1253820"/>
                <a:gd name="connsiteX0" fmla="*/ 433290 w 811275"/>
                <a:gd name="connsiteY0" fmla="*/ 0 h 1253820"/>
                <a:gd name="connsiteX1" fmla="*/ 487877 w 811275"/>
                <a:gd name="connsiteY1" fmla="*/ 55429 h 1253820"/>
                <a:gd name="connsiteX2" fmla="*/ 810588 w 811275"/>
                <a:gd name="connsiteY2" fmla="*/ 620654 h 1253820"/>
                <a:gd name="connsiteX3" fmla="*/ 516291 w 811275"/>
                <a:gd name="connsiteY3" fmla="*/ 1196336 h 1253820"/>
                <a:gd name="connsiteX4" fmla="*/ 410385 w 811275"/>
                <a:gd name="connsiteY4" fmla="*/ 1253820 h 1253820"/>
                <a:gd name="connsiteX5" fmla="*/ 310347 w 811275"/>
                <a:gd name="connsiteY5" fmla="*/ 1193062 h 1253820"/>
                <a:gd name="connsiteX6" fmla="*/ 15 w 811275"/>
                <a:gd name="connsiteY6" fmla="*/ 623710 h 1253820"/>
                <a:gd name="connsiteX7" fmla="*/ 307921 w 811275"/>
                <a:gd name="connsiteY7" fmla="*/ 91355 h 1253820"/>
                <a:gd name="connsiteX8" fmla="*/ 433290 w 811275"/>
                <a:gd name="connsiteY8" fmla="*/ 0 h 1253820"/>
                <a:gd name="connsiteX0" fmla="*/ 433290 w 810847"/>
                <a:gd name="connsiteY0" fmla="*/ 0 h 1253820"/>
                <a:gd name="connsiteX1" fmla="*/ 487877 w 810847"/>
                <a:gd name="connsiteY1" fmla="*/ 55429 h 1253820"/>
                <a:gd name="connsiteX2" fmla="*/ 810588 w 810847"/>
                <a:gd name="connsiteY2" fmla="*/ 620654 h 1253820"/>
                <a:gd name="connsiteX3" fmla="*/ 516291 w 810847"/>
                <a:gd name="connsiteY3" fmla="*/ 1196336 h 1253820"/>
                <a:gd name="connsiteX4" fmla="*/ 410385 w 810847"/>
                <a:gd name="connsiteY4" fmla="*/ 1253820 h 1253820"/>
                <a:gd name="connsiteX5" fmla="*/ 310347 w 810847"/>
                <a:gd name="connsiteY5" fmla="*/ 1193062 h 1253820"/>
                <a:gd name="connsiteX6" fmla="*/ 15 w 810847"/>
                <a:gd name="connsiteY6" fmla="*/ 623710 h 1253820"/>
                <a:gd name="connsiteX7" fmla="*/ 307921 w 810847"/>
                <a:gd name="connsiteY7" fmla="*/ 91355 h 1253820"/>
                <a:gd name="connsiteX8" fmla="*/ 433290 w 810847"/>
                <a:gd name="connsiteY8" fmla="*/ 0 h 1253820"/>
                <a:gd name="connsiteX0" fmla="*/ 450824 w 828381"/>
                <a:gd name="connsiteY0" fmla="*/ 0 h 1253820"/>
                <a:gd name="connsiteX1" fmla="*/ 505411 w 828381"/>
                <a:gd name="connsiteY1" fmla="*/ 55429 h 1253820"/>
                <a:gd name="connsiteX2" fmla="*/ 828122 w 828381"/>
                <a:gd name="connsiteY2" fmla="*/ 620654 h 1253820"/>
                <a:gd name="connsiteX3" fmla="*/ 533825 w 828381"/>
                <a:gd name="connsiteY3" fmla="*/ 1196336 h 1253820"/>
                <a:gd name="connsiteX4" fmla="*/ 427919 w 828381"/>
                <a:gd name="connsiteY4" fmla="*/ 1253820 h 1253820"/>
                <a:gd name="connsiteX5" fmla="*/ 327881 w 828381"/>
                <a:gd name="connsiteY5" fmla="*/ 1193062 h 1253820"/>
                <a:gd name="connsiteX6" fmla="*/ 13 w 828381"/>
                <a:gd name="connsiteY6" fmla="*/ 629890 h 1253820"/>
                <a:gd name="connsiteX7" fmla="*/ 325455 w 828381"/>
                <a:gd name="connsiteY7" fmla="*/ 91355 h 1253820"/>
                <a:gd name="connsiteX8" fmla="*/ 450824 w 828381"/>
                <a:gd name="connsiteY8" fmla="*/ 0 h 1253820"/>
                <a:gd name="connsiteX0" fmla="*/ 451487 w 829044"/>
                <a:gd name="connsiteY0" fmla="*/ 0 h 1253820"/>
                <a:gd name="connsiteX1" fmla="*/ 506074 w 829044"/>
                <a:gd name="connsiteY1" fmla="*/ 55429 h 1253820"/>
                <a:gd name="connsiteX2" fmla="*/ 828785 w 829044"/>
                <a:gd name="connsiteY2" fmla="*/ 620654 h 1253820"/>
                <a:gd name="connsiteX3" fmla="*/ 534488 w 829044"/>
                <a:gd name="connsiteY3" fmla="*/ 1196336 h 1253820"/>
                <a:gd name="connsiteX4" fmla="*/ 428582 w 829044"/>
                <a:gd name="connsiteY4" fmla="*/ 1253820 h 1253820"/>
                <a:gd name="connsiteX5" fmla="*/ 328544 w 829044"/>
                <a:gd name="connsiteY5" fmla="*/ 1193062 h 1253820"/>
                <a:gd name="connsiteX6" fmla="*/ 676 w 829044"/>
                <a:gd name="connsiteY6" fmla="*/ 629890 h 1253820"/>
                <a:gd name="connsiteX7" fmla="*/ 326118 w 829044"/>
                <a:gd name="connsiteY7" fmla="*/ 91355 h 1253820"/>
                <a:gd name="connsiteX8" fmla="*/ 451487 w 829044"/>
                <a:gd name="connsiteY8" fmla="*/ 0 h 1253820"/>
                <a:gd name="connsiteX0" fmla="*/ 451487 w 829044"/>
                <a:gd name="connsiteY0" fmla="*/ 0 h 1253820"/>
                <a:gd name="connsiteX1" fmla="*/ 506074 w 829044"/>
                <a:gd name="connsiteY1" fmla="*/ 55429 h 1253820"/>
                <a:gd name="connsiteX2" fmla="*/ 828785 w 829044"/>
                <a:gd name="connsiteY2" fmla="*/ 620654 h 1253820"/>
                <a:gd name="connsiteX3" fmla="*/ 534488 w 829044"/>
                <a:gd name="connsiteY3" fmla="*/ 1196336 h 1253820"/>
                <a:gd name="connsiteX4" fmla="*/ 428582 w 829044"/>
                <a:gd name="connsiteY4" fmla="*/ 1253820 h 1253820"/>
                <a:gd name="connsiteX5" fmla="*/ 328544 w 829044"/>
                <a:gd name="connsiteY5" fmla="*/ 1193062 h 1253820"/>
                <a:gd name="connsiteX6" fmla="*/ 676 w 829044"/>
                <a:gd name="connsiteY6" fmla="*/ 629890 h 1253820"/>
                <a:gd name="connsiteX7" fmla="*/ 326118 w 829044"/>
                <a:gd name="connsiteY7" fmla="*/ 91355 h 1253820"/>
                <a:gd name="connsiteX8" fmla="*/ 451487 w 829044"/>
                <a:gd name="connsiteY8" fmla="*/ 0 h 1253820"/>
                <a:gd name="connsiteX0" fmla="*/ 451487 w 829044"/>
                <a:gd name="connsiteY0" fmla="*/ 0 h 1265247"/>
                <a:gd name="connsiteX1" fmla="*/ 506074 w 829044"/>
                <a:gd name="connsiteY1" fmla="*/ 55429 h 1265247"/>
                <a:gd name="connsiteX2" fmla="*/ 828785 w 829044"/>
                <a:gd name="connsiteY2" fmla="*/ 620654 h 1265247"/>
                <a:gd name="connsiteX3" fmla="*/ 534488 w 829044"/>
                <a:gd name="connsiteY3" fmla="*/ 1196336 h 1265247"/>
                <a:gd name="connsiteX4" fmla="*/ 423064 w 829044"/>
                <a:gd name="connsiteY4" fmla="*/ 1265247 h 1265247"/>
                <a:gd name="connsiteX5" fmla="*/ 328544 w 829044"/>
                <a:gd name="connsiteY5" fmla="*/ 1193062 h 1265247"/>
                <a:gd name="connsiteX6" fmla="*/ 676 w 829044"/>
                <a:gd name="connsiteY6" fmla="*/ 629890 h 1265247"/>
                <a:gd name="connsiteX7" fmla="*/ 326118 w 829044"/>
                <a:gd name="connsiteY7" fmla="*/ 91355 h 1265247"/>
                <a:gd name="connsiteX8" fmla="*/ 451487 w 829044"/>
                <a:gd name="connsiteY8" fmla="*/ 0 h 1265247"/>
                <a:gd name="connsiteX0" fmla="*/ 451513 w 829070"/>
                <a:gd name="connsiteY0" fmla="*/ 0 h 1265247"/>
                <a:gd name="connsiteX1" fmla="*/ 506100 w 829070"/>
                <a:gd name="connsiteY1" fmla="*/ 55429 h 1265247"/>
                <a:gd name="connsiteX2" fmla="*/ 828811 w 829070"/>
                <a:gd name="connsiteY2" fmla="*/ 620654 h 1265247"/>
                <a:gd name="connsiteX3" fmla="*/ 534514 w 829070"/>
                <a:gd name="connsiteY3" fmla="*/ 1196336 h 1265247"/>
                <a:gd name="connsiteX4" fmla="*/ 423090 w 829070"/>
                <a:gd name="connsiteY4" fmla="*/ 1265247 h 1265247"/>
                <a:gd name="connsiteX5" fmla="*/ 322108 w 829070"/>
                <a:gd name="connsiteY5" fmla="*/ 1194392 h 1265247"/>
                <a:gd name="connsiteX6" fmla="*/ 702 w 829070"/>
                <a:gd name="connsiteY6" fmla="*/ 629890 h 1265247"/>
                <a:gd name="connsiteX7" fmla="*/ 326144 w 829070"/>
                <a:gd name="connsiteY7" fmla="*/ 91355 h 1265247"/>
                <a:gd name="connsiteX8" fmla="*/ 451513 w 829070"/>
                <a:gd name="connsiteY8" fmla="*/ 0 h 1265247"/>
                <a:gd name="connsiteX0" fmla="*/ 451513 w 829070"/>
                <a:gd name="connsiteY0" fmla="*/ 0 h 1271823"/>
                <a:gd name="connsiteX1" fmla="*/ 506100 w 829070"/>
                <a:gd name="connsiteY1" fmla="*/ 55429 h 1271823"/>
                <a:gd name="connsiteX2" fmla="*/ 828811 w 829070"/>
                <a:gd name="connsiteY2" fmla="*/ 620654 h 1271823"/>
                <a:gd name="connsiteX3" fmla="*/ 534514 w 829070"/>
                <a:gd name="connsiteY3" fmla="*/ 1196336 h 1271823"/>
                <a:gd name="connsiteX4" fmla="*/ 428644 w 829070"/>
                <a:gd name="connsiteY4" fmla="*/ 1271823 h 1271823"/>
                <a:gd name="connsiteX5" fmla="*/ 322108 w 829070"/>
                <a:gd name="connsiteY5" fmla="*/ 1194392 h 1271823"/>
                <a:gd name="connsiteX6" fmla="*/ 702 w 829070"/>
                <a:gd name="connsiteY6" fmla="*/ 629890 h 1271823"/>
                <a:gd name="connsiteX7" fmla="*/ 326144 w 829070"/>
                <a:gd name="connsiteY7" fmla="*/ 91355 h 1271823"/>
                <a:gd name="connsiteX8" fmla="*/ 451513 w 829070"/>
                <a:gd name="connsiteY8" fmla="*/ 0 h 1271823"/>
                <a:gd name="connsiteX0" fmla="*/ 451513 w 829057"/>
                <a:gd name="connsiteY0" fmla="*/ 0 h 1271823"/>
                <a:gd name="connsiteX1" fmla="*/ 506100 w 829057"/>
                <a:gd name="connsiteY1" fmla="*/ 55429 h 1271823"/>
                <a:gd name="connsiteX2" fmla="*/ 828811 w 829057"/>
                <a:gd name="connsiteY2" fmla="*/ 620654 h 1271823"/>
                <a:gd name="connsiteX3" fmla="*/ 548216 w 829057"/>
                <a:gd name="connsiteY3" fmla="*/ 1202432 h 1271823"/>
                <a:gd name="connsiteX4" fmla="*/ 428644 w 829057"/>
                <a:gd name="connsiteY4" fmla="*/ 1271823 h 1271823"/>
                <a:gd name="connsiteX5" fmla="*/ 322108 w 829057"/>
                <a:gd name="connsiteY5" fmla="*/ 1194392 h 1271823"/>
                <a:gd name="connsiteX6" fmla="*/ 702 w 829057"/>
                <a:gd name="connsiteY6" fmla="*/ 629890 h 1271823"/>
                <a:gd name="connsiteX7" fmla="*/ 326144 w 829057"/>
                <a:gd name="connsiteY7" fmla="*/ 91355 h 1271823"/>
                <a:gd name="connsiteX8" fmla="*/ 451513 w 829057"/>
                <a:gd name="connsiteY8" fmla="*/ 0 h 1271823"/>
                <a:gd name="connsiteX0" fmla="*/ 451513 w 828855"/>
                <a:gd name="connsiteY0" fmla="*/ 0 h 1271823"/>
                <a:gd name="connsiteX1" fmla="*/ 530705 w 828855"/>
                <a:gd name="connsiteY1" fmla="*/ 33520 h 1271823"/>
                <a:gd name="connsiteX2" fmla="*/ 828811 w 828855"/>
                <a:gd name="connsiteY2" fmla="*/ 620654 h 1271823"/>
                <a:gd name="connsiteX3" fmla="*/ 548216 w 828855"/>
                <a:gd name="connsiteY3" fmla="*/ 1202432 h 1271823"/>
                <a:gd name="connsiteX4" fmla="*/ 428644 w 828855"/>
                <a:gd name="connsiteY4" fmla="*/ 1271823 h 1271823"/>
                <a:gd name="connsiteX5" fmla="*/ 322108 w 828855"/>
                <a:gd name="connsiteY5" fmla="*/ 1194392 h 1271823"/>
                <a:gd name="connsiteX6" fmla="*/ 702 w 828855"/>
                <a:gd name="connsiteY6" fmla="*/ 629890 h 1271823"/>
                <a:gd name="connsiteX7" fmla="*/ 326144 w 828855"/>
                <a:gd name="connsiteY7" fmla="*/ 91355 h 1271823"/>
                <a:gd name="connsiteX8" fmla="*/ 451513 w 828855"/>
                <a:gd name="connsiteY8" fmla="*/ 0 h 1271823"/>
                <a:gd name="connsiteX0" fmla="*/ 478039 w 828855"/>
                <a:gd name="connsiteY0" fmla="*/ 0 h 1291781"/>
                <a:gd name="connsiteX1" fmla="*/ 530705 w 828855"/>
                <a:gd name="connsiteY1" fmla="*/ 53478 h 1291781"/>
                <a:gd name="connsiteX2" fmla="*/ 828811 w 828855"/>
                <a:gd name="connsiteY2" fmla="*/ 640612 h 1291781"/>
                <a:gd name="connsiteX3" fmla="*/ 548216 w 828855"/>
                <a:gd name="connsiteY3" fmla="*/ 1222390 h 1291781"/>
                <a:gd name="connsiteX4" fmla="*/ 428644 w 828855"/>
                <a:gd name="connsiteY4" fmla="*/ 1291781 h 1291781"/>
                <a:gd name="connsiteX5" fmla="*/ 322108 w 828855"/>
                <a:gd name="connsiteY5" fmla="*/ 1214350 h 1291781"/>
                <a:gd name="connsiteX6" fmla="*/ 702 w 828855"/>
                <a:gd name="connsiteY6" fmla="*/ 649848 h 1291781"/>
                <a:gd name="connsiteX7" fmla="*/ 326144 w 828855"/>
                <a:gd name="connsiteY7" fmla="*/ 111313 h 1291781"/>
                <a:gd name="connsiteX8" fmla="*/ 478039 w 828855"/>
                <a:gd name="connsiteY8" fmla="*/ 0 h 1291781"/>
                <a:gd name="connsiteX0" fmla="*/ 477999 w 828815"/>
                <a:gd name="connsiteY0" fmla="*/ 0 h 1291781"/>
                <a:gd name="connsiteX1" fmla="*/ 530665 w 828815"/>
                <a:gd name="connsiteY1" fmla="*/ 53478 h 1291781"/>
                <a:gd name="connsiteX2" fmla="*/ 828771 w 828815"/>
                <a:gd name="connsiteY2" fmla="*/ 640612 h 1291781"/>
                <a:gd name="connsiteX3" fmla="*/ 548176 w 828815"/>
                <a:gd name="connsiteY3" fmla="*/ 1222390 h 1291781"/>
                <a:gd name="connsiteX4" fmla="*/ 428604 w 828815"/>
                <a:gd name="connsiteY4" fmla="*/ 1291781 h 1291781"/>
                <a:gd name="connsiteX5" fmla="*/ 322068 w 828815"/>
                <a:gd name="connsiteY5" fmla="*/ 1214350 h 1291781"/>
                <a:gd name="connsiteX6" fmla="*/ 662 w 828815"/>
                <a:gd name="connsiteY6" fmla="*/ 649848 h 1291781"/>
                <a:gd name="connsiteX7" fmla="*/ 326104 w 828815"/>
                <a:gd name="connsiteY7" fmla="*/ 111313 h 1291781"/>
                <a:gd name="connsiteX8" fmla="*/ 477999 w 828815"/>
                <a:gd name="connsiteY8" fmla="*/ 0 h 1291781"/>
                <a:gd name="connsiteX0" fmla="*/ 477999 w 828815"/>
                <a:gd name="connsiteY0" fmla="*/ 0 h 1291781"/>
                <a:gd name="connsiteX1" fmla="*/ 530665 w 828815"/>
                <a:gd name="connsiteY1" fmla="*/ 53478 h 1291781"/>
                <a:gd name="connsiteX2" fmla="*/ 828771 w 828815"/>
                <a:gd name="connsiteY2" fmla="*/ 640612 h 1291781"/>
                <a:gd name="connsiteX3" fmla="*/ 548176 w 828815"/>
                <a:gd name="connsiteY3" fmla="*/ 1222390 h 1291781"/>
                <a:gd name="connsiteX4" fmla="*/ 428604 w 828815"/>
                <a:gd name="connsiteY4" fmla="*/ 1291781 h 1291781"/>
                <a:gd name="connsiteX5" fmla="*/ 322068 w 828815"/>
                <a:gd name="connsiteY5" fmla="*/ 1214350 h 1291781"/>
                <a:gd name="connsiteX6" fmla="*/ 662 w 828815"/>
                <a:gd name="connsiteY6" fmla="*/ 649848 h 1291781"/>
                <a:gd name="connsiteX7" fmla="*/ 326104 w 828815"/>
                <a:gd name="connsiteY7" fmla="*/ 111313 h 1291781"/>
                <a:gd name="connsiteX8" fmla="*/ 477999 w 828815"/>
                <a:gd name="connsiteY8" fmla="*/ 0 h 1291781"/>
                <a:gd name="connsiteX0" fmla="*/ 477999 w 828815"/>
                <a:gd name="connsiteY0" fmla="*/ 0 h 1317004"/>
                <a:gd name="connsiteX1" fmla="*/ 530665 w 828815"/>
                <a:gd name="connsiteY1" fmla="*/ 53478 h 1317004"/>
                <a:gd name="connsiteX2" fmla="*/ 828771 w 828815"/>
                <a:gd name="connsiteY2" fmla="*/ 640612 h 1317004"/>
                <a:gd name="connsiteX3" fmla="*/ 548176 w 828815"/>
                <a:gd name="connsiteY3" fmla="*/ 1222390 h 1317004"/>
                <a:gd name="connsiteX4" fmla="*/ 449594 w 828815"/>
                <a:gd name="connsiteY4" fmla="*/ 1317004 h 1317004"/>
                <a:gd name="connsiteX5" fmla="*/ 322068 w 828815"/>
                <a:gd name="connsiteY5" fmla="*/ 1214350 h 1317004"/>
                <a:gd name="connsiteX6" fmla="*/ 662 w 828815"/>
                <a:gd name="connsiteY6" fmla="*/ 649848 h 1317004"/>
                <a:gd name="connsiteX7" fmla="*/ 326104 w 828815"/>
                <a:gd name="connsiteY7" fmla="*/ 111313 h 1317004"/>
                <a:gd name="connsiteX8" fmla="*/ 477999 w 828815"/>
                <a:gd name="connsiteY8" fmla="*/ 0 h 1317004"/>
                <a:gd name="connsiteX0" fmla="*/ 477999 w 828790"/>
                <a:gd name="connsiteY0" fmla="*/ 0 h 1317004"/>
                <a:gd name="connsiteX1" fmla="*/ 530665 w 828790"/>
                <a:gd name="connsiteY1" fmla="*/ 53478 h 1317004"/>
                <a:gd name="connsiteX2" fmla="*/ 828771 w 828790"/>
                <a:gd name="connsiteY2" fmla="*/ 640612 h 1317004"/>
                <a:gd name="connsiteX3" fmla="*/ 542416 w 828790"/>
                <a:gd name="connsiteY3" fmla="*/ 1216541 h 1317004"/>
                <a:gd name="connsiteX4" fmla="*/ 449594 w 828790"/>
                <a:gd name="connsiteY4" fmla="*/ 1317004 h 1317004"/>
                <a:gd name="connsiteX5" fmla="*/ 322068 w 828790"/>
                <a:gd name="connsiteY5" fmla="*/ 1214350 h 1317004"/>
                <a:gd name="connsiteX6" fmla="*/ 662 w 828790"/>
                <a:gd name="connsiteY6" fmla="*/ 649848 h 1317004"/>
                <a:gd name="connsiteX7" fmla="*/ 326104 w 828790"/>
                <a:gd name="connsiteY7" fmla="*/ 111313 h 1317004"/>
                <a:gd name="connsiteX8" fmla="*/ 477999 w 828790"/>
                <a:gd name="connsiteY8" fmla="*/ 0 h 131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790" h="1317004">
                  <a:moveTo>
                    <a:pt x="477999" y="0"/>
                  </a:moveTo>
                  <a:lnTo>
                    <a:pt x="530665" y="53478"/>
                  </a:lnTo>
                  <a:cubicBezTo>
                    <a:pt x="715101" y="192801"/>
                    <a:pt x="826813" y="446768"/>
                    <a:pt x="828771" y="640612"/>
                  </a:cubicBezTo>
                  <a:cubicBezTo>
                    <a:pt x="830729" y="834456"/>
                    <a:pt x="686064" y="1057540"/>
                    <a:pt x="542416" y="1216541"/>
                  </a:cubicBezTo>
                  <a:lnTo>
                    <a:pt x="449594" y="1317004"/>
                  </a:lnTo>
                  <a:lnTo>
                    <a:pt x="322068" y="1214350"/>
                  </a:lnTo>
                  <a:cubicBezTo>
                    <a:pt x="148630" y="1081123"/>
                    <a:pt x="-11606" y="886197"/>
                    <a:pt x="662" y="649848"/>
                  </a:cubicBezTo>
                  <a:cubicBezTo>
                    <a:pt x="27893" y="428805"/>
                    <a:pt x="164390" y="253837"/>
                    <a:pt x="326104" y="111313"/>
                  </a:cubicBezTo>
                  <a:lnTo>
                    <a:pt x="47799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900" dirty="0">
                  <a:solidFill>
                    <a:srgbClr val="FFFFFF"/>
                  </a:solidFill>
                  <a:latin typeface="+mn-ea"/>
                </a:rPr>
                <a:t>新技术</a:t>
              </a:r>
            </a:p>
          </p:txBody>
        </p:sp>
        <p:sp>
          <p:nvSpPr>
            <p:cNvPr id="7" name="任意多边形 6"/>
            <p:cNvSpPr/>
            <p:nvPr/>
          </p:nvSpPr>
          <p:spPr>
            <a:xfrm rot="314826">
              <a:off x="4027087" y="915566"/>
              <a:ext cx="755403" cy="1214662"/>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26799 w 820739"/>
                <a:gd name="connsiteY7" fmla="*/ 83379 h 1260220"/>
                <a:gd name="connsiteX8" fmla="*/ 410370 w 820739"/>
                <a:gd name="connsiteY8" fmla="*/ 0 h 1260220"/>
                <a:gd name="connsiteX0" fmla="*/ 433275 w 820739"/>
                <a:gd name="connsiteY0" fmla="*/ 0 h 1253820"/>
                <a:gd name="connsiteX1" fmla="*/ 516276 w 820739"/>
                <a:gd name="connsiteY1" fmla="*/ 51084 h 1253820"/>
                <a:gd name="connsiteX2" fmla="*/ 820739 w 820739"/>
                <a:gd name="connsiteY2" fmla="*/ 623710 h 1253820"/>
                <a:gd name="connsiteX3" fmla="*/ 516276 w 820739"/>
                <a:gd name="connsiteY3" fmla="*/ 1196336 h 1253820"/>
                <a:gd name="connsiteX4" fmla="*/ 410370 w 820739"/>
                <a:gd name="connsiteY4" fmla="*/ 1253820 h 1253820"/>
                <a:gd name="connsiteX5" fmla="*/ 304463 w 820739"/>
                <a:gd name="connsiteY5" fmla="*/ 1196336 h 1253820"/>
                <a:gd name="connsiteX6" fmla="*/ 0 w 820739"/>
                <a:gd name="connsiteY6" fmla="*/ 623710 h 1253820"/>
                <a:gd name="connsiteX7" fmla="*/ 326799 w 820739"/>
                <a:gd name="connsiteY7" fmla="*/ 76979 h 1253820"/>
                <a:gd name="connsiteX8" fmla="*/ 433275 w 820739"/>
                <a:gd name="connsiteY8" fmla="*/ 0 h 1253820"/>
                <a:gd name="connsiteX0" fmla="*/ 433275 w 820739"/>
                <a:gd name="connsiteY0" fmla="*/ 0 h 1253820"/>
                <a:gd name="connsiteX1" fmla="*/ 516276 w 820739"/>
                <a:gd name="connsiteY1" fmla="*/ 51084 h 1253820"/>
                <a:gd name="connsiteX2" fmla="*/ 820739 w 820739"/>
                <a:gd name="connsiteY2" fmla="*/ 623710 h 1253820"/>
                <a:gd name="connsiteX3" fmla="*/ 516276 w 820739"/>
                <a:gd name="connsiteY3" fmla="*/ 1196336 h 1253820"/>
                <a:gd name="connsiteX4" fmla="*/ 410370 w 820739"/>
                <a:gd name="connsiteY4" fmla="*/ 1253820 h 1253820"/>
                <a:gd name="connsiteX5" fmla="*/ 304463 w 820739"/>
                <a:gd name="connsiteY5" fmla="*/ 1196336 h 1253820"/>
                <a:gd name="connsiteX6" fmla="*/ 0 w 820739"/>
                <a:gd name="connsiteY6" fmla="*/ 623710 h 1253820"/>
                <a:gd name="connsiteX7" fmla="*/ 326799 w 820739"/>
                <a:gd name="connsiteY7" fmla="*/ 76979 h 1253820"/>
                <a:gd name="connsiteX8" fmla="*/ 433275 w 820739"/>
                <a:gd name="connsiteY8" fmla="*/ 0 h 1253820"/>
                <a:gd name="connsiteX0" fmla="*/ 433275 w 820739"/>
                <a:gd name="connsiteY0" fmla="*/ 0 h 1253820"/>
                <a:gd name="connsiteX1" fmla="*/ 516276 w 820739"/>
                <a:gd name="connsiteY1" fmla="*/ 51084 h 1253820"/>
                <a:gd name="connsiteX2" fmla="*/ 820739 w 820739"/>
                <a:gd name="connsiteY2" fmla="*/ 623710 h 1253820"/>
                <a:gd name="connsiteX3" fmla="*/ 516276 w 820739"/>
                <a:gd name="connsiteY3" fmla="*/ 1196336 h 1253820"/>
                <a:gd name="connsiteX4" fmla="*/ 410370 w 820739"/>
                <a:gd name="connsiteY4" fmla="*/ 1253820 h 1253820"/>
                <a:gd name="connsiteX5" fmla="*/ 310332 w 820739"/>
                <a:gd name="connsiteY5" fmla="*/ 1193062 h 1253820"/>
                <a:gd name="connsiteX6" fmla="*/ 0 w 820739"/>
                <a:gd name="connsiteY6" fmla="*/ 623710 h 1253820"/>
                <a:gd name="connsiteX7" fmla="*/ 326799 w 820739"/>
                <a:gd name="connsiteY7" fmla="*/ 76979 h 1253820"/>
                <a:gd name="connsiteX8" fmla="*/ 433275 w 820739"/>
                <a:gd name="connsiteY8" fmla="*/ 0 h 1253820"/>
                <a:gd name="connsiteX0" fmla="*/ 433275 w 820821"/>
                <a:gd name="connsiteY0" fmla="*/ 0 h 1253820"/>
                <a:gd name="connsiteX1" fmla="*/ 493730 w 820821"/>
                <a:gd name="connsiteY1" fmla="*/ 52155 h 1253820"/>
                <a:gd name="connsiteX2" fmla="*/ 820739 w 820821"/>
                <a:gd name="connsiteY2" fmla="*/ 623710 h 1253820"/>
                <a:gd name="connsiteX3" fmla="*/ 516276 w 820821"/>
                <a:gd name="connsiteY3" fmla="*/ 1196336 h 1253820"/>
                <a:gd name="connsiteX4" fmla="*/ 410370 w 820821"/>
                <a:gd name="connsiteY4" fmla="*/ 1253820 h 1253820"/>
                <a:gd name="connsiteX5" fmla="*/ 310332 w 820821"/>
                <a:gd name="connsiteY5" fmla="*/ 1193062 h 1253820"/>
                <a:gd name="connsiteX6" fmla="*/ 0 w 820821"/>
                <a:gd name="connsiteY6" fmla="*/ 623710 h 1253820"/>
                <a:gd name="connsiteX7" fmla="*/ 326799 w 820821"/>
                <a:gd name="connsiteY7" fmla="*/ 76979 h 1253820"/>
                <a:gd name="connsiteX8" fmla="*/ 433275 w 820821"/>
                <a:gd name="connsiteY8" fmla="*/ 0 h 1253820"/>
                <a:gd name="connsiteX0" fmla="*/ 433275 w 820868"/>
                <a:gd name="connsiteY0" fmla="*/ 0 h 1253820"/>
                <a:gd name="connsiteX1" fmla="*/ 487862 w 820868"/>
                <a:gd name="connsiteY1" fmla="*/ 55429 h 1253820"/>
                <a:gd name="connsiteX2" fmla="*/ 820739 w 820868"/>
                <a:gd name="connsiteY2" fmla="*/ 623710 h 1253820"/>
                <a:gd name="connsiteX3" fmla="*/ 516276 w 820868"/>
                <a:gd name="connsiteY3" fmla="*/ 1196336 h 1253820"/>
                <a:gd name="connsiteX4" fmla="*/ 410370 w 820868"/>
                <a:gd name="connsiteY4" fmla="*/ 1253820 h 1253820"/>
                <a:gd name="connsiteX5" fmla="*/ 310332 w 820868"/>
                <a:gd name="connsiteY5" fmla="*/ 1193062 h 1253820"/>
                <a:gd name="connsiteX6" fmla="*/ 0 w 820868"/>
                <a:gd name="connsiteY6" fmla="*/ 623710 h 1253820"/>
                <a:gd name="connsiteX7" fmla="*/ 326799 w 820868"/>
                <a:gd name="connsiteY7" fmla="*/ 76979 h 1253820"/>
                <a:gd name="connsiteX8" fmla="*/ 433275 w 820868"/>
                <a:gd name="connsiteY8" fmla="*/ 0 h 1253820"/>
                <a:gd name="connsiteX0" fmla="*/ 433275 w 820868"/>
                <a:gd name="connsiteY0" fmla="*/ 0 h 1253820"/>
                <a:gd name="connsiteX1" fmla="*/ 487862 w 820868"/>
                <a:gd name="connsiteY1" fmla="*/ 55429 h 1253820"/>
                <a:gd name="connsiteX2" fmla="*/ 820739 w 820868"/>
                <a:gd name="connsiteY2" fmla="*/ 623710 h 1253820"/>
                <a:gd name="connsiteX3" fmla="*/ 516276 w 820868"/>
                <a:gd name="connsiteY3" fmla="*/ 1196336 h 1253820"/>
                <a:gd name="connsiteX4" fmla="*/ 410370 w 820868"/>
                <a:gd name="connsiteY4" fmla="*/ 1253820 h 1253820"/>
                <a:gd name="connsiteX5" fmla="*/ 310332 w 820868"/>
                <a:gd name="connsiteY5" fmla="*/ 1193062 h 1253820"/>
                <a:gd name="connsiteX6" fmla="*/ 0 w 820868"/>
                <a:gd name="connsiteY6" fmla="*/ 623710 h 1253820"/>
                <a:gd name="connsiteX7" fmla="*/ 307906 w 820868"/>
                <a:gd name="connsiteY7" fmla="*/ 91355 h 1253820"/>
                <a:gd name="connsiteX8" fmla="*/ 433275 w 820868"/>
                <a:gd name="connsiteY8" fmla="*/ 0 h 1253820"/>
                <a:gd name="connsiteX0" fmla="*/ 433275 w 820868"/>
                <a:gd name="connsiteY0" fmla="*/ 0 h 1253820"/>
                <a:gd name="connsiteX1" fmla="*/ 487862 w 820868"/>
                <a:gd name="connsiteY1" fmla="*/ 55429 h 1253820"/>
                <a:gd name="connsiteX2" fmla="*/ 820739 w 820868"/>
                <a:gd name="connsiteY2" fmla="*/ 623710 h 1253820"/>
                <a:gd name="connsiteX3" fmla="*/ 516276 w 820868"/>
                <a:gd name="connsiteY3" fmla="*/ 1196336 h 1253820"/>
                <a:gd name="connsiteX4" fmla="*/ 410370 w 820868"/>
                <a:gd name="connsiteY4" fmla="*/ 1253820 h 1253820"/>
                <a:gd name="connsiteX5" fmla="*/ 310332 w 820868"/>
                <a:gd name="connsiteY5" fmla="*/ 1193062 h 1253820"/>
                <a:gd name="connsiteX6" fmla="*/ 0 w 820868"/>
                <a:gd name="connsiteY6" fmla="*/ 623710 h 1253820"/>
                <a:gd name="connsiteX7" fmla="*/ 307906 w 820868"/>
                <a:gd name="connsiteY7" fmla="*/ 91355 h 1253820"/>
                <a:gd name="connsiteX8" fmla="*/ 433275 w 820868"/>
                <a:gd name="connsiteY8" fmla="*/ 0 h 1253820"/>
                <a:gd name="connsiteX0" fmla="*/ 433275 w 821563"/>
                <a:gd name="connsiteY0" fmla="*/ 0 h 1253820"/>
                <a:gd name="connsiteX1" fmla="*/ 487862 w 821563"/>
                <a:gd name="connsiteY1" fmla="*/ 55429 h 1253820"/>
                <a:gd name="connsiteX2" fmla="*/ 820739 w 821563"/>
                <a:gd name="connsiteY2" fmla="*/ 623710 h 1253820"/>
                <a:gd name="connsiteX3" fmla="*/ 516276 w 821563"/>
                <a:gd name="connsiteY3" fmla="*/ 1196336 h 1253820"/>
                <a:gd name="connsiteX4" fmla="*/ 410370 w 821563"/>
                <a:gd name="connsiteY4" fmla="*/ 1253820 h 1253820"/>
                <a:gd name="connsiteX5" fmla="*/ 310332 w 821563"/>
                <a:gd name="connsiteY5" fmla="*/ 1193062 h 1253820"/>
                <a:gd name="connsiteX6" fmla="*/ 0 w 821563"/>
                <a:gd name="connsiteY6" fmla="*/ 623710 h 1253820"/>
                <a:gd name="connsiteX7" fmla="*/ 307906 w 821563"/>
                <a:gd name="connsiteY7" fmla="*/ 91355 h 1253820"/>
                <a:gd name="connsiteX8" fmla="*/ 433275 w 821563"/>
                <a:gd name="connsiteY8" fmla="*/ 0 h 1253820"/>
                <a:gd name="connsiteX0" fmla="*/ 433275 w 821554"/>
                <a:gd name="connsiteY0" fmla="*/ 0 h 1253820"/>
                <a:gd name="connsiteX1" fmla="*/ 487862 w 821554"/>
                <a:gd name="connsiteY1" fmla="*/ 55429 h 1253820"/>
                <a:gd name="connsiteX2" fmla="*/ 820739 w 821554"/>
                <a:gd name="connsiteY2" fmla="*/ 623710 h 1253820"/>
                <a:gd name="connsiteX3" fmla="*/ 516276 w 821554"/>
                <a:gd name="connsiteY3" fmla="*/ 1196336 h 1253820"/>
                <a:gd name="connsiteX4" fmla="*/ 410370 w 821554"/>
                <a:gd name="connsiteY4" fmla="*/ 1253820 h 1253820"/>
                <a:gd name="connsiteX5" fmla="*/ 310332 w 821554"/>
                <a:gd name="connsiteY5" fmla="*/ 1193062 h 1253820"/>
                <a:gd name="connsiteX6" fmla="*/ 0 w 821554"/>
                <a:gd name="connsiteY6" fmla="*/ 623710 h 1253820"/>
                <a:gd name="connsiteX7" fmla="*/ 307906 w 821554"/>
                <a:gd name="connsiteY7" fmla="*/ 91355 h 1253820"/>
                <a:gd name="connsiteX8" fmla="*/ 433275 w 821554"/>
                <a:gd name="connsiteY8" fmla="*/ 0 h 1253820"/>
                <a:gd name="connsiteX0" fmla="*/ 433275 w 821554"/>
                <a:gd name="connsiteY0" fmla="*/ 0 h 1253820"/>
                <a:gd name="connsiteX1" fmla="*/ 487862 w 821554"/>
                <a:gd name="connsiteY1" fmla="*/ 55429 h 1253820"/>
                <a:gd name="connsiteX2" fmla="*/ 820739 w 821554"/>
                <a:gd name="connsiteY2" fmla="*/ 623710 h 1253820"/>
                <a:gd name="connsiteX3" fmla="*/ 516276 w 821554"/>
                <a:gd name="connsiteY3" fmla="*/ 1196336 h 1253820"/>
                <a:gd name="connsiteX4" fmla="*/ 410370 w 821554"/>
                <a:gd name="connsiteY4" fmla="*/ 1253820 h 1253820"/>
                <a:gd name="connsiteX5" fmla="*/ 310332 w 821554"/>
                <a:gd name="connsiteY5" fmla="*/ 1193062 h 1253820"/>
                <a:gd name="connsiteX6" fmla="*/ 0 w 821554"/>
                <a:gd name="connsiteY6" fmla="*/ 623710 h 1253820"/>
                <a:gd name="connsiteX7" fmla="*/ 307906 w 821554"/>
                <a:gd name="connsiteY7" fmla="*/ 91355 h 1253820"/>
                <a:gd name="connsiteX8" fmla="*/ 433275 w 821554"/>
                <a:gd name="connsiteY8" fmla="*/ 0 h 1253820"/>
                <a:gd name="connsiteX0" fmla="*/ 433290 w 821569"/>
                <a:gd name="connsiteY0" fmla="*/ 0 h 1253820"/>
                <a:gd name="connsiteX1" fmla="*/ 487877 w 821569"/>
                <a:gd name="connsiteY1" fmla="*/ 55429 h 1253820"/>
                <a:gd name="connsiteX2" fmla="*/ 820754 w 821569"/>
                <a:gd name="connsiteY2" fmla="*/ 623710 h 1253820"/>
                <a:gd name="connsiteX3" fmla="*/ 516291 w 821569"/>
                <a:gd name="connsiteY3" fmla="*/ 1196336 h 1253820"/>
                <a:gd name="connsiteX4" fmla="*/ 410385 w 821569"/>
                <a:gd name="connsiteY4" fmla="*/ 1253820 h 1253820"/>
                <a:gd name="connsiteX5" fmla="*/ 310347 w 821569"/>
                <a:gd name="connsiteY5" fmla="*/ 1193062 h 1253820"/>
                <a:gd name="connsiteX6" fmla="*/ 15 w 821569"/>
                <a:gd name="connsiteY6" fmla="*/ 623710 h 1253820"/>
                <a:gd name="connsiteX7" fmla="*/ 307921 w 821569"/>
                <a:gd name="connsiteY7" fmla="*/ 91355 h 1253820"/>
                <a:gd name="connsiteX8" fmla="*/ 433290 w 821569"/>
                <a:gd name="connsiteY8" fmla="*/ 0 h 1253820"/>
                <a:gd name="connsiteX0" fmla="*/ 459559 w 821569"/>
                <a:gd name="connsiteY0" fmla="*/ 0 h 1256861"/>
                <a:gd name="connsiteX1" fmla="*/ 487877 w 821569"/>
                <a:gd name="connsiteY1" fmla="*/ 58470 h 1256861"/>
                <a:gd name="connsiteX2" fmla="*/ 820754 w 821569"/>
                <a:gd name="connsiteY2" fmla="*/ 626751 h 1256861"/>
                <a:gd name="connsiteX3" fmla="*/ 516291 w 821569"/>
                <a:gd name="connsiteY3" fmla="*/ 1199377 h 1256861"/>
                <a:gd name="connsiteX4" fmla="*/ 410385 w 821569"/>
                <a:gd name="connsiteY4" fmla="*/ 1256861 h 1256861"/>
                <a:gd name="connsiteX5" fmla="*/ 310347 w 821569"/>
                <a:gd name="connsiteY5" fmla="*/ 1196103 h 1256861"/>
                <a:gd name="connsiteX6" fmla="*/ 15 w 821569"/>
                <a:gd name="connsiteY6" fmla="*/ 626751 h 1256861"/>
                <a:gd name="connsiteX7" fmla="*/ 307921 w 821569"/>
                <a:gd name="connsiteY7" fmla="*/ 94396 h 1256861"/>
                <a:gd name="connsiteX8" fmla="*/ 459559 w 821569"/>
                <a:gd name="connsiteY8" fmla="*/ 0 h 1256861"/>
                <a:gd name="connsiteX0" fmla="*/ 459559 w 820796"/>
                <a:gd name="connsiteY0" fmla="*/ 0 h 1256861"/>
                <a:gd name="connsiteX1" fmla="*/ 500409 w 820796"/>
                <a:gd name="connsiteY1" fmla="*/ 49306 h 1256861"/>
                <a:gd name="connsiteX2" fmla="*/ 820754 w 820796"/>
                <a:gd name="connsiteY2" fmla="*/ 626751 h 1256861"/>
                <a:gd name="connsiteX3" fmla="*/ 516291 w 820796"/>
                <a:gd name="connsiteY3" fmla="*/ 1199377 h 1256861"/>
                <a:gd name="connsiteX4" fmla="*/ 410385 w 820796"/>
                <a:gd name="connsiteY4" fmla="*/ 1256861 h 1256861"/>
                <a:gd name="connsiteX5" fmla="*/ 310347 w 820796"/>
                <a:gd name="connsiteY5" fmla="*/ 1196103 h 1256861"/>
                <a:gd name="connsiteX6" fmla="*/ 15 w 820796"/>
                <a:gd name="connsiteY6" fmla="*/ 626751 h 1256861"/>
                <a:gd name="connsiteX7" fmla="*/ 307921 w 820796"/>
                <a:gd name="connsiteY7" fmla="*/ 94396 h 1256861"/>
                <a:gd name="connsiteX8" fmla="*/ 459559 w 820796"/>
                <a:gd name="connsiteY8" fmla="*/ 0 h 1256861"/>
                <a:gd name="connsiteX0" fmla="*/ 459559 w 820795"/>
                <a:gd name="connsiteY0" fmla="*/ 0 h 1256861"/>
                <a:gd name="connsiteX1" fmla="*/ 500409 w 820795"/>
                <a:gd name="connsiteY1" fmla="*/ 49306 h 1256861"/>
                <a:gd name="connsiteX2" fmla="*/ 820754 w 820795"/>
                <a:gd name="connsiteY2" fmla="*/ 626751 h 1256861"/>
                <a:gd name="connsiteX3" fmla="*/ 516291 w 820795"/>
                <a:gd name="connsiteY3" fmla="*/ 1199377 h 1256861"/>
                <a:gd name="connsiteX4" fmla="*/ 410385 w 820795"/>
                <a:gd name="connsiteY4" fmla="*/ 1256861 h 1256861"/>
                <a:gd name="connsiteX5" fmla="*/ 310347 w 820795"/>
                <a:gd name="connsiteY5" fmla="*/ 1196103 h 1256861"/>
                <a:gd name="connsiteX6" fmla="*/ 15 w 820795"/>
                <a:gd name="connsiteY6" fmla="*/ 626751 h 1256861"/>
                <a:gd name="connsiteX7" fmla="*/ 318200 w 820795"/>
                <a:gd name="connsiteY7" fmla="*/ 101144 h 1256861"/>
                <a:gd name="connsiteX8" fmla="*/ 459559 w 820795"/>
                <a:gd name="connsiteY8" fmla="*/ 0 h 1256861"/>
                <a:gd name="connsiteX0" fmla="*/ 459558 w 820794"/>
                <a:gd name="connsiteY0" fmla="*/ 0 h 1256861"/>
                <a:gd name="connsiteX1" fmla="*/ 500408 w 820794"/>
                <a:gd name="connsiteY1" fmla="*/ 49306 h 1256861"/>
                <a:gd name="connsiteX2" fmla="*/ 820753 w 820794"/>
                <a:gd name="connsiteY2" fmla="*/ 626751 h 1256861"/>
                <a:gd name="connsiteX3" fmla="*/ 516290 w 820794"/>
                <a:gd name="connsiteY3" fmla="*/ 1199377 h 1256861"/>
                <a:gd name="connsiteX4" fmla="*/ 410384 w 820794"/>
                <a:gd name="connsiteY4" fmla="*/ 1256861 h 1256861"/>
                <a:gd name="connsiteX5" fmla="*/ 328293 w 820794"/>
                <a:gd name="connsiteY5" fmla="*/ 1196293 h 1256861"/>
                <a:gd name="connsiteX6" fmla="*/ 14 w 820794"/>
                <a:gd name="connsiteY6" fmla="*/ 626751 h 1256861"/>
                <a:gd name="connsiteX7" fmla="*/ 318199 w 820794"/>
                <a:gd name="connsiteY7" fmla="*/ 101144 h 1256861"/>
                <a:gd name="connsiteX8" fmla="*/ 459558 w 820794"/>
                <a:gd name="connsiteY8" fmla="*/ 0 h 1256861"/>
                <a:gd name="connsiteX0" fmla="*/ 459558 w 820865"/>
                <a:gd name="connsiteY0" fmla="*/ 0 h 1256861"/>
                <a:gd name="connsiteX1" fmla="*/ 500408 w 820865"/>
                <a:gd name="connsiteY1" fmla="*/ 49306 h 1256861"/>
                <a:gd name="connsiteX2" fmla="*/ 820753 w 820865"/>
                <a:gd name="connsiteY2" fmla="*/ 626751 h 1256861"/>
                <a:gd name="connsiteX3" fmla="*/ 525916 w 820865"/>
                <a:gd name="connsiteY3" fmla="*/ 1202798 h 1256861"/>
                <a:gd name="connsiteX4" fmla="*/ 410384 w 820865"/>
                <a:gd name="connsiteY4" fmla="*/ 1256861 h 1256861"/>
                <a:gd name="connsiteX5" fmla="*/ 328293 w 820865"/>
                <a:gd name="connsiteY5" fmla="*/ 1196293 h 1256861"/>
                <a:gd name="connsiteX6" fmla="*/ 14 w 820865"/>
                <a:gd name="connsiteY6" fmla="*/ 626751 h 1256861"/>
                <a:gd name="connsiteX7" fmla="*/ 318199 w 820865"/>
                <a:gd name="connsiteY7" fmla="*/ 101144 h 1256861"/>
                <a:gd name="connsiteX8" fmla="*/ 459558 w 820865"/>
                <a:gd name="connsiteY8" fmla="*/ 0 h 1256861"/>
                <a:gd name="connsiteX0" fmla="*/ 459558 w 820865"/>
                <a:gd name="connsiteY0" fmla="*/ 0 h 1256861"/>
                <a:gd name="connsiteX1" fmla="*/ 500408 w 820865"/>
                <a:gd name="connsiteY1" fmla="*/ 49306 h 1256861"/>
                <a:gd name="connsiteX2" fmla="*/ 820753 w 820865"/>
                <a:gd name="connsiteY2" fmla="*/ 626751 h 1256861"/>
                <a:gd name="connsiteX3" fmla="*/ 525916 w 820865"/>
                <a:gd name="connsiteY3" fmla="*/ 1202798 h 1256861"/>
                <a:gd name="connsiteX4" fmla="*/ 410384 w 820865"/>
                <a:gd name="connsiteY4" fmla="*/ 1256861 h 1256861"/>
                <a:gd name="connsiteX5" fmla="*/ 328293 w 820865"/>
                <a:gd name="connsiteY5" fmla="*/ 1196293 h 1256861"/>
                <a:gd name="connsiteX6" fmla="*/ 14 w 820865"/>
                <a:gd name="connsiteY6" fmla="*/ 626751 h 1256861"/>
                <a:gd name="connsiteX7" fmla="*/ 318199 w 820865"/>
                <a:gd name="connsiteY7" fmla="*/ 101144 h 1256861"/>
                <a:gd name="connsiteX8" fmla="*/ 459558 w 820865"/>
                <a:gd name="connsiteY8" fmla="*/ 0 h 1256861"/>
                <a:gd name="connsiteX0" fmla="*/ 459558 w 820865"/>
                <a:gd name="connsiteY0" fmla="*/ 0 h 1275566"/>
                <a:gd name="connsiteX1" fmla="*/ 500408 w 820865"/>
                <a:gd name="connsiteY1" fmla="*/ 49306 h 1275566"/>
                <a:gd name="connsiteX2" fmla="*/ 820753 w 820865"/>
                <a:gd name="connsiteY2" fmla="*/ 626751 h 1275566"/>
                <a:gd name="connsiteX3" fmla="*/ 525916 w 820865"/>
                <a:gd name="connsiteY3" fmla="*/ 1202798 h 1275566"/>
                <a:gd name="connsiteX4" fmla="*/ 421217 w 820865"/>
                <a:gd name="connsiteY4" fmla="*/ 1275566 h 1275566"/>
                <a:gd name="connsiteX5" fmla="*/ 328293 w 820865"/>
                <a:gd name="connsiteY5" fmla="*/ 1196293 h 1275566"/>
                <a:gd name="connsiteX6" fmla="*/ 14 w 820865"/>
                <a:gd name="connsiteY6" fmla="*/ 626751 h 1275566"/>
                <a:gd name="connsiteX7" fmla="*/ 318199 w 820865"/>
                <a:gd name="connsiteY7" fmla="*/ 101144 h 1275566"/>
                <a:gd name="connsiteX8" fmla="*/ 459558 w 820865"/>
                <a:gd name="connsiteY8" fmla="*/ 0 h 1275566"/>
                <a:gd name="connsiteX0" fmla="*/ 459558 w 820865"/>
                <a:gd name="connsiteY0" fmla="*/ 0 h 1275566"/>
                <a:gd name="connsiteX1" fmla="*/ 500408 w 820865"/>
                <a:gd name="connsiteY1" fmla="*/ 49306 h 1275566"/>
                <a:gd name="connsiteX2" fmla="*/ 820753 w 820865"/>
                <a:gd name="connsiteY2" fmla="*/ 626751 h 1275566"/>
                <a:gd name="connsiteX3" fmla="*/ 525916 w 820865"/>
                <a:gd name="connsiteY3" fmla="*/ 1202798 h 1275566"/>
                <a:gd name="connsiteX4" fmla="*/ 421217 w 820865"/>
                <a:gd name="connsiteY4" fmla="*/ 1275566 h 1275566"/>
                <a:gd name="connsiteX5" fmla="*/ 328293 w 820865"/>
                <a:gd name="connsiteY5" fmla="*/ 1196293 h 1275566"/>
                <a:gd name="connsiteX6" fmla="*/ 14 w 820865"/>
                <a:gd name="connsiteY6" fmla="*/ 626751 h 1275566"/>
                <a:gd name="connsiteX7" fmla="*/ 318199 w 820865"/>
                <a:gd name="connsiteY7" fmla="*/ 101144 h 1275566"/>
                <a:gd name="connsiteX8" fmla="*/ 459558 w 820865"/>
                <a:gd name="connsiteY8" fmla="*/ 0 h 1275566"/>
                <a:gd name="connsiteX0" fmla="*/ 438815 w 820865"/>
                <a:gd name="connsiteY0" fmla="*/ 0 h 1276220"/>
                <a:gd name="connsiteX1" fmla="*/ 500408 w 820865"/>
                <a:gd name="connsiteY1" fmla="*/ 49960 h 1276220"/>
                <a:gd name="connsiteX2" fmla="*/ 820753 w 820865"/>
                <a:gd name="connsiteY2" fmla="*/ 627405 h 1276220"/>
                <a:gd name="connsiteX3" fmla="*/ 525916 w 820865"/>
                <a:gd name="connsiteY3" fmla="*/ 1203452 h 1276220"/>
                <a:gd name="connsiteX4" fmla="*/ 421217 w 820865"/>
                <a:gd name="connsiteY4" fmla="*/ 1276220 h 1276220"/>
                <a:gd name="connsiteX5" fmla="*/ 328293 w 820865"/>
                <a:gd name="connsiteY5" fmla="*/ 1196947 h 1276220"/>
                <a:gd name="connsiteX6" fmla="*/ 14 w 820865"/>
                <a:gd name="connsiteY6" fmla="*/ 627405 h 1276220"/>
                <a:gd name="connsiteX7" fmla="*/ 318199 w 820865"/>
                <a:gd name="connsiteY7" fmla="*/ 101798 h 1276220"/>
                <a:gd name="connsiteX8" fmla="*/ 438815 w 820865"/>
                <a:gd name="connsiteY8" fmla="*/ 0 h 1276220"/>
                <a:gd name="connsiteX0" fmla="*/ 438815 w 820865"/>
                <a:gd name="connsiteY0" fmla="*/ 0 h 1266560"/>
                <a:gd name="connsiteX1" fmla="*/ 500408 w 820865"/>
                <a:gd name="connsiteY1" fmla="*/ 49960 h 1266560"/>
                <a:gd name="connsiteX2" fmla="*/ 820753 w 820865"/>
                <a:gd name="connsiteY2" fmla="*/ 627405 h 1266560"/>
                <a:gd name="connsiteX3" fmla="*/ 525916 w 820865"/>
                <a:gd name="connsiteY3" fmla="*/ 1203452 h 1266560"/>
                <a:gd name="connsiteX4" fmla="*/ 446146 w 820865"/>
                <a:gd name="connsiteY4" fmla="*/ 1266560 h 1266560"/>
                <a:gd name="connsiteX5" fmla="*/ 328293 w 820865"/>
                <a:gd name="connsiteY5" fmla="*/ 1196947 h 1266560"/>
                <a:gd name="connsiteX6" fmla="*/ 14 w 820865"/>
                <a:gd name="connsiteY6" fmla="*/ 627405 h 1266560"/>
                <a:gd name="connsiteX7" fmla="*/ 318199 w 820865"/>
                <a:gd name="connsiteY7" fmla="*/ 101798 h 1266560"/>
                <a:gd name="connsiteX8" fmla="*/ 438815 w 820865"/>
                <a:gd name="connsiteY8" fmla="*/ 0 h 1266560"/>
                <a:gd name="connsiteX0" fmla="*/ 438815 w 821234"/>
                <a:gd name="connsiteY0" fmla="*/ 0 h 1266560"/>
                <a:gd name="connsiteX1" fmla="*/ 500408 w 821234"/>
                <a:gd name="connsiteY1" fmla="*/ 49960 h 1266560"/>
                <a:gd name="connsiteX2" fmla="*/ 820753 w 821234"/>
                <a:gd name="connsiteY2" fmla="*/ 627405 h 1266560"/>
                <a:gd name="connsiteX3" fmla="*/ 549693 w 821234"/>
                <a:gd name="connsiteY3" fmla="*/ 1208811 h 1266560"/>
                <a:gd name="connsiteX4" fmla="*/ 446146 w 821234"/>
                <a:gd name="connsiteY4" fmla="*/ 1266560 h 1266560"/>
                <a:gd name="connsiteX5" fmla="*/ 328293 w 821234"/>
                <a:gd name="connsiteY5" fmla="*/ 1196947 h 1266560"/>
                <a:gd name="connsiteX6" fmla="*/ 14 w 821234"/>
                <a:gd name="connsiteY6" fmla="*/ 627405 h 1266560"/>
                <a:gd name="connsiteX7" fmla="*/ 318199 w 821234"/>
                <a:gd name="connsiteY7" fmla="*/ 101798 h 1266560"/>
                <a:gd name="connsiteX8" fmla="*/ 438815 w 821234"/>
                <a:gd name="connsiteY8" fmla="*/ 0 h 1266560"/>
                <a:gd name="connsiteX0" fmla="*/ 438815 w 821148"/>
                <a:gd name="connsiteY0" fmla="*/ 0 h 1266560"/>
                <a:gd name="connsiteX1" fmla="*/ 500408 w 821148"/>
                <a:gd name="connsiteY1" fmla="*/ 49960 h 1266560"/>
                <a:gd name="connsiteX2" fmla="*/ 820753 w 821148"/>
                <a:gd name="connsiteY2" fmla="*/ 627405 h 1266560"/>
                <a:gd name="connsiteX3" fmla="*/ 549693 w 821148"/>
                <a:gd name="connsiteY3" fmla="*/ 1208811 h 1266560"/>
                <a:gd name="connsiteX4" fmla="*/ 446146 w 821148"/>
                <a:gd name="connsiteY4" fmla="*/ 1266560 h 1266560"/>
                <a:gd name="connsiteX5" fmla="*/ 328293 w 821148"/>
                <a:gd name="connsiteY5" fmla="*/ 1196947 h 1266560"/>
                <a:gd name="connsiteX6" fmla="*/ 14 w 821148"/>
                <a:gd name="connsiteY6" fmla="*/ 627405 h 1266560"/>
                <a:gd name="connsiteX7" fmla="*/ 318199 w 821148"/>
                <a:gd name="connsiteY7" fmla="*/ 101798 h 1266560"/>
                <a:gd name="connsiteX8" fmla="*/ 438815 w 821148"/>
                <a:gd name="connsiteY8" fmla="*/ 0 h 1266560"/>
                <a:gd name="connsiteX0" fmla="*/ 438815 w 821263"/>
                <a:gd name="connsiteY0" fmla="*/ 0 h 1266560"/>
                <a:gd name="connsiteX1" fmla="*/ 500408 w 821263"/>
                <a:gd name="connsiteY1" fmla="*/ 49960 h 1266560"/>
                <a:gd name="connsiteX2" fmla="*/ 820753 w 821263"/>
                <a:gd name="connsiteY2" fmla="*/ 627405 h 1266560"/>
                <a:gd name="connsiteX3" fmla="*/ 555529 w 821263"/>
                <a:gd name="connsiteY3" fmla="*/ 1215755 h 1266560"/>
                <a:gd name="connsiteX4" fmla="*/ 446146 w 821263"/>
                <a:gd name="connsiteY4" fmla="*/ 1266560 h 1266560"/>
                <a:gd name="connsiteX5" fmla="*/ 328293 w 821263"/>
                <a:gd name="connsiteY5" fmla="*/ 1196947 h 1266560"/>
                <a:gd name="connsiteX6" fmla="*/ 14 w 821263"/>
                <a:gd name="connsiteY6" fmla="*/ 627405 h 1266560"/>
                <a:gd name="connsiteX7" fmla="*/ 318199 w 821263"/>
                <a:gd name="connsiteY7" fmla="*/ 101798 h 1266560"/>
                <a:gd name="connsiteX8" fmla="*/ 438815 w 821263"/>
                <a:gd name="connsiteY8" fmla="*/ 0 h 1266560"/>
                <a:gd name="connsiteX0" fmla="*/ 438815 w 818475"/>
                <a:gd name="connsiteY0" fmla="*/ 0 h 1266560"/>
                <a:gd name="connsiteX1" fmla="*/ 500408 w 818475"/>
                <a:gd name="connsiteY1" fmla="*/ 49960 h 1266560"/>
                <a:gd name="connsiteX2" fmla="*/ 817954 w 818475"/>
                <a:gd name="connsiteY2" fmla="*/ 625166 h 1266560"/>
                <a:gd name="connsiteX3" fmla="*/ 555529 w 818475"/>
                <a:gd name="connsiteY3" fmla="*/ 1215755 h 1266560"/>
                <a:gd name="connsiteX4" fmla="*/ 446146 w 818475"/>
                <a:gd name="connsiteY4" fmla="*/ 1266560 h 1266560"/>
                <a:gd name="connsiteX5" fmla="*/ 328293 w 818475"/>
                <a:gd name="connsiteY5" fmla="*/ 1196947 h 1266560"/>
                <a:gd name="connsiteX6" fmla="*/ 14 w 818475"/>
                <a:gd name="connsiteY6" fmla="*/ 627405 h 1266560"/>
                <a:gd name="connsiteX7" fmla="*/ 318199 w 818475"/>
                <a:gd name="connsiteY7" fmla="*/ 101798 h 1266560"/>
                <a:gd name="connsiteX8" fmla="*/ 438815 w 818475"/>
                <a:gd name="connsiteY8" fmla="*/ 0 h 126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475" h="1266560">
                  <a:moveTo>
                    <a:pt x="438815" y="0"/>
                  </a:moveTo>
                  <a:lnTo>
                    <a:pt x="500408" y="49960"/>
                  </a:lnTo>
                  <a:cubicBezTo>
                    <a:pt x="673856" y="189728"/>
                    <a:pt x="808767" y="430867"/>
                    <a:pt x="817954" y="625166"/>
                  </a:cubicBezTo>
                  <a:cubicBezTo>
                    <a:pt x="827141" y="819465"/>
                    <a:pt x="714031" y="1085845"/>
                    <a:pt x="555529" y="1215755"/>
                  </a:cubicBezTo>
                  <a:cubicBezTo>
                    <a:pt x="520629" y="1240011"/>
                    <a:pt x="495435" y="1251752"/>
                    <a:pt x="446146" y="1266560"/>
                  </a:cubicBezTo>
                  <a:lnTo>
                    <a:pt x="328293" y="1196947"/>
                  </a:lnTo>
                  <a:cubicBezTo>
                    <a:pt x="144602" y="1072848"/>
                    <a:pt x="-1633" y="862856"/>
                    <a:pt x="14" y="627405"/>
                  </a:cubicBezTo>
                  <a:cubicBezTo>
                    <a:pt x="32799" y="412939"/>
                    <a:pt x="156485" y="244322"/>
                    <a:pt x="318199" y="101798"/>
                  </a:cubicBezTo>
                  <a:lnTo>
                    <a:pt x="438815"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900" dirty="0">
                  <a:solidFill>
                    <a:srgbClr val="FFFFFF"/>
                  </a:solidFill>
                  <a:latin typeface="+mn-ea"/>
                </a:rPr>
                <a:t>新产品</a:t>
              </a:r>
            </a:p>
          </p:txBody>
        </p:sp>
        <p:sp>
          <p:nvSpPr>
            <p:cNvPr id="8" name="任意多边形 7"/>
            <p:cNvSpPr/>
            <p:nvPr/>
          </p:nvSpPr>
          <p:spPr>
            <a:xfrm>
              <a:off x="3941570" y="2044710"/>
              <a:ext cx="969196" cy="3113463"/>
            </a:xfrm>
            <a:custGeom>
              <a:avLst/>
              <a:gdLst>
                <a:gd name="connsiteX0" fmla="*/ 540542 w 971549"/>
                <a:gd name="connsiteY0" fmla="*/ 0 h 3121025"/>
                <a:gd name="connsiteX1" fmla="*/ 447674 w 971549"/>
                <a:gd name="connsiteY1" fmla="*/ 916781 h 3121025"/>
                <a:gd name="connsiteX2" fmla="*/ 440997 w 971549"/>
                <a:gd name="connsiteY2" fmla="*/ 913656 h 3121025"/>
                <a:gd name="connsiteX3" fmla="*/ 417204 w 971549"/>
                <a:gd name="connsiteY3" fmla="*/ 1251512 h 3121025"/>
                <a:gd name="connsiteX4" fmla="*/ 470694 w 971549"/>
                <a:gd name="connsiteY4" fmla="*/ 1046163 h 3121025"/>
                <a:gd name="connsiteX5" fmla="*/ 554037 w 971549"/>
                <a:gd name="connsiteY5" fmla="*/ 781050 h 3121025"/>
                <a:gd name="connsiteX6" fmla="*/ 617537 w 971549"/>
                <a:gd name="connsiteY6" fmla="*/ 876300 h 3121025"/>
                <a:gd name="connsiteX7" fmla="*/ 506412 w 971549"/>
                <a:gd name="connsiteY7" fmla="*/ 1419225 h 3121025"/>
                <a:gd name="connsiteX8" fmla="*/ 503554 w 971549"/>
                <a:gd name="connsiteY8" fmla="*/ 1416281 h 3121025"/>
                <a:gd name="connsiteX9" fmla="*/ 510877 w 971549"/>
                <a:gd name="connsiteY9" fmla="*/ 1641475 h 3121025"/>
                <a:gd name="connsiteX10" fmla="*/ 554037 w 971549"/>
                <a:gd name="connsiteY10" fmla="*/ 2346325 h 3121025"/>
                <a:gd name="connsiteX11" fmla="*/ 651669 w 971549"/>
                <a:gd name="connsiteY11" fmla="*/ 2726531 h 3121025"/>
                <a:gd name="connsiteX12" fmla="*/ 694279 w 971549"/>
                <a:gd name="connsiteY12" fmla="*/ 2836944 h 3121025"/>
                <a:gd name="connsiteX13" fmla="*/ 709612 w 971549"/>
                <a:gd name="connsiteY13" fmla="*/ 2771775 h 3121025"/>
                <a:gd name="connsiteX14" fmla="*/ 814387 w 971549"/>
                <a:gd name="connsiteY14" fmla="*/ 2471738 h 3121025"/>
                <a:gd name="connsiteX15" fmla="*/ 971549 w 971549"/>
                <a:gd name="connsiteY15" fmla="*/ 2512219 h 3121025"/>
                <a:gd name="connsiteX16" fmla="*/ 928687 w 971549"/>
                <a:gd name="connsiteY16" fmla="*/ 2543175 h 3121025"/>
                <a:gd name="connsiteX17" fmla="*/ 812006 w 971549"/>
                <a:gd name="connsiteY17" fmla="*/ 2883693 h 3121025"/>
                <a:gd name="connsiteX18" fmla="*/ 787597 w 971549"/>
                <a:gd name="connsiteY18" fmla="*/ 3067874 h 3121025"/>
                <a:gd name="connsiteX19" fmla="*/ 801687 w 971549"/>
                <a:gd name="connsiteY19" fmla="*/ 3101975 h 3121025"/>
                <a:gd name="connsiteX20" fmla="*/ 420687 w 971549"/>
                <a:gd name="connsiteY20" fmla="*/ 3121025 h 3121025"/>
                <a:gd name="connsiteX21" fmla="*/ 230187 w 971549"/>
                <a:gd name="connsiteY21" fmla="*/ 2219325 h 3121025"/>
                <a:gd name="connsiteX22" fmla="*/ 230269 w 971549"/>
                <a:gd name="connsiteY22" fmla="*/ 2219256 h 3121025"/>
                <a:gd name="connsiteX23" fmla="*/ 90487 w 971549"/>
                <a:gd name="connsiteY23" fmla="*/ 2085975 h 3121025"/>
                <a:gd name="connsiteX24" fmla="*/ 0 w 971549"/>
                <a:gd name="connsiteY24" fmla="*/ 2043113 h 3121025"/>
                <a:gd name="connsiteX25" fmla="*/ 104775 w 971549"/>
                <a:gd name="connsiteY25" fmla="*/ 1938338 h 3121025"/>
                <a:gd name="connsiteX26" fmla="*/ 311975 w 971549"/>
                <a:gd name="connsiteY26" fmla="*/ 2141393 h 3121025"/>
                <a:gd name="connsiteX27" fmla="*/ 298958 w 971549"/>
                <a:gd name="connsiteY27" fmla="*/ 2003425 h 3121025"/>
                <a:gd name="connsiteX28" fmla="*/ 325437 w 971549"/>
                <a:gd name="connsiteY28" fmla="*/ 981075 h 3121025"/>
                <a:gd name="connsiteX29" fmla="*/ 328381 w 971549"/>
                <a:gd name="connsiteY29" fmla="*/ 961942 h 3121025"/>
                <a:gd name="connsiteX30" fmla="*/ 264021 w 971549"/>
                <a:gd name="connsiteY30" fmla="*/ 839391 h 3121025"/>
                <a:gd name="connsiteX31" fmla="*/ 176212 w 971549"/>
                <a:gd name="connsiteY31" fmla="*/ 661987 h 3121025"/>
                <a:gd name="connsiteX32" fmla="*/ 219075 w 971549"/>
                <a:gd name="connsiteY32" fmla="*/ 614363 h 3121025"/>
                <a:gd name="connsiteX33" fmla="*/ 340076 w 971549"/>
                <a:gd name="connsiteY33" fmla="*/ 822986 h 3121025"/>
                <a:gd name="connsiteX34" fmla="*/ 421480 w 971549"/>
                <a:gd name="connsiteY34" fmla="*/ 42863 h 3121025"/>
                <a:gd name="connsiteX0" fmla="*/ 540542 w 971549"/>
                <a:gd name="connsiteY0" fmla="*/ 0 h 3121025"/>
                <a:gd name="connsiteX1" fmla="*/ 447674 w 971549"/>
                <a:gd name="connsiteY1" fmla="*/ 916781 h 3121025"/>
                <a:gd name="connsiteX2" fmla="*/ 440997 w 971549"/>
                <a:gd name="connsiteY2" fmla="*/ 913656 h 3121025"/>
                <a:gd name="connsiteX3" fmla="*/ 417204 w 971549"/>
                <a:gd name="connsiteY3" fmla="*/ 1251512 h 3121025"/>
                <a:gd name="connsiteX4" fmla="*/ 470694 w 971549"/>
                <a:gd name="connsiteY4" fmla="*/ 1046163 h 3121025"/>
                <a:gd name="connsiteX5" fmla="*/ 554037 w 971549"/>
                <a:gd name="connsiteY5" fmla="*/ 781050 h 3121025"/>
                <a:gd name="connsiteX6" fmla="*/ 617537 w 971549"/>
                <a:gd name="connsiteY6" fmla="*/ 876300 h 3121025"/>
                <a:gd name="connsiteX7" fmla="*/ 506412 w 971549"/>
                <a:gd name="connsiteY7" fmla="*/ 1419225 h 3121025"/>
                <a:gd name="connsiteX8" fmla="*/ 503554 w 971549"/>
                <a:gd name="connsiteY8" fmla="*/ 1416281 h 3121025"/>
                <a:gd name="connsiteX9" fmla="*/ 510877 w 971549"/>
                <a:gd name="connsiteY9" fmla="*/ 1641475 h 3121025"/>
                <a:gd name="connsiteX10" fmla="*/ 554037 w 971549"/>
                <a:gd name="connsiteY10" fmla="*/ 2346325 h 3121025"/>
                <a:gd name="connsiteX11" fmla="*/ 651669 w 971549"/>
                <a:gd name="connsiteY11" fmla="*/ 2726531 h 3121025"/>
                <a:gd name="connsiteX12" fmla="*/ 694279 w 971549"/>
                <a:gd name="connsiteY12" fmla="*/ 2836944 h 3121025"/>
                <a:gd name="connsiteX13" fmla="*/ 709612 w 971549"/>
                <a:gd name="connsiteY13" fmla="*/ 2771775 h 3121025"/>
                <a:gd name="connsiteX14" fmla="*/ 814387 w 971549"/>
                <a:gd name="connsiteY14" fmla="*/ 2471738 h 3121025"/>
                <a:gd name="connsiteX15" fmla="*/ 971549 w 971549"/>
                <a:gd name="connsiteY15" fmla="*/ 2512219 h 3121025"/>
                <a:gd name="connsiteX16" fmla="*/ 928687 w 971549"/>
                <a:gd name="connsiteY16" fmla="*/ 2543175 h 3121025"/>
                <a:gd name="connsiteX17" fmla="*/ 812006 w 971549"/>
                <a:gd name="connsiteY17" fmla="*/ 2883693 h 3121025"/>
                <a:gd name="connsiteX18" fmla="*/ 787597 w 971549"/>
                <a:gd name="connsiteY18" fmla="*/ 3067874 h 3121025"/>
                <a:gd name="connsiteX19" fmla="*/ 801687 w 971549"/>
                <a:gd name="connsiteY19" fmla="*/ 3101975 h 3121025"/>
                <a:gd name="connsiteX20" fmla="*/ 420687 w 971549"/>
                <a:gd name="connsiteY20" fmla="*/ 3121025 h 3121025"/>
                <a:gd name="connsiteX21" fmla="*/ 230187 w 971549"/>
                <a:gd name="connsiteY21" fmla="*/ 2219325 h 3121025"/>
                <a:gd name="connsiteX22" fmla="*/ 230269 w 971549"/>
                <a:gd name="connsiteY22" fmla="*/ 2219256 h 3121025"/>
                <a:gd name="connsiteX23" fmla="*/ 90487 w 971549"/>
                <a:gd name="connsiteY23" fmla="*/ 2085975 h 3121025"/>
                <a:gd name="connsiteX24" fmla="*/ 0 w 971549"/>
                <a:gd name="connsiteY24" fmla="*/ 2043113 h 3121025"/>
                <a:gd name="connsiteX25" fmla="*/ 104775 w 971549"/>
                <a:gd name="connsiteY25" fmla="*/ 1938338 h 3121025"/>
                <a:gd name="connsiteX26" fmla="*/ 311975 w 971549"/>
                <a:gd name="connsiteY26" fmla="*/ 2141393 h 3121025"/>
                <a:gd name="connsiteX27" fmla="*/ 298958 w 971549"/>
                <a:gd name="connsiteY27" fmla="*/ 2003425 h 3121025"/>
                <a:gd name="connsiteX28" fmla="*/ 325437 w 971549"/>
                <a:gd name="connsiteY28" fmla="*/ 981075 h 3121025"/>
                <a:gd name="connsiteX29" fmla="*/ 328381 w 971549"/>
                <a:gd name="connsiteY29" fmla="*/ 961942 h 3121025"/>
                <a:gd name="connsiteX30" fmla="*/ 264021 w 971549"/>
                <a:gd name="connsiteY30" fmla="*/ 839391 h 3121025"/>
                <a:gd name="connsiteX31" fmla="*/ 176212 w 971549"/>
                <a:gd name="connsiteY31" fmla="*/ 661987 h 3121025"/>
                <a:gd name="connsiteX32" fmla="*/ 219075 w 971549"/>
                <a:gd name="connsiteY32" fmla="*/ 614363 h 3121025"/>
                <a:gd name="connsiteX33" fmla="*/ 340076 w 971549"/>
                <a:gd name="connsiteY33" fmla="*/ 822986 h 3121025"/>
                <a:gd name="connsiteX34" fmla="*/ 421480 w 971549"/>
                <a:gd name="connsiteY34" fmla="*/ 42863 h 3121025"/>
                <a:gd name="connsiteX35" fmla="*/ 540542 w 971549"/>
                <a:gd name="connsiteY35" fmla="*/ 0 h 3121025"/>
                <a:gd name="connsiteX0" fmla="*/ 540542 w 971549"/>
                <a:gd name="connsiteY0" fmla="*/ 0 h 3121025"/>
                <a:gd name="connsiteX1" fmla="*/ 447674 w 971549"/>
                <a:gd name="connsiteY1" fmla="*/ 916781 h 3121025"/>
                <a:gd name="connsiteX2" fmla="*/ 440997 w 971549"/>
                <a:gd name="connsiteY2" fmla="*/ 913656 h 3121025"/>
                <a:gd name="connsiteX3" fmla="*/ 417204 w 971549"/>
                <a:gd name="connsiteY3" fmla="*/ 1251512 h 3121025"/>
                <a:gd name="connsiteX4" fmla="*/ 470694 w 971549"/>
                <a:gd name="connsiteY4" fmla="*/ 1046163 h 3121025"/>
                <a:gd name="connsiteX5" fmla="*/ 554037 w 971549"/>
                <a:gd name="connsiteY5" fmla="*/ 781050 h 3121025"/>
                <a:gd name="connsiteX6" fmla="*/ 617537 w 971549"/>
                <a:gd name="connsiteY6" fmla="*/ 876300 h 3121025"/>
                <a:gd name="connsiteX7" fmla="*/ 506412 w 971549"/>
                <a:gd name="connsiteY7" fmla="*/ 1419225 h 3121025"/>
                <a:gd name="connsiteX8" fmla="*/ 503554 w 971549"/>
                <a:gd name="connsiteY8" fmla="*/ 1416281 h 3121025"/>
                <a:gd name="connsiteX9" fmla="*/ 510877 w 971549"/>
                <a:gd name="connsiteY9" fmla="*/ 1641475 h 3121025"/>
                <a:gd name="connsiteX10" fmla="*/ 554037 w 971549"/>
                <a:gd name="connsiteY10" fmla="*/ 2346325 h 3121025"/>
                <a:gd name="connsiteX11" fmla="*/ 651669 w 971549"/>
                <a:gd name="connsiteY11" fmla="*/ 2726531 h 3121025"/>
                <a:gd name="connsiteX12" fmla="*/ 694279 w 971549"/>
                <a:gd name="connsiteY12" fmla="*/ 2836944 h 3121025"/>
                <a:gd name="connsiteX13" fmla="*/ 709612 w 971549"/>
                <a:gd name="connsiteY13" fmla="*/ 2771775 h 3121025"/>
                <a:gd name="connsiteX14" fmla="*/ 814387 w 971549"/>
                <a:gd name="connsiteY14" fmla="*/ 2471738 h 3121025"/>
                <a:gd name="connsiteX15" fmla="*/ 971549 w 971549"/>
                <a:gd name="connsiteY15" fmla="*/ 2512219 h 3121025"/>
                <a:gd name="connsiteX16" fmla="*/ 928687 w 971549"/>
                <a:gd name="connsiteY16" fmla="*/ 2543175 h 3121025"/>
                <a:gd name="connsiteX17" fmla="*/ 812006 w 971549"/>
                <a:gd name="connsiteY17" fmla="*/ 2883693 h 3121025"/>
                <a:gd name="connsiteX18" fmla="*/ 787597 w 971549"/>
                <a:gd name="connsiteY18" fmla="*/ 3067874 h 3121025"/>
                <a:gd name="connsiteX19" fmla="*/ 801687 w 971549"/>
                <a:gd name="connsiteY19" fmla="*/ 3101975 h 3121025"/>
                <a:gd name="connsiteX20" fmla="*/ 420687 w 971549"/>
                <a:gd name="connsiteY20" fmla="*/ 3121025 h 3121025"/>
                <a:gd name="connsiteX21" fmla="*/ 230187 w 971549"/>
                <a:gd name="connsiteY21" fmla="*/ 2219325 h 3121025"/>
                <a:gd name="connsiteX22" fmla="*/ 230269 w 971549"/>
                <a:gd name="connsiteY22" fmla="*/ 2219256 h 3121025"/>
                <a:gd name="connsiteX23" fmla="*/ 90487 w 971549"/>
                <a:gd name="connsiteY23" fmla="*/ 2085975 h 3121025"/>
                <a:gd name="connsiteX24" fmla="*/ 0 w 971549"/>
                <a:gd name="connsiteY24" fmla="*/ 2043113 h 3121025"/>
                <a:gd name="connsiteX25" fmla="*/ 104775 w 971549"/>
                <a:gd name="connsiteY25" fmla="*/ 1938338 h 3121025"/>
                <a:gd name="connsiteX26" fmla="*/ 311975 w 971549"/>
                <a:gd name="connsiteY26" fmla="*/ 2141393 h 3121025"/>
                <a:gd name="connsiteX27" fmla="*/ 298958 w 971549"/>
                <a:gd name="connsiteY27" fmla="*/ 2003425 h 3121025"/>
                <a:gd name="connsiteX28" fmla="*/ 325437 w 971549"/>
                <a:gd name="connsiteY28" fmla="*/ 981075 h 3121025"/>
                <a:gd name="connsiteX29" fmla="*/ 328381 w 971549"/>
                <a:gd name="connsiteY29" fmla="*/ 961942 h 3121025"/>
                <a:gd name="connsiteX30" fmla="*/ 264021 w 971549"/>
                <a:gd name="connsiteY30" fmla="*/ 839391 h 3121025"/>
                <a:gd name="connsiteX31" fmla="*/ 176212 w 971549"/>
                <a:gd name="connsiteY31" fmla="*/ 661987 h 3121025"/>
                <a:gd name="connsiteX32" fmla="*/ 219075 w 971549"/>
                <a:gd name="connsiteY32" fmla="*/ 614363 h 3121025"/>
                <a:gd name="connsiteX33" fmla="*/ 340076 w 971549"/>
                <a:gd name="connsiteY33" fmla="*/ 822986 h 3121025"/>
                <a:gd name="connsiteX34" fmla="*/ 421480 w 971549"/>
                <a:gd name="connsiteY34" fmla="*/ 42863 h 3121025"/>
                <a:gd name="connsiteX35" fmla="*/ 540542 w 971549"/>
                <a:gd name="connsiteY35" fmla="*/ 0 h 3121025"/>
                <a:gd name="connsiteX0" fmla="*/ 540542 w 971549"/>
                <a:gd name="connsiteY0" fmla="*/ 0 h 3121025"/>
                <a:gd name="connsiteX1" fmla="*/ 447674 w 971549"/>
                <a:gd name="connsiteY1" fmla="*/ 916781 h 3121025"/>
                <a:gd name="connsiteX2" fmla="*/ 450522 w 971549"/>
                <a:gd name="connsiteY2" fmla="*/ 913656 h 3121025"/>
                <a:gd name="connsiteX3" fmla="*/ 417204 w 971549"/>
                <a:gd name="connsiteY3" fmla="*/ 1251512 h 3121025"/>
                <a:gd name="connsiteX4" fmla="*/ 470694 w 971549"/>
                <a:gd name="connsiteY4" fmla="*/ 1046163 h 3121025"/>
                <a:gd name="connsiteX5" fmla="*/ 554037 w 971549"/>
                <a:gd name="connsiteY5" fmla="*/ 781050 h 3121025"/>
                <a:gd name="connsiteX6" fmla="*/ 617537 w 971549"/>
                <a:gd name="connsiteY6" fmla="*/ 876300 h 3121025"/>
                <a:gd name="connsiteX7" fmla="*/ 506412 w 971549"/>
                <a:gd name="connsiteY7" fmla="*/ 1419225 h 3121025"/>
                <a:gd name="connsiteX8" fmla="*/ 503554 w 971549"/>
                <a:gd name="connsiteY8" fmla="*/ 1416281 h 3121025"/>
                <a:gd name="connsiteX9" fmla="*/ 510877 w 971549"/>
                <a:gd name="connsiteY9" fmla="*/ 1641475 h 3121025"/>
                <a:gd name="connsiteX10" fmla="*/ 554037 w 971549"/>
                <a:gd name="connsiteY10" fmla="*/ 2346325 h 3121025"/>
                <a:gd name="connsiteX11" fmla="*/ 651669 w 971549"/>
                <a:gd name="connsiteY11" fmla="*/ 2726531 h 3121025"/>
                <a:gd name="connsiteX12" fmla="*/ 694279 w 971549"/>
                <a:gd name="connsiteY12" fmla="*/ 2836944 h 3121025"/>
                <a:gd name="connsiteX13" fmla="*/ 709612 w 971549"/>
                <a:gd name="connsiteY13" fmla="*/ 2771775 h 3121025"/>
                <a:gd name="connsiteX14" fmla="*/ 814387 w 971549"/>
                <a:gd name="connsiteY14" fmla="*/ 2471738 h 3121025"/>
                <a:gd name="connsiteX15" fmla="*/ 971549 w 971549"/>
                <a:gd name="connsiteY15" fmla="*/ 2512219 h 3121025"/>
                <a:gd name="connsiteX16" fmla="*/ 928687 w 971549"/>
                <a:gd name="connsiteY16" fmla="*/ 2543175 h 3121025"/>
                <a:gd name="connsiteX17" fmla="*/ 812006 w 971549"/>
                <a:gd name="connsiteY17" fmla="*/ 2883693 h 3121025"/>
                <a:gd name="connsiteX18" fmla="*/ 787597 w 971549"/>
                <a:gd name="connsiteY18" fmla="*/ 3067874 h 3121025"/>
                <a:gd name="connsiteX19" fmla="*/ 801687 w 971549"/>
                <a:gd name="connsiteY19" fmla="*/ 3101975 h 3121025"/>
                <a:gd name="connsiteX20" fmla="*/ 420687 w 971549"/>
                <a:gd name="connsiteY20" fmla="*/ 3121025 h 3121025"/>
                <a:gd name="connsiteX21" fmla="*/ 230187 w 971549"/>
                <a:gd name="connsiteY21" fmla="*/ 2219325 h 3121025"/>
                <a:gd name="connsiteX22" fmla="*/ 230269 w 971549"/>
                <a:gd name="connsiteY22" fmla="*/ 2219256 h 3121025"/>
                <a:gd name="connsiteX23" fmla="*/ 90487 w 971549"/>
                <a:gd name="connsiteY23" fmla="*/ 2085975 h 3121025"/>
                <a:gd name="connsiteX24" fmla="*/ 0 w 971549"/>
                <a:gd name="connsiteY24" fmla="*/ 2043113 h 3121025"/>
                <a:gd name="connsiteX25" fmla="*/ 104775 w 971549"/>
                <a:gd name="connsiteY25" fmla="*/ 1938338 h 3121025"/>
                <a:gd name="connsiteX26" fmla="*/ 311975 w 971549"/>
                <a:gd name="connsiteY26" fmla="*/ 2141393 h 3121025"/>
                <a:gd name="connsiteX27" fmla="*/ 298958 w 971549"/>
                <a:gd name="connsiteY27" fmla="*/ 2003425 h 3121025"/>
                <a:gd name="connsiteX28" fmla="*/ 325437 w 971549"/>
                <a:gd name="connsiteY28" fmla="*/ 981075 h 3121025"/>
                <a:gd name="connsiteX29" fmla="*/ 328381 w 971549"/>
                <a:gd name="connsiteY29" fmla="*/ 961942 h 3121025"/>
                <a:gd name="connsiteX30" fmla="*/ 264021 w 971549"/>
                <a:gd name="connsiteY30" fmla="*/ 839391 h 3121025"/>
                <a:gd name="connsiteX31" fmla="*/ 176212 w 971549"/>
                <a:gd name="connsiteY31" fmla="*/ 661987 h 3121025"/>
                <a:gd name="connsiteX32" fmla="*/ 219075 w 971549"/>
                <a:gd name="connsiteY32" fmla="*/ 614363 h 3121025"/>
                <a:gd name="connsiteX33" fmla="*/ 340076 w 971549"/>
                <a:gd name="connsiteY33" fmla="*/ 822986 h 3121025"/>
                <a:gd name="connsiteX34" fmla="*/ 421480 w 971549"/>
                <a:gd name="connsiteY34" fmla="*/ 42863 h 3121025"/>
                <a:gd name="connsiteX35" fmla="*/ 540542 w 971549"/>
                <a:gd name="connsiteY35" fmla="*/ 0 h 312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1549" h="3121025">
                  <a:moveTo>
                    <a:pt x="540542" y="0"/>
                  </a:moveTo>
                  <a:cubicBezTo>
                    <a:pt x="497680" y="303213"/>
                    <a:pt x="478630" y="611187"/>
                    <a:pt x="447674" y="916781"/>
                  </a:cubicBezTo>
                  <a:lnTo>
                    <a:pt x="450522" y="913656"/>
                  </a:lnTo>
                  <a:cubicBezTo>
                    <a:pt x="442591" y="1026275"/>
                    <a:pt x="444185" y="1138893"/>
                    <a:pt x="417204" y="1251512"/>
                  </a:cubicBezTo>
                  <a:lnTo>
                    <a:pt x="470694" y="1046163"/>
                  </a:lnTo>
                  <a:cubicBezTo>
                    <a:pt x="493712" y="957792"/>
                    <a:pt x="519112" y="869421"/>
                    <a:pt x="554037" y="781050"/>
                  </a:cubicBezTo>
                  <a:lnTo>
                    <a:pt x="617537" y="876300"/>
                  </a:lnTo>
                  <a:cubicBezTo>
                    <a:pt x="567795" y="1057275"/>
                    <a:pt x="533929" y="1244600"/>
                    <a:pt x="506412" y="1419225"/>
                  </a:cubicBezTo>
                  <a:lnTo>
                    <a:pt x="503554" y="1416281"/>
                  </a:lnTo>
                  <a:lnTo>
                    <a:pt x="510877" y="1641475"/>
                  </a:lnTo>
                  <a:cubicBezTo>
                    <a:pt x="516334" y="1876425"/>
                    <a:pt x="519112" y="2111375"/>
                    <a:pt x="554037" y="2346325"/>
                  </a:cubicBezTo>
                  <a:cubicBezTo>
                    <a:pt x="570971" y="2475442"/>
                    <a:pt x="606954" y="2601383"/>
                    <a:pt x="651669" y="2726531"/>
                  </a:cubicBezTo>
                  <a:lnTo>
                    <a:pt x="694279" y="2836944"/>
                  </a:lnTo>
                  <a:lnTo>
                    <a:pt x="709612" y="2771775"/>
                  </a:lnTo>
                  <a:lnTo>
                    <a:pt x="814387" y="2471738"/>
                  </a:lnTo>
                  <a:lnTo>
                    <a:pt x="971549" y="2512219"/>
                  </a:lnTo>
                  <a:lnTo>
                    <a:pt x="928687" y="2543175"/>
                  </a:lnTo>
                  <a:cubicBezTo>
                    <a:pt x="882650" y="2654299"/>
                    <a:pt x="843757" y="2770187"/>
                    <a:pt x="812006" y="2883693"/>
                  </a:cubicBezTo>
                  <a:lnTo>
                    <a:pt x="787597" y="3067874"/>
                  </a:lnTo>
                  <a:lnTo>
                    <a:pt x="801687" y="3101975"/>
                  </a:lnTo>
                  <a:lnTo>
                    <a:pt x="420687" y="3121025"/>
                  </a:lnTo>
                  <a:cubicBezTo>
                    <a:pt x="319087" y="2833158"/>
                    <a:pt x="293687" y="2513542"/>
                    <a:pt x="230187" y="2219325"/>
                  </a:cubicBezTo>
                  <a:cubicBezTo>
                    <a:pt x="230214" y="2219302"/>
                    <a:pt x="230242" y="2219279"/>
                    <a:pt x="230269" y="2219256"/>
                  </a:cubicBezTo>
                  <a:lnTo>
                    <a:pt x="90487" y="2085975"/>
                  </a:lnTo>
                  <a:lnTo>
                    <a:pt x="0" y="2043113"/>
                  </a:lnTo>
                  <a:lnTo>
                    <a:pt x="104775" y="1938338"/>
                  </a:lnTo>
                  <a:lnTo>
                    <a:pt x="311975" y="2141393"/>
                  </a:lnTo>
                  <a:lnTo>
                    <a:pt x="298958" y="2003425"/>
                  </a:lnTo>
                  <a:cubicBezTo>
                    <a:pt x="274968" y="1662642"/>
                    <a:pt x="305065" y="1321859"/>
                    <a:pt x="325437" y="981075"/>
                  </a:cubicBezTo>
                  <a:lnTo>
                    <a:pt x="328381" y="961942"/>
                  </a:lnTo>
                  <a:lnTo>
                    <a:pt x="264021" y="839391"/>
                  </a:lnTo>
                  <a:cubicBezTo>
                    <a:pt x="232966" y="780256"/>
                    <a:pt x="202803" y="721121"/>
                    <a:pt x="176212" y="661987"/>
                  </a:cubicBezTo>
                  <a:lnTo>
                    <a:pt x="219075" y="614363"/>
                  </a:lnTo>
                  <a:lnTo>
                    <a:pt x="340076" y="822986"/>
                  </a:lnTo>
                  <a:lnTo>
                    <a:pt x="421480" y="42863"/>
                  </a:lnTo>
                  <a:lnTo>
                    <a:pt x="5405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mn-ea"/>
              </a:endParaRPr>
            </a:p>
          </p:txBody>
        </p:sp>
      </p:grpSp>
      <p:sp>
        <p:nvSpPr>
          <p:cNvPr id="10" name="TextBox 9"/>
          <p:cNvSpPr txBox="1"/>
          <p:nvPr/>
        </p:nvSpPr>
        <p:spPr>
          <a:xfrm>
            <a:off x="1317124" y="4371623"/>
            <a:ext cx="1955836" cy="1046440"/>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单击此处添加段落文本</a:t>
            </a:r>
            <a:endParaRPr lang="en-US" altLang="zh-CN" sz="1300" dirty="0">
              <a:solidFill>
                <a:schemeClr val="tx1">
                  <a:lumMod val="50000"/>
                  <a:lumOff val="50000"/>
                </a:schemeClr>
              </a:solidFill>
            </a:endParaRPr>
          </a:p>
          <a:p>
            <a:pPr algn="ctr">
              <a:lnSpc>
                <a:spcPct val="150000"/>
              </a:lnSpc>
            </a:pPr>
            <a:r>
              <a:rPr lang="zh-CN" altLang="en-US" sz="1300" dirty="0">
                <a:solidFill>
                  <a:schemeClr val="tx1">
                    <a:lumMod val="50000"/>
                    <a:lumOff val="50000"/>
                  </a:schemeClr>
                </a:solidFill>
              </a:rPr>
              <a:t>单击此处添加段落文本</a:t>
            </a:r>
          </a:p>
          <a:p>
            <a:pPr algn="ctr">
              <a:lnSpc>
                <a:spcPct val="150000"/>
              </a:lnSpc>
            </a:pPr>
            <a:r>
              <a:rPr lang="zh-CN" altLang="en-US" sz="1300" dirty="0">
                <a:solidFill>
                  <a:schemeClr val="tx1">
                    <a:lumMod val="50000"/>
                    <a:lumOff val="50000"/>
                  </a:schemeClr>
                </a:solidFill>
              </a:rPr>
              <a:t>单击此处添加段落文本</a:t>
            </a:r>
          </a:p>
        </p:txBody>
      </p:sp>
      <p:sp>
        <p:nvSpPr>
          <p:cNvPr id="13" name="TextBox 12"/>
          <p:cNvSpPr txBox="1"/>
          <p:nvPr/>
        </p:nvSpPr>
        <p:spPr>
          <a:xfrm>
            <a:off x="2446750" y="2203060"/>
            <a:ext cx="1955836" cy="1046440"/>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单击此处添加段落文本</a:t>
            </a:r>
            <a:endParaRPr lang="en-US" altLang="zh-CN" sz="1300" dirty="0">
              <a:solidFill>
                <a:schemeClr val="tx1">
                  <a:lumMod val="50000"/>
                  <a:lumOff val="50000"/>
                </a:schemeClr>
              </a:solidFill>
            </a:endParaRPr>
          </a:p>
          <a:p>
            <a:pPr algn="ctr">
              <a:lnSpc>
                <a:spcPct val="150000"/>
              </a:lnSpc>
            </a:pPr>
            <a:r>
              <a:rPr lang="zh-CN" altLang="en-US" sz="1300" dirty="0">
                <a:solidFill>
                  <a:schemeClr val="tx1">
                    <a:lumMod val="50000"/>
                    <a:lumOff val="50000"/>
                  </a:schemeClr>
                </a:solidFill>
              </a:rPr>
              <a:t>单击此处添加段落文本</a:t>
            </a:r>
          </a:p>
          <a:p>
            <a:pPr algn="ctr">
              <a:lnSpc>
                <a:spcPct val="150000"/>
              </a:lnSpc>
            </a:pPr>
            <a:r>
              <a:rPr lang="zh-CN" altLang="en-US" sz="1300" dirty="0">
                <a:solidFill>
                  <a:schemeClr val="tx1">
                    <a:lumMod val="50000"/>
                    <a:lumOff val="50000"/>
                  </a:schemeClr>
                </a:solidFill>
              </a:rPr>
              <a:t>单击此处添加段落文本</a:t>
            </a:r>
          </a:p>
        </p:txBody>
      </p:sp>
      <p:sp>
        <p:nvSpPr>
          <p:cNvPr id="14" name="TextBox 13"/>
          <p:cNvSpPr txBox="1"/>
          <p:nvPr/>
        </p:nvSpPr>
        <p:spPr>
          <a:xfrm>
            <a:off x="6426748" y="984089"/>
            <a:ext cx="1955836" cy="1046440"/>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单击此处添加段落文本</a:t>
            </a:r>
            <a:endParaRPr lang="en-US" altLang="zh-CN" sz="1300" dirty="0">
              <a:solidFill>
                <a:schemeClr val="tx1">
                  <a:lumMod val="50000"/>
                  <a:lumOff val="50000"/>
                </a:schemeClr>
              </a:solidFill>
            </a:endParaRPr>
          </a:p>
          <a:p>
            <a:pPr algn="ctr">
              <a:lnSpc>
                <a:spcPct val="150000"/>
              </a:lnSpc>
            </a:pPr>
            <a:r>
              <a:rPr lang="zh-CN" altLang="en-US" sz="1300" dirty="0">
                <a:solidFill>
                  <a:schemeClr val="tx1">
                    <a:lumMod val="50000"/>
                    <a:lumOff val="50000"/>
                  </a:schemeClr>
                </a:solidFill>
              </a:rPr>
              <a:t>单击此处添加段落文本</a:t>
            </a:r>
          </a:p>
          <a:p>
            <a:pPr algn="ctr">
              <a:lnSpc>
                <a:spcPct val="150000"/>
              </a:lnSpc>
            </a:pPr>
            <a:r>
              <a:rPr lang="zh-CN" altLang="en-US" sz="1300" dirty="0">
                <a:solidFill>
                  <a:schemeClr val="tx1">
                    <a:lumMod val="50000"/>
                    <a:lumOff val="50000"/>
                  </a:schemeClr>
                </a:solidFill>
              </a:rPr>
              <a:t>单击此处添加段落文本</a:t>
            </a:r>
          </a:p>
        </p:txBody>
      </p:sp>
      <p:sp>
        <p:nvSpPr>
          <p:cNvPr id="15" name="TextBox 14"/>
          <p:cNvSpPr txBox="1"/>
          <p:nvPr/>
        </p:nvSpPr>
        <p:spPr>
          <a:xfrm>
            <a:off x="7535973" y="2277789"/>
            <a:ext cx="1955836" cy="1046440"/>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单击此处添加段落文本</a:t>
            </a:r>
            <a:endParaRPr lang="en-US" altLang="zh-CN" sz="1300" dirty="0">
              <a:solidFill>
                <a:schemeClr val="tx1">
                  <a:lumMod val="50000"/>
                  <a:lumOff val="50000"/>
                </a:schemeClr>
              </a:solidFill>
            </a:endParaRPr>
          </a:p>
          <a:p>
            <a:pPr algn="ctr">
              <a:lnSpc>
                <a:spcPct val="150000"/>
              </a:lnSpc>
            </a:pPr>
            <a:r>
              <a:rPr lang="zh-CN" altLang="en-US" sz="1300" dirty="0">
                <a:solidFill>
                  <a:schemeClr val="tx1">
                    <a:lumMod val="50000"/>
                    <a:lumOff val="50000"/>
                  </a:schemeClr>
                </a:solidFill>
              </a:rPr>
              <a:t>单击此处添加段落文本</a:t>
            </a:r>
          </a:p>
          <a:p>
            <a:pPr algn="ctr">
              <a:lnSpc>
                <a:spcPct val="150000"/>
              </a:lnSpc>
            </a:pPr>
            <a:r>
              <a:rPr lang="zh-CN" altLang="en-US" sz="1300" dirty="0">
                <a:solidFill>
                  <a:schemeClr val="tx1">
                    <a:lumMod val="50000"/>
                    <a:lumOff val="50000"/>
                  </a:schemeClr>
                </a:solidFill>
              </a:rPr>
              <a:t>单击此处添加段落文本</a:t>
            </a:r>
          </a:p>
        </p:txBody>
      </p:sp>
      <p:sp>
        <p:nvSpPr>
          <p:cNvPr id="16" name="TextBox 15"/>
          <p:cNvSpPr txBox="1"/>
          <p:nvPr/>
        </p:nvSpPr>
        <p:spPr>
          <a:xfrm>
            <a:off x="8336830" y="4197085"/>
            <a:ext cx="1955836" cy="1046440"/>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单击此处添加段落文本</a:t>
            </a:r>
            <a:endParaRPr lang="en-US" altLang="zh-CN" sz="1300" dirty="0">
              <a:solidFill>
                <a:schemeClr val="tx1">
                  <a:lumMod val="50000"/>
                  <a:lumOff val="50000"/>
                </a:schemeClr>
              </a:solidFill>
            </a:endParaRPr>
          </a:p>
          <a:p>
            <a:pPr algn="ctr">
              <a:lnSpc>
                <a:spcPct val="150000"/>
              </a:lnSpc>
            </a:pPr>
            <a:r>
              <a:rPr lang="zh-CN" altLang="en-US" sz="1300" dirty="0">
                <a:solidFill>
                  <a:schemeClr val="tx1">
                    <a:lumMod val="50000"/>
                    <a:lumOff val="50000"/>
                  </a:schemeClr>
                </a:solidFill>
              </a:rPr>
              <a:t>单击此处添加段落文本</a:t>
            </a:r>
          </a:p>
          <a:p>
            <a:pPr algn="ctr">
              <a:lnSpc>
                <a:spcPct val="150000"/>
              </a:lnSpc>
            </a:pPr>
            <a:r>
              <a:rPr lang="zh-CN" altLang="en-US" sz="1300" dirty="0">
                <a:solidFill>
                  <a:schemeClr val="tx1">
                    <a:lumMod val="50000"/>
                    <a:lumOff val="50000"/>
                  </a:schemeClr>
                </a:solidFill>
              </a:rPr>
              <a:t>单击此处添加段落文本</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41374884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51811" y="2015068"/>
            <a:ext cx="2728028" cy="2741083"/>
            <a:chOff x="825500" y="1511300"/>
            <a:chExt cx="2046287" cy="2055812"/>
          </a:xfrm>
        </p:grpSpPr>
        <p:sp>
          <p:nvSpPr>
            <p:cNvPr id="4" name="Freeform 6"/>
            <p:cNvSpPr>
              <a:spLocks/>
            </p:cNvSpPr>
            <p:nvPr/>
          </p:nvSpPr>
          <p:spPr bwMode="auto">
            <a:xfrm>
              <a:off x="825500" y="1511300"/>
              <a:ext cx="2046287" cy="2055812"/>
            </a:xfrm>
            <a:custGeom>
              <a:avLst/>
              <a:gdLst>
                <a:gd name="T0" fmla="*/ 104 w 1588"/>
                <a:gd name="T1" fmla="*/ 1596 h 1596"/>
                <a:gd name="T2" fmla="*/ 1470 w 1588"/>
                <a:gd name="T3" fmla="*/ 1596 h 1596"/>
                <a:gd name="T4" fmla="*/ 1470 w 1588"/>
                <a:gd name="T5" fmla="*/ 1596 h 1596"/>
                <a:gd name="T6" fmla="*/ 1488 w 1588"/>
                <a:gd name="T7" fmla="*/ 1596 h 1596"/>
                <a:gd name="T8" fmla="*/ 1506 w 1588"/>
                <a:gd name="T9" fmla="*/ 1594 h 1596"/>
                <a:gd name="T10" fmla="*/ 1520 w 1588"/>
                <a:gd name="T11" fmla="*/ 1590 h 1596"/>
                <a:gd name="T12" fmla="*/ 1534 w 1588"/>
                <a:gd name="T13" fmla="*/ 1584 h 1596"/>
                <a:gd name="T14" fmla="*/ 1548 w 1588"/>
                <a:gd name="T15" fmla="*/ 1578 h 1596"/>
                <a:gd name="T16" fmla="*/ 1558 w 1588"/>
                <a:gd name="T17" fmla="*/ 1570 h 1596"/>
                <a:gd name="T18" fmla="*/ 1566 w 1588"/>
                <a:gd name="T19" fmla="*/ 1562 h 1596"/>
                <a:gd name="T20" fmla="*/ 1574 w 1588"/>
                <a:gd name="T21" fmla="*/ 1552 h 1596"/>
                <a:gd name="T22" fmla="*/ 1580 w 1588"/>
                <a:gd name="T23" fmla="*/ 1540 h 1596"/>
                <a:gd name="T24" fmla="*/ 1584 w 1588"/>
                <a:gd name="T25" fmla="*/ 1528 h 1596"/>
                <a:gd name="T26" fmla="*/ 1586 w 1588"/>
                <a:gd name="T27" fmla="*/ 1516 h 1596"/>
                <a:gd name="T28" fmla="*/ 1588 w 1588"/>
                <a:gd name="T29" fmla="*/ 1504 h 1596"/>
                <a:gd name="T30" fmla="*/ 1586 w 1588"/>
                <a:gd name="T31" fmla="*/ 1490 h 1596"/>
                <a:gd name="T32" fmla="*/ 1584 w 1588"/>
                <a:gd name="T33" fmla="*/ 1476 h 1596"/>
                <a:gd name="T34" fmla="*/ 1578 w 1588"/>
                <a:gd name="T35" fmla="*/ 1462 h 1596"/>
                <a:gd name="T36" fmla="*/ 1572 w 1588"/>
                <a:gd name="T37" fmla="*/ 1446 h 1596"/>
                <a:gd name="T38" fmla="*/ 862 w 1588"/>
                <a:gd name="T39" fmla="*/ 58 h 1596"/>
                <a:gd name="T40" fmla="*/ 862 w 1588"/>
                <a:gd name="T41" fmla="*/ 58 h 1596"/>
                <a:gd name="T42" fmla="*/ 854 w 1588"/>
                <a:gd name="T43" fmla="*/ 44 h 1596"/>
                <a:gd name="T44" fmla="*/ 846 w 1588"/>
                <a:gd name="T45" fmla="*/ 32 h 1596"/>
                <a:gd name="T46" fmla="*/ 836 w 1588"/>
                <a:gd name="T47" fmla="*/ 22 h 1596"/>
                <a:gd name="T48" fmla="*/ 828 w 1588"/>
                <a:gd name="T49" fmla="*/ 14 h 1596"/>
                <a:gd name="T50" fmla="*/ 818 w 1588"/>
                <a:gd name="T51" fmla="*/ 8 h 1596"/>
                <a:gd name="T52" fmla="*/ 808 w 1588"/>
                <a:gd name="T53" fmla="*/ 4 h 1596"/>
                <a:gd name="T54" fmla="*/ 798 w 1588"/>
                <a:gd name="T55" fmla="*/ 0 h 1596"/>
                <a:gd name="T56" fmla="*/ 788 w 1588"/>
                <a:gd name="T57" fmla="*/ 0 h 1596"/>
                <a:gd name="T58" fmla="*/ 778 w 1588"/>
                <a:gd name="T59" fmla="*/ 0 h 1596"/>
                <a:gd name="T60" fmla="*/ 768 w 1588"/>
                <a:gd name="T61" fmla="*/ 4 h 1596"/>
                <a:gd name="T62" fmla="*/ 758 w 1588"/>
                <a:gd name="T63" fmla="*/ 8 h 1596"/>
                <a:gd name="T64" fmla="*/ 748 w 1588"/>
                <a:gd name="T65" fmla="*/ 14 h 1596"/>
                <a:gd name="T66" fmla="*/ 738 w 1588"/>
                <a:gd name="T67" fmla="*/ 22 h 1596"/>
                <a:gd name="T68" fmla="*/ 730 w 1588"/>
                <a:gd name="T69" fmla="*/ 32 h 1596"/>
                <a:gd name="T70" fmla="*/ 722 w 1588"/>
                <a:gd name="T71" fmla="*/ 44 h 1596"/>
                <a:gd name="T72" fmla="*/ 714 w 1588"/>
                <a:gd name="T73" fmla="*/ 58 h 1596"/>
                <a:gd name="T74" fmla="*/ 14 w 1588"/>
                <a:gd name="T75" fmla="*/ 1456 h 1596"/>
                <a:gd name="T76" fmla="*/ 14 w 1588"/>
                <a:gd name="T77" fmla="*/ 1456 h 1596"/>
                <a:gd name="T78" fmla="*/ 8 w 1588"/>
                <a:gd name="T79" fmla="*/ 1472 h 1596"/>
                <a:gd name="T80" fmla="*/ 4 w 1588"/>
                <a:gd name="T81" fmla="*/ 1486 h 1596"/>
                <a:gd name="T82" fmla="*/ 0 w 1588"/>
                <a:gd name="T83" fmla="*/ 1500 h 1596"/>
                <a:gd name="T84" fmla="*/ 0 w 1588"/>
                <a:gd name="T85" fmla="*/ 1512 h 1596"/>
                <a:gd name="T86" fmla="*/ 0 w 1588"/>
                <a:gd name="T87" fmla="*/ 1524 h 1596"/>
                <a:gd name="T88" fmla="*/ 2 w 1588"/>
                <a:gd name="T89" fmla="*/ 1536 h 1596"/>
                <a:gd name="T90" fmla="*/ 6 w 1588"/>
                <a:gd name="T91" fmla="*/ 1546 h 1596"/>
                <a:gd name="T92" fmla="*/ 12 w 1588"/>
                <a:gd name="T93" fmla="*/ 1556 h 1596"/>
                <a:gd name="T94" fmla="*/ 18 w 1588"/>
                <a:gd name="T95" fmla="*/ 1566 h 1596"/>
                <a:gd name="T96" fmla="*/ 26 w 1588"/>
                <a:gd name="T97" fmla="*/ 1574 h 1596"/>
                <a:gd name="T98" fmla="*/ 36 w 1588"/>
                <a:gd name="T99" fmla="*/ 1580 h 1596"/>
                <a:gd name="T100" fmla="*/ 48 w 1588"/>
                <a:gd name="T101" fmla="*/ 1586 h 1596"/>
                <a:gd name="T102" fmla="*/ 60 w 1588"/>
                <a:gd name="T103" fmla="*/ 1590 h 1596"/>
                <a:gd name="T104" fmla="*/ 74 w 1588"/>
                <a:gd name="T105" fmla="*/ 1594 h 1596"/>
                <a:gd name="T106" fmla="*/ 88 w 1588"/>
                <a:gd name="T107" fmla="*/ 1596 h 1596"/>
                <a:gd name="T108" fmla="*/ 104 w 1588"/>
                <a:gd name="T109" fmla="*/ 1596 h 1596"/>
                <a:gd name="T110" fmla="*/ 104 w 1588"/>
                <a:gd name="T111" fmla="*/ 1596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8" h="1596">
                  <a:moveTo>
                    <a:pt x="104" y="1596"/>
                  </a:moveTo>
                  <a:lnTo>
                    <a:pt x="1470" y="1596"/>
                  </a:lnTo>
                  <a:lnTo>
                    <a:pt x="1470" y="1596"/>
                  </a:lnTo>
                  <a:lnTo>
                    <a:pt x="1488" y="1596"/>
                  </a:lnTo>
                  <a:lnTo>
                    <a:pt x="1506" y="1594"/>
                  </a:lnTo>
                  <a:lnTo>
                    <a:pt x="1520" y="1590"/>
                  </a:lnTo>
                  <a:lnTo>
                    <a:pt x="1534" y="1584"/>
                  </a:lnTo>
                  <a:lnTo>
                    <a:pt x="1548" y="1578"/>
                  </a:lnTo>
                  <a:lnTo>
                    <a:pt x="1558" y="1570"/>
                  </a:lnTo>
                  <a:lnTo>
                    <a:pt x="1566" y="1562"/>
                  </a:lnTo>
                  <a:lnTo>
                    <a:pt x="1574" y="1552"/>
                  </a:lnTo>
                  <a:lnTo>
                    <a:pt x="1580" y="1540"/>
                  </a:lnTo>
                  <a:lnTo>
                    <a:pt x="1584" y="1528"/>
                  </a:lnTo>
                  <a:lnTo>
                    <a:pt x="1586" y="1516"/>
                  </a:lnTo>
                  <a:lnTo>
                    <a:pt x="1588" y="1504"/>
                  </a:lnTo>
                  <a:lnTo>
                    <a:pt x="1586" y="1490"/>
                  </a:lnTo>
                  <a:lnTo>
                    <a:pt x="1584" y="1476"/>
                  </a:lnTo>
                  <a:lnTo>
                    <a:pt x="1578" y="1462"/>
                  </a:lnTo>
                  <a:lnTo>
                    <a:pt x="1572" y="1446"/>
                  </a:lnTo>
                  <a:lnTo>
                    <a:pt x="862" y="58"/>
                  </a:lnTo>
                  <a:lnTo>
                    <a:pt x="862" y="58"/>
                  </a:lnTo>
                  <a:lnTo>
                    <a:pt x="854" y="44"/>
                  </a:lnTo>
                  <a:lnTo>
                    <a:pt x="846" y="32"/>
                  </a:lnTo>
                  <a:lnTo>
                    <a:pt x="836" y="22"/>
                  </a:lnTo>
                  <a:lnTo>
                    <a:pt x="828" y="14"/>
                  </a:lnTo>
                  <a:lnTo>
                    <a:pt x="818" y="8"/>
                  </a:lnTo>
                  <a:lnTo>
                    <a:pt x="808" y="4"/>
                  </a:lnTo>
                  <a:lnTo>
                    <a:pt x="798" y="0"/>
                  </a:lnTo>
                  <a:lnTo>
                    <a:pt x="788" y="0"/>
                  </a:lnTo>
                  <a:lnTo>
                    <a:pt x="778" y="0"/>
                  </a:lnTo>
                  <a:lnTo>
                    <a:pt x="768" y="4"/>
                  </a:lnTo>
                  <a:lnTo>
                    <a:pt x="758" y="8"/>
                  </a:lnTo>
                  <a:lnTo>
                    <a:pt x="748" y="14"/>
                  </a:lnTo>
                  <a:lnTo>
                    <a:pt x="738" y="22"/>
                  </a:lnTo>
                  <a:lnTo>
                    <a:pt x="730" y="32"/>
                  </a:lnTo>
                  <a:lnTo>
                    <a:pt x="722" y="44"/>
                  </a:lnTo>
                  <a:lnTo>
                    <a:pt x="714" y="58"/>
                  </a:lnTo>
                  <a:lnTo>
                    <a:pt x="14" y="1456"/>
                  </a:lnTo>
                  <a:lnTo>
                    <a:pt x="14" y="1456"/>
                  </a:lnTo>
                  <a:lnTo>
                    <a:pt x="8" y="1472"/>
                  </a:lnTo>
                  <a:lnTo>
                    <a:pt x="4" y="1486"/>
                  </a:lnTo>
                  <a:lnTo>
                    <a:pt x="0" y="1500"/>
                  </a:lnTo>
                  <a:lnTo>
                    <a:pt x="0" y="1512"/>
                  </a:lnTo>
                  <a:lnTo>
                    <a:pt x="0" y="1524"/>
                  </a:lnTo>
                  <a:lnTo>
                    <a:pt x="2" y="1536"/>
                  </a:lnTo>
                  <a:lnTo>
                    <a:pt x="6" y="1546"/>
                  </a:lnTo>
                  <a:lnTo>
                    <a:pt x="12" y="1556"/>
                  </a:lnTo>
                  <a:lnTo>
                    <a:pt x="18" y="1566"/>
                  </a:lnTo>
                  <a:lnTo>
                    <a:pt x="26" y="1574"/>
                  </a:lnTo>
                  <a:lnTo>
                    <a:pt x="36" y="1580"/>
                  </a:lnTo>
                  <a:lnTo>
                    <a:pt x="48" y="1586"/>
                  </a:lnTo>
                  <a:lnTo>
                    <a:pt x="60" y="1590"/>
                  </a:lnTo>
                  <a:lnTo>
                    <a:pt x="74" y="1594"/>
                  </a:lnTo>
                  <a:lnTo>
                    <a:pt x="88" y="1596"/>
                  </a:lnTo>
                  <a:lnTo>
                    <a:pt x="104" y="1596"/>
                  </a:lnTo>
                  <a:lnTo>
                    <a:pt x="104" y="1596"/>
                  </a:lnTo>
                  <a:close/>
                </a:path>
              </a:pathLst>
            </a:custGeom>
            <a:solidFill>
              <a:schemeClr val="accent3"/>
            </a:solidFill>
            <a:ln>
              <a:noFill/>
            </a:ln>
          </p:spPr>
          <p:txBody>
            <a:bodyPr/>
            <a:lstStyle/>
            <a:p>
              <a:pPr>
                <a:defRPr/>
              </a:pPr>
              <a:endParaRPr lang="zh-CN" altLang="en-US" sz="1900" kern="0">
                <a:solidFill>
                  <a:srgbClr val="777777"/>
                </a:solidFill>
                <a:latin typeface="微软雅黑" pitchFamily="34" charset="-122"/>
                <a:ea typeface="微软雅黑" pitchFamily="34" charset="-122"/>
              </a:endParaRPr>
            </a:p>
          </p:txBody>
        </p:sp>
        <p:sp>
          <p:nvSpPr>
            <p:cNvPr id="5" name="文本框 34"/>
            <p:cNvSpPr txBox="1">
              <a:spLocks noChangeArrowheads="1"/>
            </p:cNvSpPr>
            <p:nvPr/>
          </p:nvSpPr>
          <p:spPr bwMode="auto">
            <a:xfrm>
              <a:off x="1231900" y="2305050"/>
              <a:ext cx="750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4800">
                  <a:solidFill>
                    <a:srgbClr val="FFFFFF"/>
                  </a:solidFill>
                  <a:latin typeface="微软雅黑" pitchFamily="34" charset="-122"/>
                  <a:ea typeface="微软雅黑" pitchFamily="34" charset="-122"/>
                </a:rPr>
                <a:t>01</a:t>
              </a:r>
              <a:endParaRPr lang="zh-CN" altLang="en-US" sz="4800">
                <a:solidFill>
                  <a:srgbClr val="FFFFFF"/>
                </a:solidFill>
                <a:latin typeface="微软雅黑" pitchFamily="34" charset="-122"/>
                <a:ea typeface="微软雅黑" pitchFamily="34" charset="-122"/>
              </a:endParaRPr>
            </a:p>
          </p:txBody>
        </p:sp>
        <p:pic>
          <p:nvPicPr>
            <p:cNvPr id="6" name="图片 3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5637" y="2446337"/>
              <a:ext cx="4159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接连接符 36"/>
            <p:cNvCxnSpPr>
              <a:cxnSpLocks noChangeShapeType="1"/>
            </p:cNvCxnSpPr>
            <p:nvPr/>
          </p:nvCxnSpPr>
          <p:spPr bwMode="auto">
            <a:xfrm>
              <a:off x="1220787" y="2973387"/>
              <a:ext cx="1255713" cy="0"/>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8" name="矩形 7"/>
            <p:cNvSpPr/>
            <p:nvPr/>
          </p:nvSpPr>
          <p:spPr>
            <a:xfrm>
              <a:off x="1549826" y="3002700"/>
              <a:ext cx="657958" cy="536686"/>
            </a:xfrm>
            <a:prstGeom prst="rect">
              <a:avLst/>
            </a:prstGeom>
          </p:spPr>
          <p:txBody>
            <a:bodyPr wrap="none" anchor="ctr">
              <a:spAutoFit/>
            </a:bodyPr>
            <a:lstStyle/>
            <a:p>
              <a:pPr algn="ctr">
                <a:lnSpc>
                  <a:spcPct val="150000"/>
                </a:lnSpc>
                <a:defRPr/>
              </a:pPr>
              <a:r>
                <a:rPr lang="zh-CN" altLang="en-US" sz="2700" b="1" kern="0" dirty="0">
                  <a:solidFill>
                    <a:srgbClr val="FFFFFF"/>
                  </a:solidFill>
                  <a:latin typeface="微软雅黑" pitchFamily="34" charset="-122"/>
                  <a:ea typeface="微软雅黑" pitchFamily="34" charset="-122"/>
                </a:rPr>
                <a:t>标题</a:t>
              </a:r>
              <a:endParaRPr lang="en-US" altLang="zh-CN" sz="2700" b="1" kern="0" dirty="0">
                <a:solidFill>
                  <a:srgbClr val="FFFFFF"/>
                </a:solidFill>
                <a:latin typeface="微软雅黑" pitchFamily="34" charset="-122"/>
                <a:ea typeface="微软雅黑" pitchFamily="34" charset="-122"/>
              </a:endParaRPr>
            </a:p>
          </p:txBody>
        </p:sp>
      </p:grpSp>
      <p:grpSp>
        <p:nvGrpSpPr>
          <p:cNvPr id="9" name="组合 8"/>
          <p:cNvGrpSpPr/>
          <p:nvPr/>
        </p:nvGrpSpPr>
        <p:grpSpPr>
          <a:xfrm>
            <a:off x="5970505" y="2015068"/>
            <a:ext cx="2725912" cy="2741083"/>
            <a:chOff x="4746625" y="1511300"/>
            <a:chExt cx="2044700" cy="2055812"/>
          </a:xfrm>
        </p:grpSpPr>
        <p:sp>
          <p:nvSpPr>
            <p:cNvPr id="10" name="Freeform 7"/>
            <p:cNvSpPr>
              <a:spLocks/>
            </p:cNvSpPr>
            <p:nvPr/>
          </p:nvSpPr>
          <p:spPr bwMode="auto">
            <a:xfrm>
              <a:off x="4746625" y="1511300"/>
              <a:ext cx="2044700" cy="2055812"/>
            </a:xfrm>
            <a:custGeom>
              <a:avLst/>
              <a:gdLst>
                <a:gd name="T0" fmla="*/ 104 w 1588"/>
                <a:gd name="T1" fmla="*/ 1596 h 1596"/>
                <a:gd name="T2" fmla="*/ 1482 w 1588"/>
                <a:gd name="T3" fmla="*/ 1596 h 1596"/>
                <a:gd name="T4" fmla="*/ 1482 w 1588"/>
                <a:gd name="T5" fmla="*/ 1596 h 1596"/>
                <a:gd name="T6" fmla="*/ 1498 w 1588"/>
                <a:gd name="T7" fmla="*/ 1596 h 1596"/>
                <a:gd name="T8" fmla="*/ 1514 w 1588"/>
                <a:gd name="T9" fmla="*/ 1594 h 1596"/>
                <a:gd name="T10" fmla="*/ 1526 w 1588"/>
                <a:gd name="T11" fmla="*/ 1590 h 1596"/>
                <a:gd name="T12" fmla="*/ 1540 w 1588"/>
                <a:gd name="T13" fmla="*/ 1584 h 1596"/>
                <a:gd name="T14" fmla="*/ 1550 w 1588"/>
                <a:gd name="T15" fmla="*/ 1578 h 1596"/>
                <a:gd name="T16" fmla="*/ 1560 w 1588"/>
                <a:gd name="T17" fmla="*/ 1570 h 1596"/>
                <a:gd name="T18" fmla="*/ 1568 w 1588"/>
                <a:gd name="T19" fmla="*/ 1562 h 1596"/>
                <a:gd name="T20" fmla="*/ 1576 w 1588"/>
                <a:gd name="T21" fmla="*/ 1552 h 1596"/>
                <a:gd name="T22" fmla="*/ 1580 w 1588"/>
                <a:gd name="T23" fmla="*/ 1540 h 1596"/>
                <a:gd name="T24" fmla="*/ 1584 w 1588"/>
                <a:gd name="T25" fmla="*/ 1528 h 1596"/>
                <a:gd name="T26" fmla="*/ 1586 w 1588"/>
                <a:gd name="T27" fmla="*/ 1516 h 1596"/>
                <a:gd name="T28" fmla="*/ 1588 w 1588"/>
                <a:gd name="T29" fmla="*/ 1504 h 1596"/>
                <a:gd name="T30" fmla="*/ 1586 w 1588"/>
                <a:gd name="T31" fmla="*/ 1490 h 1596"/>
                <a:gd name="T32" fmla="*/ 1584 w 1588"/>
                <a:gd name="T33" fmla="*/ 1476 h 1596"/>
                <a:gd name="T34" fmla="*/ 1578 w 1588"/>
                <a:gd name="T35" fmla="*/ 1462 h 1596"/>
                <a:gd name="T36" fmla="*/ 1572 w 1588"/>
                <a:gd name="T37" fmla="*/ 1446 h 1596"/>
                <a:gd name="T38" fmla="*/ 872 w 1588"/>
                <a:gd name="T39" fmla="*/ 58 h 1596"/>
                <a:gd name="T40" fmla="*/ 872 w 1588"/>
                <a:gd name="T41" fmla="*/ 58 h 1596"/>
                <a:gd name="T42" fmla="*/ 866 w 1588"/>
                <a:gd name="T43" fmla="*/ 44 h 1596"/>
                <a:gd name="T44" fmla="*/ 856 w 1588"/>
                <a:gd name="T45" fmla="*/ 32 h 1596"/>
                <a:gd name="T46" fmla="*/ 848 w 1588"/>
                <a:gd name="T47" fmla="*/ 22 h 1596"/>
                <a:gd name="T48" fmla="*/ 838 w 1588"/>
                <a:gd name="T49" fmla="*/ 14 h 1596"/>
                <a:gd name="T50" fmla="*/ 830 w 1588"/>
                <a:gd name="T51" fmla="*/ 8 h 1596"/>
                <a:gd name="T52" fmla="*/ 820 w 1588"/>
                <a:gd name="T53" fmla="*/ 4 h 1596"/>
                <a:gd name="T54" fmla="*/ 808 w 1588"/>
                <a:gd name="T55" fmla="*/ 0 h 1596"/>
                <a:gd name="T56" fmla="*/ 798 w 1588"/>
                <a:gd name="T57" fmla="*/ 0 h 1596"/>
                <a:gd name="T58" fmla="*/ 788 w 1588"/>
                <a:gd name="T59" fmla="*/ 0 h 1596"/>
                <a:gd name="T60" fmla="*/ 778 w 1588"/>
                <a:gd name="T61" fmla="*/ 4 h 1596"/>
                <a:gd name="T62" fmla="*/ 768 w 1588"/>
                <a:gd name="T63" fmla="*/ 8 h 1596"/>
                <a:gd name="T64" fmla="*/ 758 w 1588"/>
                <a:gd name="T65" fmla="*/ 14 h 1596"/>
                <a:gd name="T66" fmla="*/ 748 w 1588"/>
                <a:gd name="T67" fmla="*/ 22 h 1596"/>
                <a:gd name="T68" fmla="*/ 740 w 1588"/>
                <a:gd name="T69" fmla="*/ 32 h 1596"/>
                <a:gd name="T70" fmla="*/ 730 w 1588"/>
                <a:gd name="T71" fmla="*/ 44 h 1596"/>
                <a:gd name="T72" fmla="*/ 722 w 1588"/>
                <a:gd name="T73" fmla="*/ 58 h 1596"/>
                <a:gd name="T74" fmla="*/ 14 w 1588"/>
                <a:gd name="T75" fmla="*/ 1456 h 1596"/>
                <a:gd name="T76" fmla="*/ 14 w 1588"/>
                <a:gd name="T77" fmla="*/ 1456 h 1596"/>
                <a:gd name="T78" fmla="*/ 8 w 1588"/>
                <a:gd name="T79" fmla="*/ 1472 h 1596"/>
                <a:gd name="T80" fmla="*/ 4 w 1588"/>
                <a:gd name="T81" fmla="*/ 1486 h 1596"/>
                <a:gd name="T82" fmla="*/ 0 w 1588"/>
                <a:gd name="T83" fmla="*/ 1500 h 1596"/>
                <a:gd name="T84" fmla="*/ 0 w 1588"/>
                <a:gd name="T85" fmla="*/ 1512 h 1596"/>
                <a:gd name="T86" fmla="*/ 0 w 1588"/>
                <a:gd name="T87" fmla="*/ 1524 h 1596"/>
                <a:gd name="T88" fmla="*/ 2 w 1588"/>
                <a:gd name="T89" fmla="*/ 1536 h 1596"/>
                <a:gd name="T90" fmla="*/ 6 w 1588"/>
                <a:gd name="T91" fmla="*/ 1546 h 1596"/>
                <a:gd name="T92" fmla="*/ 10 w 1588"/>
                <a:gd name="T93" fmla="*/ 1556 h 1596"/>
                <a:gd name="T94" fmla="*/ 18 w 1588"/>
                <a:gd name="T95" fmla="*/ 1566 h 1596"/>
                <a:gd name="T96" fmla="*/ 26 w 1588"/>
                <a:gd name="T97" fmla="*/ 1574 h 1596"/>
                <a:gd name="T98" fmla="*/ 36 w 1588"/>
                <a:gd name="T99" fmla="*/ 1580 h 1596"/>
                <a:gd name="T100" fmla="*/ 46 w 1588"/>
                <a:gd name="T101" fmla="*/ 1586 h 1596"/>
                <a:gd name="T102" fmla="*/ 60 w 1588"/>
                <a:gd name="T103" fmla="*/ 1590 h 1596"/>
                <a:gd name="T104" fmla="*/ 74 w 1588"/>
                <a:gd name="T105" fmla="*/ 1594 h 1596"/>
                <a:gd name="T106" fmla="*/ 88 w 1588"/>
                <a:gd name="T107" fmla="*/ 1596 h 1596"/>
                <a:gd name="T108" fmla="*/ 104 w 1588"/>
                <a:gd name="T109" fmla="*/ 1596 h 1596"/>
                <a:gd name="T110" fmla="*/ 104 w 1588"/>
                <a:gd name="T111" fmla="*/ 1596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8" h="1596">
                  <a:moveTo>
                    <a:pt x="104" y="1596"/>
                  </a:moveTo>
                  <a:lnTo>
                    <a:pt x="1482" y="1596"/>
                  </a:lnTo>
                  <a:lnTo>
                    <a:pt x="1482" y="1596"/>
                  </a:lnTo>
                  <a:lnTo>
                    <a:pt x="1498" y="1596"/>
                  </a:lnTo>
                  <a:lnTo>
                    <a:pt x="1514" y="1594"/>
                  </a:lnTo>
                  <a:lnTo>
                    <a:pt x="1526" y="1590"/>
                  </a:lnTo>
                  <a:lnTo>
                    <a:pt x="1540" y="1584"/>
                  </a:lnTo>
                  <a:lnTo>
                    <a:pt x="1550" y="1578"/>
                  </a:lnTo>
                  <a:lnTo>
                    <a:pt x="1560" y="1570"/>
                  </a:lnTo>
                  <a:lnTo>
                    <a:pt x="1568" y="1562"/>
                  </a:lnTo>
                  <a:lnTo>
                    <a:pt x="1576" y="1552"/>
                  </a:lnTo>
                  <a:lnTo>
                    <a:pt x="1580" y="1540"/>
                  </a:lnTo>
                  <a:lnTo>
                    <a:pt x="1584" y="1528"/>
                  </a:lnTo>
                  <a:lnTo>
                    <a:pt x="1586" y="1516"/>
                  </a:lnTo>
                  <a:lnTo>
                    <a:pt x="1588" y="1504"/>
                  </a:lnTo>
                  <a:lnTo>
                    <a:pt x="1586" y="1490"/>
                  </a:lnTo>
                  <a:lnTo>
                    <a:pt x="1584" y="1476"/>
                  </a:lnTo>
                  <a:lnTo>
                    <a:pt x="1578" y="1462"/>
                  </a:lnTo>
                  <a:lnTo>
                    <a:pt x="1572" y="1446"/>
                  </a:lnTo>
                  <a:lnTo>
                    <a:pt x="872" y="58"/>
                  </a:lnTo>
                  <a:lnTo>
                    <a:pt x="872" y="58"/>
                  </a:lnTo>
                  <a:lnTo>
                    <a:pt x="866" y="44"/>
                  </a:lnTo>
                  <a:lnTo>
                    <a:pt x="856" y="32"/>
                  </a:lnTo>
                  <a:lnTo>
                    <a:pt x="848" y="22"/>
                  </a:lnTo>
                  <a:lnTo>
                    <a:pt x="838" y="14"/>
                  </a:lnTo>
                  <a:lnTo>
                    <a:pt x="830" y="8"/>
                  </a:lnTo>
                  <a:lnTo>
                    <a:pt x="820" y="4"/>
                  </a:lnTo>
                  <a:lnTo>
                    <a:pt x="808" y="0"/>
                  </a:lnTo>
                  <a:lnTo>
                    <a:pt x="798" y="0"/>
                  </a:lnTo>
                  <a:lnTo>
                    <a:pt x="788" y="0"/>
                  </a:lnTo>
                  <a:lnTo>
                    <a:pt x="778" y="4"/>
                  </a:lnTo>
                  <a:lnTo>
                    <a:pt x="768" y="8"/>
                  </a:lnTo>
                  <a:lnTo>
                    <a:pt x="758" y="14"/>
                  </a:lnTo>
                  <a:lnTo>
                    <a:pt x="748" y="22"/>
                  </a:lnTo>
                  <a:lnTo>
                    <a:pt x="740" y="32"/>
                  </a:lnTo>
                  <a:lnTo>
                    <a:pt x="730" y="44"/>
                  </a:lnTo>
                  <a:lnTo>
                    <a:pt x="722" y="58"/>
                  </a:lnTo>
                  <a:lnTo>
                    <a:pt x="14" y="1456"/>
                  </a:lnTo>
                  <a:lnTo>
                    <a:pt x="14" y="1456"/>
                  </a:lnTo>
                  <a:lnTo>
                    <a:pt x="8" y="1472"/>
                  </a:lnTo>
                  <a:lnTo>
                    <a:pt x="4" y="1486"/>
                  </a:lnTo>
                  <a:lnTo>
                    <a:pt x="0" y="1500"/>
                  </a:lnTo>
                  <a:lnTo>
                    <a:pt x="0" y="1512"/>
                  </a:lnTo>
                  <a:lnTo>
                    <a:pt x="0" y="1524"/>
                  </a:lnTo>
                  <a:lnTo>
                    <a:pt x="2" y="1536"/>
                  </a:lnTo>
                  <a:lnTo>
                    <a:pt x="6" y="1546"/>
                  </a:lnTo>
                  <a:lnTo>
                    <a:pt x="10" y="1556"/>
                  </a:lnTo>
                  <a:lnTo>
                    <a:pt x="18" y="1566"/>
                  </a:lnTo>
                  <a:lnTo>
                    <a:pt x="26" y="1574"/>
                  </a:lnTo>
                  <a:lnTo>
                    <a:pt x="36" y="1580"/>
                  </a:lnTo>
                  <a:lnTo>
                    <a:pt x="46" y="1586"/>
                  </a:lnTo>
                  <a:lnTo>
                    <a:pt x="60" y="1590"/>
                  </a:lnTo>
                  <a:lnTo>
                    <a:pt x="74" y="1594"/>
                  </a:lnTo>
                  <a:lnTo>
                    <a:pt x="88" y="1596"/>
                  </a:lnTo>
                  <a:lnTo>
                    <a:pt x="104" y="1596"/>
                  </a:lnTo>
                  <a:lnTo>
                    <a:pt x="104" y="1596"/>
                  </a:lnTo>
                  <a:close/>
                </a:path>
              </a:pathLst>
            </a:custGeom>
            <a:solidFill>
              <a:schemeClr val="accent1"/>
            </a:solidFill>
            <a:ln>
              <a:noFill/>
            </a:ln>
          </p:spPr>
          <p:txBody>
            <a:bodyPr/>
            <a:lstStyle/>
            <a:p>
              <a:pPr>
                <a:defRPr/>
              </a:pPr>
              <a:endParaRPr lang="zh-CN" altLang="en-US" sz="1900" kern="0">
                <a:solidFill>
                  <a:srgbClr val="777777"/>
                </a:solidFill>
                <a:latin typeface="微软雅黑" pitchFamily="34" charset="-122"/>
                <a:ea typeface="微软雅黑" pitchFamily="34" charset="-122"/>
              </a:endParaRPr>
            </a:p>
          </p:txBody>
        </p:sp>
        <p:sp>
          <p:nvSpPr>
            <p:cNvPr id="11" name="文本框 38"/>
            <p:cNvSpPr txBox="1">
              <a:spLocks noChangeArrowheads="1"/>
            </p:cNvSpPr>
            <p:nvPr/>
          </p:nvSpPr>
          <p:spPr bwMode="auto">
            <a:xfrm>
              <a:off x="5184775" y="2305050"/>
              <a:ext cx="750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4800">
                  <a:solidFill>
                    <a:srgbClr val="FFFFFF"/>
                  </a:solidFill>
                  <a:latin typeface="微软雅黑" pitchFamily="34" charset="-122"/>
                  <a:ea typeface="微软雅黑" pitchFamily="34" charset="-122"/>
                </a:rPr>
                <a:t>03</a:t>
              </a:r>
              <a:endParaRPr lang="zh-CN" altLang="en-US" sz="4800">
                <a:solidFill>
                  <a:srgbClr val="FFFFFF"/>
                </a:solidFill>
                <a:latin typeface="微软雅黑" pitchFamily="34" charset="-122"/>
                <a:ea typeface="微软雅黑" pitchFamily="34" charset="-122"/>
              </a:endParaRPr>
            </a:p>
          </p:txBody>
        </p:sp>
        <p:pic>
          <p:nvPicPr>
            <p:cNvPr id="12" name="图片 3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0100" y="2484437"/>
              <a:ext cx="414337"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接连接符 40"/>
            <p:cNvCxnSpPr>
              <a:cxnSpLocks noChangeShapeType="1"/>
            </p:cNvCxnSpPr>
            <p:nvPr/>
          </p:nvCxnSpPr>
          <p:spPr bwMode="auto">
            <a:xfrm>
              <a:off x="5173662" y="2973387"/>
              <a:ext cx="1255713" cy="0"/>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14" name="矩形 13"/>
            <p:cNvSpPr/>
            <p:nvPr/>
          </p:nvSpPr>
          <p:spPr>
            <a:xfrm>
              <a:off x="5503495" y="3002700"/>
              <a:ext cx="657958" cy="536686"/>
            </a:xfrm>
            <a:prstGeom prst="rect">
              <a:avLst/>
            </a:prstGeom>
          </p:spPr>
          <p:txBody>
            <a:bodyPr wrap="none" anchor="ctr">
              <a:spAutoFit/>
            </a:bodyPr>
            <a:lstStyle/>
            <a:p>
              <a:pPr algn="ctr">
                <a:lnSpc>
                  <a:spcPct val="150000"/>
                </a:lnSpc>
                <a:defRPr/>
              </a:pPr>
              <a:r>
                <a:rPr lang="zh-CN" altLang="en-US" sz="2700" b="1" kern="0" dirty="0">
                  <a:solidFill>
                    <a:srgbClr val="FFFFFF"/>
                  </a:solidFill>
                  <a:latin typeface="微软雅黑" pitchFamily="34" charset="-122"/>
                  <a:ea typeface="微软雅黑" pitchFamily="34" charset="-122"/>
                </a:rPr>
                <a:t>标题</a:t>
              </a:r>
              <a:endParaRPr lang="en-US" altLang="zh-CN" sz="2700" b="1" kern="0" dirty="0">
                <a:solidFill>
                  <a:srgbClr val="FFFFFF"/>
                </a:solidFill>
                <a:latin typeface="微软雅黑" pitchFamily="34" charset="-122"/>
                <a:ea typeface="微软雅黑" pitchFamily="34" charset="-122"/>
              </a:endParaRPr>
            </a:p>
          </p:txBody>
        </p:sp>
      </p:grpSp>
      <p:grpSp>
        <p:nvGrpSpPr>
          <p:cNvPr id="15" name="组合 14"/>
          <p:cNvGrpSpPr/>
          <p:nvPr/>
        </p:nvGrpSpPr>
        <p:grpSpPr>
          <a:xfrm>
            <a:off x="3762548" y="2819400"/>
            <a:ext cx="2711096" cy="2743200"/>
            <a:chOff x="2778125" y="2114550"/>
            <a:chExt cx="2033587" cy="2057400"/>
          </a:xfrm>
        </p:grpSpPr>
        <p:sp>
          <p:nvSpPr>
            <p:cNvPr id="16" name="Freeform 5"/>
            <p:cNvSpPr>
              <a:spLocks/>
            </p:cNvSpPr>
            <p:nvPr/>
          </p:nvSpPr>
          <p:spPr bwMode="auto">
            <a:xfrm>
              <a:off x="2778125" y="2114550"/>
              <a:ext cx="2033587" cy="2057400"/>
            </a:xfrm>
            <a:custGeom>
              <a:avLst/>
              <a:gdLst>
                <a:gd name="T0" fmla="*/ 1472 w 1578"/>
                <a:gd name="T1" fmla="*/ 0 h 1598"/>
                <a:gd name="T2" fmla="*/ 104 w 1578"/>
                <a:gd name="T3" fmla="*/ 0 h 1598"/>
                <a:gd name="T4" fmla="*/ 104 w 1578"/>
                <a:gd name="T5" fmla="*/ 0 h 1598"/>
                <a:gd name="T6" fmla="*/ 88 w 1578"/>
                <a:gd name="T7" fmla="*/ 2 h 1598"/>
                <a:gd name="T8" fmla="*/ 74 w 1578"/>
                <a:gd name="T9" fmla="*/ 4 h 1598"/>
                <a:gd name="T10" fmla="*/ 60 w 1578"/>
                <a:gd name="T11" fmla="*/ 8 h 1598"/>
                <a:gd name="T12" fmla="*/ 48 w 1578"/>
                <a:gd name="T13" fmla="*/ 12 h 1598"/>
                <a:gd name="T14" fmla="*/ 36 w 1578"/>
                <a:gd name="T15" fmla="*/ 18 h 1598"/>
                <a:gd name="T16" fmla="*/ 26 w 1578"/>
                <a:gd name="T17" fmla="*/ 26 h 1598"/>
                <a:gd name="T18" fmla="*/ 18 w 1578"/>
                <a:gd name="T19" fmla="*/ 36 h 1598"/>
                <a:gd name="T20" fmla="*/ 12 w 1578"/>
                <a:gd name="T21" fmla="*/ 46 h 1598"/>
                <a:gd name="T22" fmla="*/ 6 w 1578"/>
                <a:gd name="T23" fmla="*/ 56 h 1598"/>
                <a:gd name="T24" fmla="*/ 2 w 1578"/>
                <a:gd name="T25" fmla="*/ 68 h 1598"/>
                <a:gd name="T26" fmla="*/ 0 w 1578"/>
                <a:gd name="T27" fmla="*/ 80 h 1598"/>
                <a:gd name="T28" fmla="*/ 0 w 1578"/>
                <a:gd name="T29" fmla="*/ 94 h 1598"/>
                <a:gd name="T30" fmla="*/ 0 w 1578"/>
                <a:gd name="T31" fmla="*/ 106 h 1598"/>
                <a:gd name="T32" fmla="*/ 4 w 1578"/>
                <a:gd name="T33" fmla="*/ 120 h 1598"/>
                <a:gd name="T34" fmla="*/ 8 w 1578"/>
                <a:gd name="T35" fmla="*/ 136 h 1598"/>
                <a:gd name="T36" fmla="*/ 14 w 1578"/>
                <a:gd name="T37" fmla="*/ 150 h 1598"/>
                <a:gd name="T38" fmla="*/ 714 w 1578"/>
                <a:gd name="T39" fmla="*/ 1538 h 1598"/>
                <a:gd name="T40" fmla="*/ 714 w 1578"/>
                <a:gd name="T41" fmla="*/ 1538 h 1598"/>
                <a:gd name="T42" fmla="*/ 722 w 1578"/>
                <a:gd name="T43" fmla="*/ 1552 h 1598"/>
                <a:gd name="T44" fmla="*/ 730 w 1578"/>
                <a:gd name="T45" fmla="*/ 1564 h 1598"/>
                <a:gd name="T46" fmla="*/ 738 w 1578"/>
                <a:gd name="T47" fmla="*/ 1574 h 1598"/>
                <a:gd name="T48" fmla="*/ 748 w 1578"/>
                <a:gd name="T49" fmla="*/ 1582 h 1598"/>
                <a:gd name="T50" fmla="*/ 758 w 1578"/>
                <a:gd name="T51" fmla="*/ 1588 h 1598"/>
                <a:gd name="T52" fmla="*/ 768 w 1578"/>
                <a:gd name="T53" fmla="*/ 1594 h 1598"/>
                <a:gd name="T54" fmla="*/ 778 w 1578"/>
                <a:gd name="T55" fmla="*/ 1596 h 1598"/>
                <a:gd name="T56" fmla="*/ 788 w 1578"/>
                <a:gd name="T57" fmla="*/ 1598 h 1598"/>
                <a:gd name="T58" fmla="*/ 800 w 1578"/>
                <a:gd name="T59" fmla="*/ 1596 h 1598"/>
                <a:gd name="T60" fmla="*/ 810 w 1578"/>
                <a:gd name="T61" fmla="*/ 1594 h 1598"/>
                <a:gd name="T62" fmla="*/ 820 w 1578"/>
                <a:gd name="T63" fmla="*/ 1588 h 1598"/>
                <a:gd name="T64" fmla="*/ 830 w 1578"/>
                <a:gd name="T65" fmla="*/ 1582 h 1598"/>
                <a:gd name="T66" fmla="*/ 838 w 1578"/>
                <a:gd name="T67" fmla="*/ 1574 h 1598"/>
                <a:gd name="T68" fmla="*/ 848 w 1578"/>
                <a:gd name="T69" fmla="*/ 1564 h 1598"/>
                <a:gd name="T70" fmla="*/ 856 w 1578"/>
                <a:gd name="T71" fmla="*/ 1552 h 1598"/>
                <a:gd name="T72" fmla="*/ 864 w 1578"/>
                <a:gd name="T73" fmla="*/ 1538 h 1598"/>
                <a:gd name="T74" fmla="*/ 1564 w 1578"/>
                <a:gd name="T75" fmla="*/ 140 h 1598"/>
                <a:gd name="T76" fmla="*/ 1564 w 1578"/>
                <a:gd name="T77" fmla="*/ 140 h 1598"/>
                <a:gd name="T78" fmla="*/ 1570 w 1578"/>
                <a:gd name="T79" fmla="*/ 126 h 1598"/>
                <a:gd name="T80" fmla="*/ 1574 w 1578"/>
                <a:gd name="T81" fmla="*/ 112 h 1598"/>
                <a:gd name="T82" fmla="*/ 1578 w 1578"/>
                <a:gd name="T83" fmla="*/ 98 h 1598"/>
                <a:gd name="T84" fmla="*/ 1578 w 1578"/>
                <a:gd name="T85" fmla="*/ 84 h 1598"/>
                <a:gd name="T86" fmla="*/ 1578 w 1578"/>
                <a:gd name="T87" fmla="*/ 72 h 1598"/>
                <a:gd name="T88" fmla="*/ 1576 w 1578"/>
                <a:gd name="T89" fmla="*/ 60 h 1598"/>
                <a:gd name="T90" fmla="*/ 1572 w 1578"/>
                <a:gd name="T91" fmla="*/ 50 h 1598"/>
                <a:gd name="T92" fmla="*/ 1566 w 1578"/>
                <a:gd name="T93" fmla="*/ 40 h 1598"/>
                <a:gd name="T94" fmla="*/ 1560 w 1578"/>
                <a:gd name="T95" fmla="*/ 32 h 1598"/>
                <a:gd name="T96" fmla="*/ 1552 w 1578"/>
                <a:gd name="T97" fmla="*/ 24 h 1598"/>
                <a:gd name="T98" fmla="*/ 1542 w 1578"/>
                <a:gd name="T99" fmla="*/ 16 h 1598"/>
                <a:gd name="T100" fmla="*/ 1530 w 1578"/>
                <a:gd name="T101" fmla="*/ 10 h 1598"/>
                <a:gd name="T102" fmla="*/ 1518 w 1578"/>
                <a:gd name="T103" fmla="*/ 6 h 1598"/>
                <a:gd name="T104" fmla="*/ 1504 w 1578"/>
                <a:gd name="T105" fmla="*/ 4 h 1598"/>
                <a:gd name="T106" fmla="*/ 1490 w 1578"/>
                <a:gd name="T107" fmla="*/ 0 h 1598"/>
                <a:gd name="T108" fmla="*/ 1472 w 1578"/>
                <a:gd name="T109" fmla="*/ 0 h 1598"/>
                <a:gd name="T110" fmla="*/ 1472 w 1578"/>
                <a:gd name="T111" fmla="*/ 0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8" h="1598">
                  <a:moveTo>
                    <a:pt x="1472" y="0"/>
                  </a:moveTo>
                  <a:lnTo>
                    <a:pt x="104" y="0"/>
                  </a:lnTo>
                  <a:lnTo>
                    <a:pt x="104" y="0"/>
                  </a:lnTo>
                  <a:lnTo>
                    <a:pt x="88" y="2"/>
                  </a:lnTo>
                  <a:lnTo>
                    <a:pt x="74" y="4"/>
                  </a:lnTo>
                  <a:lnTo>
                    <a:pt x="60" y="8"/>
                  </a:lnTo>
                  <a:lnTo>
                    <a:pt x="48" y="12"/>
                  </a:lnTo>
                  <a:lnTo>
                    <a:pt x="36" y="18"/>
                  </a:lnTo>
                  <a:lnTo>
                    <a:pt x="26" y="26"/>
                  </a:lnTo>
                  <a:lnTo>
                    <a:pt x="18" y="36"/>
                  </a:lnTo>
                  <a:lnTo>
                    <a:pt x="12" y="46"/>
                  </a:lnTo>
                  <a:lnTo>
                    <a:pt x="6" y="56"/>
                  </a:lnTo>
                  <a:lnTo>
                    <a:pt x="2" y="68"/>
                  </a:lnTo>
                  <a:lnTo>
                    <a:pt x="0" y="80"/>
                  </a:lnTo>
                  <a:lnTo>
                    <a:pt x="0" y="94"/>
                  </a:lnTo>
                  <a:lnTo>
                    <a:pt x="0" y="106"/>
                  </a:lnTo>
                  <a:lnTo>
                    <a:pt x="4" y="120"/>
                  </a:lnTo>
                  <a:lnTo>
                    <a:pt x="8" y="136"/>
                  </a:lnTo>
                  <a:lnTo>
                    <a:pt x="14" y="150"/>
                  </a:lnTo>
                  <a:lnTo>
                    <a:pt x="714" y="1538"/>
                  </a:lnTo>
                  <a:lnTo>
                    <a:pt x="714" y="1538"/>
                  </a:lnTo>
                  <a:lnTo>
                    <a:pt x="722" y="1552"/>
                  </a:lnTo>
                  <a:lnTo>
                    <a:pt x="730" y="1564"/>
                  </a:lnTo>
                  <a:lnTo>
                    <a:pt x="738" y="1574"/>
                  </a:lnTo>
                  <a:lnTo>
                    <a:pt x="748" y="1582"/>
                  </a:lnTo>
                  <a:lnTo>
                    <a:pt x="758" y="1588"/>
                  </a:lnTo>
                  <a:lnTo>
                    <a:pt x="768" y="1594"/>
                  </a:lnTo>
                  <a:lnTo>
                    <a:pt x="778" y="1596"/>
                  </a:lnTo>
                  <a:lnTo>
                    <a:pt x="788" y="1598"/>
                  </a:lnTo>
                  <a:lnTo>
                    <a:pt x="800" y="1596"/>
                  </a:lnTo>
                  <a:lnTo>
                    <a:pt x="810" y="1594"/>
                  </a:lnTo>
                  <a:lnTo>
                    <a:pt x="820" y="1588"/>
                  </a:lnTo>
                  <a:lnTo>
                    <a:pt x="830" y="1582"/>
                  </a:lnTo>
                  <a:lnTo>
                    <a:pt x="838" y="1574"/>
                  </a:lnTo>
                  <a:lnTo>
                    <a:pt x="848" y="1564"/>
                  </a:lnTo>
                  <a:lnTo>
                    <a:pt x="856" y="1552"/>
                  </a:lnTo>
                  <a:lnTo>
                    <a:pt x="864" y="1538"/>
                  </a:lnTo>
                  <a:lnTo>
                    <a:pt x="1564" y="140"/>
                  </a:lnTo>
                  <a:lnTo>
                    <a:pt x="1564" y="140"/>
                  </a:lnTo>
                  <a:lnTo>
                    <a:pt x="1570" y="126"/>
                  </a:lnTo>
                  <a:lnTo>
                    <a:pt x="1574" y="112"/>
                  </a:lnTo>
                  <a:lnTo>
                    <a:pt x="1578" y="98"/>
                  </a:lnTo>
                  <a:lnTo>
                    <a:pt x="1578" y="84"/>
                  </a:lnTo>
                  <a:lnTo>
                    <a:pt x="1578" y="72"/>
                  </a:lnTo>
                  <a:lnTo>
                    <a:pt x="1576" y="60"/>
                  </a:lnTo>
                  <a:lnTo>
                    <a:pt x="1572" y="50"/>
                  </a:lnTo>
                  <a:lnTo>
                    <a:pt x="1566" y="40"/>
                  </a:lnTo>
                  <a:lnTo>
                    <a:pt x="1560" y="32"/>
                  </a:lnTo>
                  <a:lnTo>
                    <a:pt x="1552" y="24"/>
                  </a:lnTo>
                  <a:lnTo>
                    <a:pt x="1542" y="16"/>
                  </a:lnTo>
                  <a:lnTo>
                    <a:pt x="1530" y="10"/>
                  </a:lnTo>
                  <a:lnTo>
                    <a:pt x="1518" y="6"/>
                  </a:lnTo>
                  <a:lnTo>
                    <a:pt x="1504" y="4"/>
                  </a:lnTo>
                  <a:lnTo>
                    <a:pt x="1490" y="0"/>
                  </a:lnTo>
                  <a:lnTo>
                    <a:pt x="1472" y="0"/>
                  </a:lnTo>
                  <a:lnTo>
                    <a:pt x="1472" y="0"/>
                  </a:lnTo>
                  <a:close/>
                </a:path>
              </a:pathLst>
            </a:custGeom>
            <a:solidFill>
              <a:schemeClr val="accent2"/>
            </a:solidFill>
            <a:ln>
              <a:noFill/>
            </a:ln>
          </p:spPr>
          <p:txBody>
            <a:bodyPr/>
            <a:lstStyle/>
            <a:p>
              <a:pPr>
                <a:defRPr/>
              </a:pPr>
              <a:endParaRPr lang="zh-CN" altLang="en-US" sz="1900" kern="0">
                <a:solidFill>
                  <a:srgbClr val="777777"/>
                </a:solidFill>
                <a:latin typeface="微软雅黑" pitchFamily="34" charset="-122"/>
                <a:ea typeface="微软雅黑" pitchFamily="34" charset="-122"/>
              </a:endParaRPr>
            </a:p>
          </p:txBody>
        </p:sp>
        <p:sp>
          <p:nvSpPr>
            <p:cNvPr id="17" name="文本框 42"/>
            <p:cNvSpPr txBox="1">
              <a:spLocks noChangeArrowheads="1"/>
            </p:cNvSpPr>
            <p:nvPr/>
          </p:nvSpPr>
          <p:spPr bwMode="auto">
            <a:xfrm>
              <a:off x="3203575" y="2160587"/>
              <a:ext cx="750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4800">
                  <a:solidFill>
                    <a:srgbClr val="FFFFFF"/>
                  </a:solidFill>
                  <a:latin typeface="微软雅黑" pitchFamily="34" charset="-122"/>
                  <a:ea typeface="微软雅黑" pitchFamily="34" charset="-122"/>
                </a:rPr>
                <a:t>02</a:t>
              </a:r>
              <a:endParaRPr lang="zh-CN" altLang="en-US" sz="4800">
                <a:solidFill>
                  <a:srgbClr val="FFFFFF"/>
                </a:solidFill>
                <a:latin typeface="微软雅黑" pitchFamily="34" charset="-122"/>
                <a:ea typeface="微软雅黑" pitchFamily="34" charset="-122"/>
              </a:endParaRPr>
            </a:p>
          </p:txBody>
        </p:sp>
        <p:pic>
          <p:nvPicPr>
            <p:cNvPr id="18" name="图片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97312" y="2312987"/>
              <a:ext cx="415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接连接符 44"/>
            <p:cNvCxnSpPr>
              <a:cxnSpLocks noChangeShapeType="1"/>
            </p:cNvCxnSpPr>
            <p:nvPr/>
          </p:nvCxnSpPr>
          <p:spPr bwMode="auto">
            <a:xfrm>
              <a:off x="3148012" y="2795587"/>
              <a:ext cx="1255713" cy="0"/>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20" name="矩形 19"/>
            <p:cNvSpPr/>
            <p:nvPr/>
          </p:nvSpPr>
          <p:spPr>
            <a:xfrm>
              <a:off x="3477051" y="2962337"/>
              <a:ext cx="657958" cy="380873"/>
            </a:xfrm>
            <a:prstGeom prst="rect">
              <a:avLst/>
            </a:prstGeom>
          </p:spPr>
          <p:txBody>
            <a:bodyPr wrap="none" anchor="ctr">
              <a:spAutoFit/>
            </a:bodyPr>
            <a:lstStyle/>
            <a:p>
              <a:pPr algn="ctr">
                <a:defRPr/>
              </a:pPr>
              <a:r>
                <a:rPr lang="zh-CN" altLang="en-US" sz="2700" b="1" kern="0" dirty="0">
                  <a:solidFill>
                    <a:srgbClr val="FFFFFF"/>
                  </a:solidFill>
                  <a:latin typeface="微软雅黑" pitchFamily="34" charset="-122"/>
                  <a:ea typeface="微软雅黑" pitchFamily="34" charset="-122"/>
                </a:rPr>
                <a:t>标题</a:t>
              </a:r>
              <a:endParaRPr lang="en-US" altLang="zh-CN" sz="2700" b="1" kern="0" dirty="0">
                <a:solidFill>
                  <a:srgbClr val="FFFFFF"/>
                </a:solidFill>
                <a:latin typeface="微软雅黑" pitchFamily="34" charset="-122"/>
                <a:ea typeface="微软雅黑" pitchFamily="34" charset="-122"/>
              </a:endParaRPr>
            </a:p>
          </p:txBody>
        </p:sp>
      </p:grpSp>
      <p:grpSp>
        <p:nvGrpSpPr>
          <p:cNvPr id="21" name="组合 20"/>
          <p:cNvGrpSpPr/>
          <p:nvPr/>
        </p:nvGrpSpPr>
        <p:grpSpPr>
          <a:xfrm>
            <a:off x="8274461" y="2819400"/>
            <a:ext cx="2717446" cy="2743200"/>
            <a:chOff x="6835775" y="2114550"/>
            <a:chExt cx="2038350" cy="2057400"/>
          </a:xfrm>
        </p:grpSpPr>
        <p:sp>
          <p:nvSpPr>
            <p:cNvPr id="22" name="Freeform 8"/>
            <p:cNvSpPr>
              <a:spLocks/>
            </p:cNvSpPr>
            <p:nvPr/>
          </p:nvSpPr>
          <p:spPr bwMode="auto">
            <a:xfrm>
              <a:off x="6835775" y="2114550"/>
              <a:ext cx="2038350" cy="2057400"/>
            </a:xfrm>
            <a:custGeom>
              <a:avLst/>
              <a:gdLst>
                <a:gd name="T0" fmla="*/ 1476 w 1582"/>
                <a:gd name="T1" fmla="*/ 0 h 1598"/>
                <a:gd name="T2" fmla="*/ 98 w 1582"/>
                <a:gd name="T3" fmla="*/ 0 h 1598"/>
                <a:gd name="T4" fmla="*/ 98 w 1582"/>
                <a:gd name="T5" fmla="*/ 0 h 1598"/>
                <a:gd name="T6" fmla="*/ 84 w 1582"/>
                <a:gd name="T7" fmla="*/ 2 h 1598"/>
                <a:gd name="T8" fmla="*/ 70 w 1582"/>
                <a:gd name="T9" fmla="*/ 4 h 1598"/>
                <a:gd name="T10" fmla="*/ 58 w 1582"/>
                <a:gd name="T11" fmla="*/ 8 h 1598"/>
                <a:gd name="T12" fmla="*/ 46 w 1582"/>
                <a:gd name="T13" fmla="*/ 12 h 1598"/>
                <a:gd name="T14" fmla="*/ 36 w 1582"/>
                <a:gd name="T15" fmla="*/ 18 h 1598"/>
                <a:gd name="T16" fmla="*/ 26 w 1582"/>
                <a:gd name="T17" fmla="*/ 26 h 1598"/>
                <a:gd name="T18" fmla="*/ 18 w 1582"/>
                <a:gd name="T19" fmla="*/ 36 h 1598"/>
                <a:gd name="T20" fmla="*/ 10 w 1582"/>
                <a:gd name="T21" fmla="*/ 46 h 1598"/>
                <a:gd name="T22" fmla="*/ 6 w 1582"/>
                <a:gd name="T23" fmla="*/ 56 h 1598"/>
                <a:gd name="T24" fmla="*/ 2 w 1582"/>
                <a:gd name="T25" fmla="*/ 68 h 1598"/>
                <a:gd name="T26" fmla="*/ 0 w 1582"/>
                <a:gd name="T27" fmla="*/ 80 h 1598"/>
                <a:gd name="T28" fmla="*/ 0 w 1582"/>
                <a:gd name="T29" fmla="*/ 94 h 1598"/>
                <a:gd name="T30" fmla="*/ 2 w 1582"/>
                <a:gd name="T31" fmla="*/ 106 h 1598"/>
                <a:gd name="T32" fmla="*/ 6 w 1582"/>
                <a:gd name="T33" fmla="*/ 120 h 1598"/>
                <a:gd name="T34" fmla="*/ 12 w 1582"/>
                <a:gd name="T35" fmla="*/ 136 h 1598"/>
                <a:gd name="T36" fmla="*/ 20 w 1582"/>
                <a:gd name="T37" fmla="*/ 150 h 1598"/>
                <a:gd name="T38" fmla="*/ 720 w 1582"/>
                <a:gd name="T39" fmla="*/ 1538 h 1598"/>
                <a:gd name="T40" fmla="*/ 720 w 1582"/>
                <a:gd name="T41" fmla="*/ 1538 h 1598"/>
                <a:gd name="T42" fmla="*/ 726 w 1582"/>
                <a:gd name="T43" fmla="*/ 1552 h 1598"/>
                <a:gd name="T44" fmla="*/ 734 w 1582"/>
                <a:gd name="T45" fmla="*/ 1564 h 1598"/>
                <a:gd name="T46" fmla="*/ 744 w 1582"/>
                <a:gd name="T47" fmla="*/ 1574 h 1598"/>
                <a:gd name="T48" fmla="*/ 752 w 1582"/>
                <a:gd name="T49" fmla="*/ 1582 h 1598"/>
                <a:gd name="T50" fmla="*/ 760 w 1582"/>
                <a:gd name="T51" fmla="*/ 1588 h 1598"/>
                <a:gd name="T52" fmla="*/ 770 w 1582"/>
                <a:gd name="T53" fmla="*/ 1594 h 1598"/>
                <a:gd name="T54" fmla="*/ 780 w 1582"/>
                <a:gd name="T55" fmla="*/ 1596 h 1598"/>
                <a:gd name="T56" fmla="*/ 788 w 1582"/>
                <a:gd name="T57" fmla="*/ 1598 h 1598"/>
                <a:gd name="T58" fmla="*/ 798 w 1582"/>
                <a:gd name="T59" fmla="*/ 1596 h 1598"/>
                <a:gd name="T60" fmla="*/ 808 w 1582"/>
                <a:gd name="T61" fmla="*/ 1594 h 1598"/>
                <a:gd name="T62" fmla="*/ 816 w 1582"/>
                <a:gd name="T63" fmla="*/ 1588 h 1598"/>
                <a:gd name="T64" fmla="*/ 826 w 1582"/>
                <a:gd name="T65" fmla="*/ 1582 h 1598"/>
                <a:gd name="T66" fmla="*/ 834 w 1582"/>
                <a:gd name="T67" fmla="*/ 1574 h 1598"/>
                <a:gd name="T68" fmla="*/ 842 w 1582"/>
                <a:gd name="T69" fmla="*/ 1564 h 1598"/>
                <a:gd name="T70" fmla="*/ 850 w 1582"/>
                <a:gd name="T71" fmla="*/ 1552 h 1598"/>
                <a:gd name="T72" fmla="*/ 858 w 1582"/>
                <a:gd name="T73" fmla="*/ 1538 h 1598"/>
                <a:gd name="T74" fmla="*/ 1566 w 1582"/>
                <a:gd name="T75" fmla="*/ 140 h 1598"/>
                <a:gd name="T76" fmla="*/ 1566 w 1582"/>
                <a:gd name="T77" fmla="*/ 140 h 1598"/>
                <a:gd name="T78" fmla="*/ 1572 w 1582"/>
                <a:gd name="T79" fmla="*/ 126 h 1598"/>
                <a:gd name="T80" fmla="*/ 1578 w 1582"/>
                <a:gd name="T81" fmla="*/ 112 h 1598"/>
                <a:gd name="T82" fmla="*/ 1580 w 1582"/>
                <a:gd name="T83" fmla="*/ 98 h 1598"/>
                <a:gd name="T84" fmla="*/ 1582 w 1582"/>
                <a:gd name="T85" fmla="*/ 84 h 1598"/>
                <a:gd name="T86" fmla="*/ 1582 w 1582"/>
                <a:gd name="T87" fmla="*/ 72 h 1598"/>
                <a:gd name="T88" fmla="*/ 1578 w 1582"/>
                <a:gd name="T89" fmla="*/ 60 h 1598"/>
                <a:gd name="T90" fmla="*/ 1576 w 1582"/>
                <a:gd name="T91" fmla="*/ 50 h 1598"/>
                <a:gd name="T92" fmla="*/ 1570 w 1582"/>
                <a:gd name="T93" fmla="*/ 40 h 1598"/>
                <a:gd name="T94" fmla="*/ 1564 w 1582"/>
                <a:gd name="T95" fmla="*/ 32 h 1598"/>
                <a:gd name="T96" fmla="*/ 1554 w 1582"/>
                <a:gd name="T97" fmla="*/ 24 h 1598"/>
                <a:gd name="T98" fmla="*/ 1546 w 1582"/>
                <a:gd name="T99" fmla="*/ 16 h 1598"/>
                <a:gd name="T100" fmla="*/ 1534 w 1582"/>
                <a:gd name="T101" fmla="*/ 10 h 1598"/>
                <a:gd name="T102" fmla="*/ 1522 w 1582"/>
                <a:gd name="T103" fmla="*/ 6 h 1598"/>
                <a:gd name="T104" fmla="*/ 1508 w 1582"/>
                <a:gd name="T105" fmla="*/ 4 h 1598"/>
                <a:gd name="T106" fmla="*/ 1492 w 1582"/>
                <a:gd name="T107" fmla="*/ 0 h 1598"/>
                <a:gd name="T108" fmla="*/ 1476 w 1582"/>
                <a:gd name="T109" fmla="*/ 0 h 1598"/>
                <a:gd name="T110" fmla="*/ 1476 w 1582"/>
                <a:gd name="T111" fmla="*/ 0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2" h="1598">
                  <a:moveTo>
                    <a:pt x="1476" y="0"/>
                  </a:moveTo>
                  <a:lnTo>
                    <a:pt x="98" y="0"/>
                  </a:lnTo>
                  <a:lnTo>
                    <a:pt x="98" y="0"/>
                  </a:lnTo>
                  <a:lnTo>
                    <a:pt x="84" y="2"/>
                  </a:lnTo>
                  <a:lnTo>
                    <a:pt x="70" y="4"/>
                  </a:lnTo>
                  <a:lnTo>
                    <a:pt x="58" y="8"/>
                  </a:lnTo>
                  <a:lnTo>
                    <a:pt x="46" y="12"/>
                  </a:lnTo>
                  <a:lnTo>
                    <a:pt x="36" y="18"/>
                  </a:lnTo>
                  <a:lnTo>
                    <a:pt x="26" y="26"/>
                  </a:lnTo>
                  <a:lnTo>
                    <a:pt x="18" y="36"/>
                  </a:lnTo>
                  <a:lnTo>
                    <a:pt x="10" y="46"/>
                  </a:lnTo>
                  <a:lnTo>
                    <a:pt x="6" y="56"/>
                  </a:lnTo>
                  <a:lnTo>
                    <a:pt x="2" y="68"/>
                  </a:lnTo>
                  <a:lnTo>
                    <a:pt x="0" y="80"/>
                  </a:lnTo>
                  <a:lnTo>
                    <a:pt x="0" y="94"/>
                  </a:lnTo>
                  <a:lnTo>
                    <a:pt x="2" y="106"/>
                  </a:lnTo>
                  <a:lnTo>
                    <a:pt x="6" y="120"/>
                  </a:lnTo>
                  <a:lnTo>
                    <a:pt x="12" y="136"/>
                  </a:lnTo>
                  <a:lnTo>
                    <a:pt x="20" y="150"/>
                  </a:lnTo>
                  <a:lnTo>
                    <a:pt x="720" y="1538"/>
                  </a:lnTo>
                  <a:lnTo>
                    <a:pt x="720" y="1538"/>
                  </a:lnTo>
                  <a:lnTo>
                    <a:pt x="726" y="1552"/>
                  </a:lnTo>
                  <a:lnTo>
                    <a:pt x="734" y="1564"/>
                  </a:lnTo>
                  <a:lnTo>
                    <a:pt x="744" y="1574"/>
                  </a:lnTo>
                  <a:lnTo>
                    <a:pt x="752" y="1582"/>
                  </a:lnTo>
                  <a:lnTo>
                    <a:pt x="760" y="1588"/>
                  </a:lnTo>
                  <a:lnTo>
                    <a:pt x="770" y="1594"/>
                  </a:lnTo>
                  <a:lnTo>
                    <a:pt x="780" y="1596"/>
                  </a:lnTo>
                  <a:lnTo>
                    <a:pt x="788" y="1598"/>
                  </a:lnTo>
                  <a:lnTo>
                    <a:pt x="798" y="1596"/>
                  </a:lnTo>
                  <a:lnTo>
                    <a:pt x="808" y="1594"/>
                  </a:lnTo>
                  <a:lnTo>
                    <a:pt x="816" y="1588"/>
                  </a:lnTo>
                  <a:lnTo>
                    <a:pt x="826" y="1582"/>
                  </a:lnTo>
                  <a:lnTo>
                    <a:pt x="834" y="1574"/>
                  </a:lnTo>
                  <a:lnTo>
                    <a:pt x="842" y="1564"/>
                  </a:lnTo>
                  <a:lnTo>
                    <a:pt x="850" y="1552"/>
                  </a:lnTo>
                  <a:lnTo>
                    <a:pt x="858" y="1538"/>
                  </a:lnTo>
                  <a:lnTo>
                    <a:pt x="1566" y="140"/>
                  </a:lnTo>
                  <a:lnTo>
                    <a:pt x="1566" y="140"/>
                  </a:lnTo>
                  <a:lnTo>
                    <a:pt x="1572" y="126"/>
                  </a:lnTo>
                  <a:lnTo>
                    <a:pt x="1578" y="112"/>
                  </a:lnTo>
                  <a:lnTo>
                    <a:pt x="1580" y="98"/>
                  </a:lnTo>
                  <a:lnTo>
                    <a:pt x="1582" y="84"/>
                  </a:lnTo>
                  <a:lnTo>
                    <a:pt x="1582" y="72"/>
                  </a:lnTo>
                  <a:lnTo>
                    <a:pt x="1578" y="60"/>
                  </a:lnTo>
                  <a:lnTo>
                    <a:pt x="1576" y="50"/>
                  </a:lnTo>
                  <a:lnTo>
                    <a:pt x="1570" y="40"/>
                  </a:lnTo>
                  <a:lnTo>
                    <a:pt x="1564" y="32"/>
                  </a:lnTo>
                  <a:lnTo>
                    <a:pt x="1554" y="24"/>
                  </a:lnTo>
                  <a:lnTo>
                    <a:pt x="1546" y="16"/>
                  </a:lnTo>
                  <a:lnTo>
                    <a:pt x="1534" y="10"/>
                  </a:lnTo>
                  <a:lnTo>
                    <a:pt x="1522" y="6"/>
                  </a:lnTo>
                  <a:lnTo>
                    <a:pt x="1508" y="4"/>
                  </a:lnTo>
                  <a:lnTo>
                    <a:pt x="1492" y="0"/>
                  </a:lnTo>
                  <a:lnTo>
                    <a:pt x="1476" y="0"/>
                  </a:lnTo>
                  <a:lnTo>
                    <a:pt x="1476" y="0"/>
                  </a:lnTo>
                  <a:close/>
                </a:path>
              </a:pathLst>
            </a:custGeom>
            <a:solidFill>
              <a:schemeClr val="accent4"/>
            </a:solidFill>
            <a:ln>
              <a:noFill/>
            </a:ln>
          </p:spPr>
          <p:txBody>
            <a:bodyPr/>
            <a:lstStyle/>
            <a:p>
              <a:pPr>
                <a:defRPr/>
              </a:pPr>
              <a:endParaRPr lang="zh-CN" altLang="en-US" sz="1900" kern="0">
                <a:solidFill>
                  <a:srgbClr val="777777"/>
                </a:solidFill>
                <a:latin typeface="微软雅黑" pitchFamily="34" charset="-122"/>
                <a:ea typeface="微软雅黑" pitchFamily="34" charset="-122"/>
              </a:endParaRPr>
            </a:p>
          </p:txBody>
        </p:sp>
        <p:sp>
          <p:nvSpPr>
            <p:cNvPr id="23" name="文本框 46"/>
            <p:cNvSpPr txBox="1">
              <a:spLocks noChangeArrowheads="1"/>
            </p:cNvSpPr>
            <p:nvPr/>
          </p:nvSpPr>
          <p:spPr bwMode="auto">
            <a:xfrm>
              <a:off x="7270750" y="2160587"/>
              <a:ext cx="750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4800">
                  <a:solidFill>
                    <a:srgbClr val="FFFFFF"/>
                  </a:solidFill>
                  <a:latin typeface="微软雅黑" pitchFamily="34" charset="-122"/>
                  <a:ea typeface="微软雅黑" pitchFamily="34" charset="-122"/>
                </a:rPr>
                <a:t>04</a:t>
              </a:r>
              <a:endParaRPr lang="zh-CN" altLang="en-US" sz="4800">
                <a:solidFill>
                  <a:srgbClr val="FFFFFF"/>
                </a:solidFill>
                <a:latin typeface="微软雅黑" pitchFamily="34" charset="-122"/>
                <a:ea typeface="微软雅黑" pitchFamily="34" charset="-122"/>
              </a:endParaRPr>
            </a:p>
          </p:txBody>
        </p:sp>
        <p:pic>
          <p:nvPicPr>
            <p:cNvPr id="24" name="图片 4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4487" y="2320925"/>
              <a:ext cx="41433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直接连接符 48"/>
            <p:cNvCxnSpPr>
              <a:cxnSpLocks noChangeShapeType="1"/>
            </p:cNvCxnSpPr>
            <p:nvPr/>
          </p:nvCxnSpPr>
          <p:spPr bwMode="auto">
            <a:xfrm>
              <a:off x="7215187" y="2795587"/>
              <a:ext cx="1255713" cy="0"/>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sp>
          <p:nvSpPr>
            <p:cNvPr id="26" name="矩形 25"/>
            <p:cNvSpPr/>
            <p:nvPr/>
          </p:nvSpPr>
          <p:spPr>
            <a:xfrm>
              <a:off x="7544226" y="2962337"/>
              <a:ext cx="657958" cy="380873"/>
            </a:xfrm>
            <a:prstGeom prst="rect">
              <a:avLst/>
            </a:prstGeom>
          </p:spPr>
          <p:txBody>
            <a:bodyPr wrap="none" anchor="ctr">
              <a:spAutoFit/>
            </a:bodyPr>
            <a:lstStyle/>
            <a:p>
              <a:pPr algn="ctr">
                <a:defRPr/>
              </a:pPr>
              <a:r>
                <a:rPr lang="zh-CN" altLang="en-US" sz="2700" b="1" kern="0" dirty="0">
                  <a:solidFill>
                    <a:srgbClr val="FFFFFF"/>
                  </a:solidFill>
                  <a:latin typeface="微软雅黑" pitchFamily="34" charset="-122"/>
                  <a:ea typeface="微软雅黑" pitchFamily="34" charset="-122"/>
                </a:rPr>
                <a:t>标题</a:t>
              </a:r>
              <a:endParaRPr lang="en-US" altLang="zh-CN" sz="2700" b="1" kern="0" dirty="0">
                <a:solidFill>
                  <a:srgbClr val="FFFFFF"/>
                </a:solidFill>
                <a:latin typeface="微软雅黑" pitchFamily="34" charset="-122"/>
                <a:ea typeface="微软雅黑" pitchFamily="34" charset="-122"/>
              </a:endParaRPr>
            </a:p>
          </p:txBody>
        </p:sp>
      </p:grpSp>
      <p:grpSp>
        <p:nvGrpSpPr>
          <p:cNvPr id="27" name="组合 26"/>
          <p:cNvGrpSpPr/>
          <p:nvPr/>
        </p:nvGrpSpPr>
        <p:grpSpPr>
          <a:xfrm>
            <a:off x="1915831" y="4876801"/>
            <a:ext cx="1689897" cy="664797"/>
            <a:chOff x="1098550" y="3657600"/>
            <a:chExt cx="1267588" cy="498598"/>
          </a:xfrm>
        </p:grpSpPr>
        <p:sp>
          <p:nvSpPr>
            <p:cNvPr id="28" name="椭圆 27"/>
            <p:cNvSpPr/>
            <p:nvPr/>
          </p:nvSpPr>
          <p:spPr>
            <a:xfrm>
              <a:off x="1098550" y="3860800"/>
              <a:ext cx="204787" cy="203200"/>
            </a:xfrm>
            <a:prstGeom prst="ellipse">
              <a:avLst/>
            </a:prstGeom>
            <a:solidFill>
              <a:schemeClr val="accent3"/>
            </a:solidFill>
            <a:ln w="25400" cap="flat" cmpd="sng" algn="ctr">
              <a:noFill/>
              <a:prstDash val="solid"/>
            </a:ln>
            <a:effectLst/>
          </p:spPr>
          <p:txBody>
            <a:bodyPr lIns="0" tIns="0" rIns="0" bIns="0" anchor="ctr"/>
            <a:lstStyle/>
            <a:p>
              <a:pPr algn="ctr"/>
              <a:r>
                <a:rPr lang="en-US" altLang="zh-CN" sz="2100" kern="0" dirty="0">
                  <a:solidFill>
                    <a:srgbClr val="FFFFFF"/>
                  </a:solidFill>
                  <a:latin typeface="+mn-ea"/>
                </a:rPr>
                <a:t>+</a:t>
              </a:r>
              <a:endParaRPr lang="zh-CN" altLang="en-US" sz="2100" kern="0" dirty="0">
                <a:solidFill>
                  <a:srgbClr val="FFFFFF"/>
                </a:solidFill>
                <a:latin typeface="+mn-ea"/>
              </a:endParaRPr>
            </a:p>
          </p:txBody>
        </p:sp>
        <p:sp>
          <p:nvSpPr>
            <p:cNvPr id="29" name="矩形 28"/>
            <p:cNvSpPr/>
            <p:nvPr/>
          </p:nvSpPr>
          <p:spPr>
            <a:xfrm>
              <a:off x="1335087" y="3657600"/>
              <a:ext cx="1031051" cy="498598"/>
            </a:xfrm>
            <a:prstGeom prst="rect">
              <a:avLst/>
            </a:prstGeom>
          </p:spPr>
          <p:txBody>
            <a:bodyPr wrap="none">
              <a:spAutoFit/>
            </a:bodyPr>
            <a:lstStyle/>
            <a:p>
              <a:pPr>
                <a:lnSpc>
                  <a:spcPct val="120000"/>
                </a:lnSpc>
                <a:defRPr/>
              </a:pPr>
              <a:r>
                <a:rPr lang="zh-CN" altLang="en-US" sz="1500" kern="0" dirty="0">
                  <a:solidFill>
                    <a:srgbClr val="777777"/>
                  </a:solidFill>
                  <a:latin typeface="微软雅黑" pitchFamily="34" charset="-122"/>
                  <a:ea typeface="微软雅黑" pitchFamily="34" charset="-122"/>
                </a:rPr>
                <a:t>此处输入文本</a:t>
              </a:r>
              <a:endParaRPr lang="en-US" altLang="zh-CN" sz="1500" kern="0" dirty="0">
                <a:solidFill>
                  <a:srgbClr val="777777"/>
                </a:solidFill>
                <a:latin typeface="微软雅黑" pitchFamily="34" charset="-122"/>
                <a:ea typeface="微软雅黑" pitchFamily="34" charset="-122"/>
              </a:endParaRPr>
            </a:p>
            <a:p>
              <a:pPr>
                <a:lnSpc>
                  <a:spcPct val="120000"/>
                </a:lnSpc>
                <a:defRPr/>
              </a:pPr>
              <a:r>
                <a:rPr lang="zh-CN" altLang="en-US" sz="1500" kern="0" dirty="0">
                  <a:solidFill>
                    <a:srgbClr val="777777"/>
                  </a:solidFill>
                  <a:latin typeface="微软雅黑" pitchFamily="34" charset="-122"/>
                  <a:ea typeface="微软雅黑" pitchFamily="34" charset="-122"/>
                </a:rPr>
                <a:t>此处输入文本</a:t>
              </a:r>
              <a:endParaRPr lang="en-US" altLang="zh-CN" sz="1500" kern="0" dirty="0">
                <a:solidFill>
                  <a:srgbClr val="777777"/>
                </a:solidFill>
                <a:latin typeface="微软雅黑" pitchFamily="34" charset="-122"/>
                <a:ea typeface="微软雅黑" pitchFamily="34" charset="-122"/>
              </a:endParaRPr>
            </a:p>
          </p:txBody>
        </p:sp>
      </p:grpSp>
      <p:grpSp>
        <p:nvGrpSpPr>
          <p:cNvPr id="30" name="组合 29"/>
          <p:cNvGrpSpPr/>
          <p:nvPr/>
        </p:nvGrpSpPr>
        <p:grpSpPr>
          <a:xfrm>
            <a:off x="6642493" y="4876801"/>
            <a:ext cx="1689897" cy="664797"/>
            <a:chOff x="5019675" y="3657600"/>
            <a:chExt cx="1267588" cy="498598"/>
          </a:xfrm>
        </p:grpSpPr>
        <p:sp>
          <p:nvSpPr>
            <p:cNvPr id="31" name="椭圆 30"/>
            <p:cNvSpPr/>
            <p:nvPr/>
          </p:nvSpPr>
          <p:spPr>
            <a:xfrm>
              <a:off x="5019675" y="3860800"/>
              <a:ext cx="204787" cy="203200"/>
            </a:xfrm>
            <a:prstGeom prst="ellipse">
              <a:avLst/>
            </a:prstGeom>
            <a:solidFill>
              <a:schemeClr val="accent1"/>
            </a:solidFill>
            <a:ln w="12700" cap="flat" cmpd="sng" algn="ctr">
              <a:noFill/>
              <a:prstDash val="solid"/>
              <a:miter lim="800000"/>
            </a:ln>
            <a:effectLst/>
          </p:spPr>
          <p:txBody>
            <a:bodyPr anchor="ctr"/>
            <a:lstStyle/>
            <a:p>
              <a:pPr algn="ctr">
                <a:defRPr/>
              </a:pPr>
              <a:r>
                <a:rPr lang="en-US" altLang="zh-CN" sz="1900" kern="0" dirty="0">
                  <a:solidFill>
                    <a:srgbClr val="FFFFFF"/>
                  </a:solidFill>
                  <a:latin typeface="微软雅黑" pitchFamily="34" charset="-122"/>
                  <a:ea typeface="微软雅黑" pitchFamily="34" charset="-122"/>
                </a:rPr>
                <a:t>+</a:t>
              </a:r>
              <a:endParaRPr lang="zh-CN" altLang="en-US" sz="1900" kern="0" dirty="0">
                <a:solidFill>
                  <a:srgbClr val="FFFFFF"/>
                </a:solidFill>
                <a:latin typeface="微软雅黑" pitchFamily="34" charset="-122"/>
                <a:ea typeface="微软雅黑" pitchFamily="34" charset="-122"/>
              </a:endParaRPr>
            </a:p>
          </p:txBody>
        </p:sp>
        <p:sp>
          <p:nvSpPr>
            <p:cNvPr id="32" name="矩形 31"/>
            <p:cNvSpPr/>
            <p:nvPr/>
          </p:nvSpPr>
          <p:spPr>
            <a:xfrm>
              <a:off x="5256212" y="3657600"/>
              <a:ext cx="1031051" cy="498598"/>
            </a:xfrm>
            <a:prstGeom prst="rect">
              <a:avLst/>
            </a:prstGeom>
          </p:spPr>
          <p:txBody>
            <a:bodyPr wrap="none">
              <a:spAutoFit/>
            </a:bodyPr>
            <a:lstStyle/>
            <a:p>
              <a:pPr>
                <a:lnSpc>
                  <a:spcPct val="120000"/>
                </a:lnSpc>
                <a:defRPr/>
              </a:pPr>
              <a:r>
                <a:rPr lang="zh-CN" altLang="en-US" sz="1500" kern="0" dirty="0">
                  <a:solidFill>
                    <a:srgbClr val="777777"/>
                  </a:solidFill>
                  <a:latin typeface="微软雅黑" pitchFamily="34" charset="-122"/>
                  <a:ea typeface="微软雅黑" pitchFamily="34" charset="-122"/>
                </a:rPr>
                <a:t>此处输入文本</a:t>
              </a:r>
              <a:endParaRPr lang="en-US" altLang="zh-CN" sz="1500" kern="0" dirty="0">
                <a:solidFill>
                  <a:srgbClr val="777777"/>
                </a:solidFill>
                <a:latin typeface="微软雅黑" pitchFamily="34" charset="-122"/>
                <a:ea typeface="微软雅黑" pitchFamily="34" charset="-122"/>
              </a:endParaRPr>
            </a:p>
            <a:p>
              <a:pPr>
                <a:lnSpc>
                  <a:spcPct val="120000"/>
                </a:lnSpc>
                <a:defRPr/>
              </a:pPr>
              <a:r>
                <a:rPr lang="zh-CN" altLang="en-US" sz="1500" kern="0" dirty="0">
                  <a:solidFill>
                    <a:srgbClr val="777777"/>
                  </a:solidFill>
                  <a:latin typeface="微软雅黑" pitchFamily="34" charset="-122"/>
                  <a:ea typeface="微软雅黑" pitchFamily="34" charset="-122"/>
                </a:rPr>
                <a:t>此处输入文本</a:t>
              </a:r>
              <a:endParaRPr lang="en-US" altLang="zh-CN" sz="1500" kern="0" dirty="0">
                <a:solidFill>
                  <a:srgbClr val="777777"/>
                </a:solidFill>
                <a:latin typeface="微软雅黑" pitchFamily="34" charset="-122"/>
                <a:ea typeface="微软雅黑" pitchFamily="34" charset="-122"/>
              </a:endParaRPr>
            </a:p>
          </p:txBody>
        </p:sp>
      </p:grpSp>
      <p:grpSp>
        <p:nvGrpSpPr>
          <p:cNvPr id="33" name="组合 32"/>
          <p:cNvGrpSpPr/>
          <p:nvPr/>
        </p:nvGrpSpPr>
        <p:grpSpPr>
          <a:xfrm>
            <a:off x="4242539" y="1900768"/>
            <a:ext cx="1689897" cy="664797"/>
            <a:chOff x="3044825" y="1425575"/>
            <a:chExt cx="1267588" cy="498598"/>
          </a:xfrm>
        </p:grpSpPr>
        <p:sp>
          <p:nvSpPr>
            <p:cNvPr id="34" name="椭圆 33"/>
            <p:cNvSpPr/>
            <p:nvPr/>
          </p:nvSpPr>
          <p:spPr>
            <a:xfrm>
              <a:off x="3044825" y="1628775"/>
              <a:ext cx="204787" cy="204787"/>
            </a:xfrm>
            <a:prstGeom prst="ellipse">
              <a:avLst/>
            </a:prstGeom>
            <a:solidFill>
              <a:schemeClr val="accent2"/>
            </a:solidFill>
            <a:ln w="12700" cap="flat" cmpd="sng" algn="ctr">
              <a:noFill/>
              <a:prstDash val="solid"/>
              <a:miter lim="800000"/>
            </a:ln>
            <a:effectLst/>
          </p:spPr>
          <p:txBody>
            <a:bodyPr anchor="ctr"/>
            <a:lstStyle/>
            <a:p>
              <a:pPr algn="ctr">
                <a:defRPr/>
              </a:pPr>
              <a:r>
                <a:rPr lang="en-US" altLang="zh-CN" sz="1900" kern="0" dirty="0">
                  <a:solidFill>
                    <a:srgbClr val="FFFFFF"/>
                  </a:solidFill>
                  <a:latin typeface="微软雅黑" pitchFamily="34" charset="-122"/>
                  <a:ea typeface="微软雅黑" pitchFamily="34" charset="-122"/>
                </a:rPr>
                <a:t>+</a:t>
              </a:r>
              <a:endParaRPr lang="zh-CN" altLang="en-US" sz="1900" kern="0" dirty="0">
                <a:solidFill>
                  <a:srgbClr val="FFFFFF"/>
                </a:solidFill>
                <a:latin typeface="微软雅黑" pitchFamily="34" charset="-122"/>
                <a:ea typeface="微软雅黑" pitchFamily="34" charset="-122"/>
              </a:endParaRPr>
            </a:p>
          </p:txBody>
        </p:sp>
        <p:sp>
          <p:nvSpPr>
            <p:cNvPr id="35" name="矩形 34"/>
            <p:cNvSpPr/>
            <p:nvPr/>
          </p:nvSpPr>
          <p:spPr>
            <a:xfrm>
              <a:off x="3281362" y="1425575"/>
              <a:ext cx="1031051" cy="498598"/>
            </a:xfrm>
            <a:prstGeom prst="rect">
              <a:avLst/>
            </a:prstGeom>
          </p:spPr>
          <p:txBody>
            <a:bodyPr wrap="none">
              <a:spAutoFit/>
            </a:bodyPr>
            <a:lstStyle/>
            <a:p>
              <a:pPr>
                <a:lnSpc>
                  <a:spcPct val="120000"/>
                </a:lnSpc>
                <a:defRPr/>
              </a:pPr>
              <a:r>
                <a:rPr lang="zh-CN" altLang="en-US" sz="1500" kern="0" dirty="0">
                  <a:solidFill>
                    <a:srgbClr val="777777"/>
                  </a:solidFill>
                  <a:latin typeface="微软雅黑" pitchFamily="34" charset="-122"/>
                  <a:ea typeface="微软雅黑" pitchFamily="34" charset="-122"/>
                </a:rPr>
                <a:t>此处输入文本</a:t>
              </a:r>
              <a:endParaRPr lang="en-US" altLang="zh-CN" sz="1500" kern="0" dirty="0">
                <a:solidFill>
                  <a:srgbClr val="777777"/>
                </a:solidFill>
                <a:latin typeface="微软雅黑" pitchFamily="34" charset="-122"/>
                <a:ea typeface="微软雅黑" pitchFamily="34" charset="-122"/>
              </a:endParaRPr>
            </a:p>
            <a:p>
              <a:pPr>
                <a:lnSpc>
                  <a:spcPct val="120000"/>
                </a:lnSpc>
                <a:defRPr/>
              </a:pPr>
              <a:r>
                <a:rPr lang="zh-CN" altLang="en-US" sz="1500" kern="0" dirty="0">
                  <a:solidFill>
                    <a:srgbClr val="777777"/>
                  </a:solidFill>
                  <a:latin typeface="微软雅黑" pitchFamily="34" charset="-122"/>
                  <a:ea typeface="微软雅黑" pitchFamily="34" charset="-122"/>
                </a:rPr>
                <a:t>此处输入文本</a:t>
              </a:r>
              <a:endParaRPr lang="en-US" altLang="zh-CN" sz="1500" kern="0" dirty="0">
                <a:solidFill>
                  <a:srgbClr val="777777"/>
                </a:solidFill>
                <a:latin typeface="微软雅黑" pitchFamily="34" charset="-122"/>
                <a:ea typeface="微软雅黑" pitchFamily="34" charset="-122"/>
              </a:endParaRPr>
            </a:p>
          </p:txBody>
        </p:sp>
      </p:grpSp>
      <p:grpSp>
        <p:nvGrpSpPr>
          <p:cNvPr id="36" name="组合 35"/>
          <p:cNvGrpSpPr/>
          <p:nvPr/>
        </p:nvGrpSpPr>
        <p:grpSpPr>
          <a:xfrm>
            <a:off x="8850451" y="1900768"/>
            <a:ext cx="1689897" cy="664797"/>
            <a:chOff x="7105650" y="1425575"/>
            <a:chExt cx="1267588" cy="498598"/>
          </a:xfrm>
        </p:grpSpPr>
        <p:sp>
          <p:nvSpPr>
            <p:cNvPr id="37" name="椭圆 36"/>
            <p:cNvSpPr/>
            <p:nvPr/>
          </p:nvSpPr>
          <p:spPr>
            <a:xfrm>
              <a:off x="7105650" y="1628775"/>
              <a:ext cx="204787" cy="204787"/>
            </a:xfrm>
            <a:prstGeom prst="ellipse">
              <a:avLst/>
            </a:prstGeom>
            <a:solidFill>
              <a:schemeClr val="accent4"/>
            </a:solidFill>
            <a:ln w="12700" cap="flat" cmpd="sng" algn="ctr">
              <a:noFill/>
              <a:prstDash val="solid"/>
              <a:miter lim="800000"/>
            </a:ln>
            <a:effectLst/>
          </p:spPr>
          <p:txBody>
            <a:bodyPr anchor="ctr"/>
            <a:lstStyle/>
            <a:p>
              <a:pPr algn="ctr">
                <a:defRPr/>
              </a:pPr>
              <a:r>
                <a:rPr lang="en-US" altLang="zh-CN" sz="1900" kern="0" dirty="0">
                  <a:solidFill>
                    <a:srgbClr val="FFFFFF"/>
                  </a:solidFill>
                  <a:latin typeface="微软雅黑" pitchFamily="34" charset="-122"/>
                  <a:ea typeface="微软雅黑" pitchFamily="34" charset="-122"/>
                </a:rPr>
                <a:t>+</a:t>
              </a:r>
              <a:endParaRPr lang="zh-CN" altLang="en-US" sz="1900" kern="0" dirty="0">
                <a:solidFill>
                  <a:srgbClr val="FFFFFF"/>
                </a:solidFill>
                <a:latin typeface="微软雅黑" pitchFamily="34" charset="-122"/>
                <a:ea typeface="微软雅黑" pitchFamily="34" charset="-122"/>
              </a:endParaRPr>
            </a:p>
          </p:txBody>
        </p:sp>
        <p:sp>
          <p:nvSpPr>
            <p:cNvPr id="38" name="矩形 37"/>
            <p:cNvSpPr/>
            <p:nvPr/>
          </p:nvSpPr>
          <p:spPr>
            <a:xfrm>
              <a:off x="7342187" y="1425575"/>
              <a:ext cx="1031051" cy="498598"/>
            </a:xfrm>
            <a:prstGeom prst="rect">
              <a:avLst/>
            </a:prstGeom>
          </p:spPr>
          <p:txBody>
            <a:bodyPr wrap="none">
              <a:spAutoFit/>
            </a:bodyPr>
            <a:lstStyle/>
            <a:p>
              <a:pPr>
                <a:lnSpc>
                  <a:spcPct val="120000"/>
                </a:lnSpc>
                <a:defRPr/>
              </a:pPr>
              <a:r>
                <a:rPr lang="zh-CN" altLang="en-US" sz="1500" kern="0" dirty="0">
                  <a:solidFill>
                    <a:srgbClr val="777777"/>
                  </a:solidFill>
                  <a:latin typeface="微软雅黑" pitchFamily="34" charset="-122"/>
                  <a:ea typeface="微软雅黑" pitchFamily="34" charset="-122"/>
                </a:rPr>
                <a:t>此处输入文本</a:t>
              </a:r>
              <a:endParaRPr lang="en-US" altLang="zh-CN" sz="1500" kern="0" dirty="0">
                <a:solidFill>
                  <a:srgbClr val="777777"/>
                </a:solidFill>
                <a:latin typeface="微软雅黑" pitchFamily="34" charset="-122"/>
                <a:ea typeface="微软雅黑" pitchFamily="34" charset="-122"/>
              </a:endParaRPr>
            </a:p>
            <a:p>
              <a:pPr>
                <a:lnSpc>
                  <a:spcPct val="120000"/>
                </a:lnSpc>
                <a:defRPr/>
              </a:pPr>
              <a:r>
                <a:rPr lang="zh-CN" altLang="en-US" sz="1500" kern="0" dirty="0">
                  <a:solidFill>
                    <a:srgbClr val="777777"/>
                  </a:solidFill>
                  <a:latin typeface="微软雅黑" pitchFamily="34" charset="-122"/>
                  <a:ea typeface="微软雅黑" pitchFamily="34" charset="-122"/>
                </a:rPr>
                <a:t>此处输入文本</a:t>
              </a:r>
              <a:endParaRPr lang="en-US" altLang="zh-CN" sz="1500" kern="0" dirty="0">
                <a:solidFill>
                  <a:srgbClr val="777777"/>
                </a:solidFill>
                <a:latin typeface="微软雅黑" pitchFamily="34" charset="-122"/>
                <a:ea typeface="微软雅黑" pitchFamily="34" charset="-122"/>
              </a:endParaRPr>
            </a:p>
          </p:txBody>
        </p:sp>
      </p:grpSp>
      <p:sp>
        <p:nvSpPr>
          <p:cNvPr id="39" name="TextBox 38"/>
          <p:cNvSpPr txBox="1"/>
          <p:nvPr/>
        </p:nvSpPr>
        <p:spPr>
          <a:xfrm>
            <a:off x="83684" y="260649"/>
            <a:ext cx="831935" cy="400097"/>
          </a:xfrm>
          <a:prstGeom prst="rect">
            <a:avLst/>
          </a:prstGeom>
          <a:noFill/>
        </p:spPr>
        <p:txBody>
          <a:bodyPr wrap="none" lIns="121908" tIns="60954" rIns="121908" bIns="60954" rtlCol="0">
            <a:spAutoFit/>
          </a:bodyPr>
          <a:lstStyle/>
          <a:p>
            <a:r>
              <a:rPr lang="en-US" altLang="zh-CN" dirty="0">
                <a:solidFill>
                  <a:schemeClr val="bg1"/>
                </a:solidFill>
                <a:latin typeface="Impact" pitchFamily="34" charset="0"/>
              </a:rPr>
              <a:t>PART 1</a:t>
            </a:r>
            <a:endParaRPr lang="zh-CN" altLang="en-US" dirty="0">
              <a:solidFill>
                <a:schemeClr val="bg1"/>
              </a:solidFill>
              <a:latin typeface="Impact" pitchFamily="34" charset="0"/>
            </a:endParaRPr>
          </a:p>
        </p:txBody>
      </p:sp>
      <p:sp>
        <p:nvSpPr>
          <p:cNvPr id="40" name="TextBox 39"/>
          <p:cNvSpPr txBox="1"/>
          <p:nvPr/>
        </p:nvSpPr>
        <p:spPr>
          <a:xfrm>
            <a:off x="1523855" y="244774"/>
            <a:ext cx="2092856" cy="400097"/>
          </a:xfrm>
          <a:prstGeom prst="rect">
            <a:avLst/>
          </a:prstGeom>
          <a:noFill/>
        </p:spPr>
        <p:txBody>
          <a:bodyPr wrap="none" lIns="121908" tIns="60954" rIns="121908" bIns="60954" rtlCol="0">
            <a:spAutoFit/>
          </a:bodyPr>
          <a:lstStyle/>
          <a:p>
            <a:r>
              <a:rPr lang="zh-CN" altLang="en-US" b="1" dirty="0">
                <a:solidFill>
                  <a:schemeClr val="bg1"/>
                </a:solidFill>
                <a:latin typeface="微软雅黑" pitchFamily="34" charset="-122"/>
                <a:ea typeface="微软雅黑" pitchFamily="34" charset="-122"/>
              </a:rPr>
              <a:t>单击输入文字标题</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1944081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250"/>
                                        <p:tgtEl>
                                          <p:spTgt spid="3"/>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750"/>
                            </p:stCondLst>
                            <p:childTnLst>
                              <p:par>
                                <p:cTn id="13" presetID="9"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1250"/>
                                        <p:tgtEl>
                                          <p:spTgt spid="1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3500"/>
                            </p:stCondLst>
                            <p:childTnLst>
                              <p:par>
                                <p:cTn id="21" presetID="9"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1250"/>
                                        <p:tgtEl>
                                          <p:spTgt spid="9"/>
                                        </p:tgtEl>
                                      </p:cBhvr>
                                    </p:animEffect>
                                  </p:childTnLst>
                                </p:cTn>
                              </p:par>
                            </p:childTnLst>
                          </p:cTn>
                        </p:par>
                        <p:par>
                          <p:cTn id="24" fill="hold">
                            <p:stCondLst>
                              <p:cond delay="475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5250"/>
                            </p:stCondLst>
                            <p:childTnLst>
                              <p:par>
                                <p:cTn id="29" presetID="9"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1250"/>
                                        <p:tgtEl>
                                          <p:spTgt spid="21"/>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肘形连接符 1"/>
          <p:cNvCxnSpPr/>
          <p:nvPr/>
        </p:nvCxnSpPr>
        <p:spPr>
          <a:xfrm flipH="1" flipV="1">
            <a:off x="6376216" y="1873532"/>
            <a:ext cx="3768794" cy="545753"/>
          </a:xfrm>
          <a:prstGeom prst="bentConnector3">
            <a:avLst>
              <a:gd name="adj1" fmla="val 218"/>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 name="肘形连接符 2"/>
          <p:cNvCxnSpPr/>
          <p:nvPr/>
        </p:nvCxnSpPr>
        <p:spPr>
          <a:xfrm flipH="1">
            <a:off x="6376216" y="5301407"/>
            <a:ext cx="3768794" cy="545753"/>
          </a:xfrm>
          <a:prstGeom prst="bentConnector3">
            <a:avLst>
              <a:gd name="adj1" fmla="val 218"/>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 name="肘形连接符 3"/>
          <p:cNvCxnSpPr/>
          <p:nvPr/>
        </p:nvCxnSpPr>
        <p:spPr>
          <a:xfrm flipV="1">
            <a:off x="2127065" y="1873532"/>
            <a:ext cx="3635697" cy="545753"/>
          </a:xfrm>
          <a:prstGeom prst="bentConnector3">
            <a:avLst>
              <a:gd name="adj1" fmla="val 218"/>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 name="肘形连接符 4"/>
          <p:cNvCxnSpPr/>
          <p:nvPr/>
        </p:nvCxnSpPr>
        <p:spPr>
          <a:xfrm>
            <a:off x="2127065" y="5301407"/>
            <a:ext cx="3635697" cy="545753"/>
          </a:xfrm>
          <a:prstGeom prst="bentConnector3">
            <a:avLst>
              <a:gd name="adj1" fmla="val 218"/>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886051" y="4942333"/>
            <a:ext cx="2876711" cy="705155"/>
          </a:xfrm>
          <a:prstGeom prst="rect">
            <a:avLst/>
          </a:prstGeom>
        </p:spPr>
        <p:txBody>
          <a:bodyPr vert="horz" lIns="91440" tIns="45720" rIns="91440" bIns="45720"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nSpc>
                <a:spcPct val="12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在此录入上述图表的描述说明，在此录入上述图表的描述说明，在此录入上述图表的描述说明。</a:t>
            </a:r>
          </a:p>
        </p:txBody>
      </p:sp>
      <p:sp>
        <p:nvSpPr>
          <p:cNvPr id="7" name="文本框 6"/>
          <p:cNvSpPr txBox="1"/>
          <p:nvPr/>
        </p:nvSpPr>
        <p:spPr>
          <a:xfrm>
            <a:off x="2879716" y="5869431"/>
            <a:ext cx="1210430" cy="400110"/>
          </a:xfrm>
          <a:prstGeom prst="rect">
            <a:avLst/>
          </a:prstGeom>
          <a:noFill/>
        </p:spPr>
        <p:txBody>
          <a:bodyPr wrap="none" rtlCol="0">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时间管理</a:t>
            </a:r>
          </a:p>
        </p:txBody>
      </p:sp>
      <p:grpSp>
        <p:nvGrpSpPr>
          <p:cNvPr id="8" name="组合 7"/>
          <p:cNvGrpSpPr/>
          <p:nvPr/>
        </p:nvGrpSpPr>
        <p:grpSpPr>
          <a:xfrm>
            <a:off x="1430399" y="3937775"/>
            <a:ext cx="1345614" cy="1345789"/>
            <a:chOff x="1854558" y="3854906"/>
            <a:chExt cx="1403797" cy="1403797"/>
          </a:xfrm>
        </p:grpSpPr>
        <p:sp>
          <p:nvSpPr>
            <p:cNvPr id="9" name="椭圆 8"/>
            <p:cNvSpPr/>
            <p:nvPr/>
          </p:nvSpPr>
          <p:spPr>
            <a:xfrm>
              <a:off x="1854558" y="3854906"/>
              <a:ext cx="1403797" cy="1403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2350626" y="4217787"/>
              <a:ext cx="392888" cy="661931"/>
              <a:chOff x="6989997" y="4660429"/>
              <a:chExt cx="292099" cy="492124"/>
            </a:xfrm>
            <a:solidFill>
              <a:schemeClr val="bg1">
                <a:lumMod val="95000"/>
              </a:schemeClr>
            </a:solidFill>
          </p:grpSpPr>
          <p:sp>
            <p:nvSpPr>
              <p:cNvPr id="11" name="Freeform 15"/>
              <p:cNvSpPr>
                <a:spLocks noEditPoints="1"/>
              </p:cNvSpPr>
              <p:nvPr/>
            </p:nvSpPr>
            <p:spPr bwMode="auto">
              <a:xfrm>
                <a:off x="6989997" y="4660429"/>
                <a:ext cx="292099" cy="492124"/>
              </a:xfrm>
              <a:custGeom>
                <a:avLst/>
                <a:gdLst>
                  <a:gd name="T0" fmla="*/ 0 w 166"/>
                  <a:gd name="T1" fmla="*/ 444500 h 280"/>
                  <a:gd name="T2" fmla="*/ 263525 w 166"/>
                  <a:gd name="T3" fmla="*/ 444500 h 280"/>
                  <a:gd name="T4" fmla="*/ 263525 w 166"/>
                  <a:gd name="T5" fmla="*/ 425450 h 280"/>
                  <a:gd name="T6" fmla="*/ 263525 w 166"/>
                  <a:gd name="T7" fmla="*/ 425450 h 280"/>
                  <a:gd name="T8" fmla="*/ 260350 w 166"/>
                  <a:gd name="T9" fmla="*/ 419100 h 280"/>
                  <a:gd name="T10" fmla="*/ 254000 w 166"/>
                  <a:gd name="T11" fmla="*/ 415925 h 280"/>
                  <a:gd name="T12" fmla="*/ 9525 w 166"/>
                  <a:gd name="T13" fmla="*/ 415925 h 280"/>
                  <a:gd name="T14" fmla="*/ 9525 w 166"/>
                  <a:gd name="T15" fmla="*/ 415925 h 280"/>
                  <a:gd name="T16" fmla="*/ 3175 w 166"/>
                  <a:gd name="T17" fmla="*/ 419100 h 280"/>
                  <a:gd name="T18" fmla="*/ 0 w 166"/>
                  <a:gd name="T19" fmla="*/ 425450 h 280"/>
                  <a:gd name="T20" fmla="*/ 0 w 166"/>
                  <a:gd name="T21" fmla="*/ 444500 h 280"/>
                  <a:gd name="T22" fmla="*/ 0 w 166"/>
                  <a:gd name="T23" fmla="*/ 444500 h 280"/>
                  <a:gd name="T24" fmla="*/ 0 w 166"/>
                  <a:gd name="T25" fmla="*/ 0 h 280"/>
                  <a:gd name="T26" fmla="*/ 263525 w 166"/>
                  <a:gd name="T27" fmla="*/ 0 h 280"/>
                  <a:gd name="T28" fmla="*/ 263525 w 166"/>
                  <a:gd name="T29" fmla="*/ 19050 h 280"/>
                  <a:gd name="T30" fmla="*/ 263525 w 166"/>
                  <a:gd name="T31" fmla="*/ 19050 h 280"/>
                  <a:gd name="T32" fmla="*/ 260350 w 166"/>
                  <a:gd name="T33" fmla="*/ 25400 h 280"/>
                  <a:gd name="T34" fmla="*/ 254000 w 166"/>
                  <a:gd name="T35" fmla="*/ 28575 h 280"/>
                  <a:gd name="T36" fmla="*/ 9525 w 166"/>
                  <a:gd name="T37" fmla="*/ 28575 h 280"/>
                  <a:gd name="T38" fmla="*/ 9525 w 166"/>
                  <a:gd name="T39" fmla="*/ 28575 h 280"/>
                  <a:gd name="T40" fmla="*/ 3175 w 166"/>
                  <a:gd name="T41" fmla="*/ 25400 h 280"/>
                  <a:gd name="T42" fmla="*/ 0 w 166"/>
                  <a:gd name="T43" fmla="*/ 19050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grpFill/>
              <a:ln w="9525">
                <a:noFill/>
                <a:round/>
                <a:headEnd/>
                <a:tailEnd/>
              </a:ln>
            </p:spPr>
            <p:txBody>
              <a:bodyPr/>
              <a:lstStyle/>
              <a:p>
                <a:pPr>
                  <a:defRPr/>
                </a:pPr>
                <a:endParaRPr lang="en-US" sz="2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Freeform 16"/>
              <p:cNvSpPr>
                <a:spLocks noEditPoints="1"/>
              </p:cNvSpPr>
              <p:nvPr/>
            </p:nvSpPr>
            <p:spPr bwMode="auto">
              <a:xfrm>
                <a:off x="7013811" y="4706468"/>
                <a:ext cx="244476" cy="400050"/>
              </a:xfrm>
              <a:custGeom>
                <a:avLst/>
                <a:gdLst>
                  <a:gd name="T0" fmla="*/ 22225 w 138"/>
                  <a:gd name="T1" fmla="*/ 79375 h 228"/>
                  <a:gd name="T2" fmla="*/ 22225 w 138"/>
                  <a:gd name="T3" fmla="*/ 92075 h 228"/>
                  <a:gd name="T4" fmla="*/ 31750 w 138"/>
                  <a:gd name="T5" fmla="*/ 111125 h 228"/>
                  <a:gd name="T6" fmla="*/ 76200 w 138"/>
                  <a:gd name="T7" fmla="*/ 152400 h 228"/>
                  <a:gd name="T8" fmla="*/ 88900 w 138"/>
                  <a:gd name="T9" fmla="*/ 165100 h 228"/>
                  <a:gd name="T10" fmla="*/ 92075 w 138"/>
                  <a:gd name="T11" fmla="*/ 180975 h 228"/>
                  <a:gd name="T12" fmla="*/ 76200 w 138"/>
                  <a:gd name="T13" fmla="*/ 209550 h 228"/>
                  <a:gd name="T14" fmla="*/ 38100 w 138"/>
                  <a:gd name="T15" fmla="*/ 241300 h 228"/>
                  <a:gd name="T16" fmla="*/ 25400 w 138"/>
                  <a:gd name="T17" fmla="*/ 257175 h 228"/>
                  <a:gd name="T18" fmla="*/ 22225 w 138"/>
                  <a:gd name="T19" fmla="*/ 279400 h 228"/>
                  <a:gd name="T20" fmla="*/ 0 w 138"/>
                  <a:gd name="T21" fmla="*/ 361950 h 228"/>
                  <a:gd name="T22" fmla="*/ 0 w 138"/>
                  <a:gd name="T23" fmla="*/ 273050 h 228"/>
                  <a:gd name="T24" fmla="*/ 3175 w 138"/>
                  <a:gd name="T25" fmla="*/ 244475 h 228"/>
                  <a:gd name="T26" fmla="*/ 22225 w 138"/>
                  <a:gd name="T27" fmla="*/ 225425 h 228"/>
                  <a:gd name="T28" fmla="*/ 57150 w 138"/>
                  <a:gd name="T29" fmla="*/ 193675 h 228"/>
                  <a:gd name="T30" fmla="*/ 66675 w 138"/>
                  <a:gd name="T31" fmla="*/ 180975 h 228"/>
                  <a:gd name="T32" fmla="*/ 57150 w 138"/>
                  <a:gd name="T33" fmla="*/ 168275 h 228"/>
                  <a:gd name="T34" fmla="*/ 22225 w 138"/>
                  <a:gd name="T35" fmla="*/ 136525 h 228"/>
                  <a:gd name="T36" fmla="*/ 3175 w 138"/>
                  <a:gd name="T37" fmla="*/ 114300 h 228"/>
                  <a:gd name="T38" fmla="*/ 0 w 138"/>
                  <a:gd name="T39" fmla="*/ 88900 h 228"/>
                  <a:gd name="T40" fmla="*/ 22225 w 138"/>
                  <a:gd name="T41" fmla="*/ 0 h 228"/>
                  <a:gd name="T42" fmla="*/ 196850 w 138"/>
                  <a:gd name="T43" fmla="*/ 361950 h 228"/>
                  <a:gd name="T44" fmla="*/ 196850 w 138"/>
                  <a:gd name="T45" fmla="*/ 279400 h 228"/>
                  <a:gd name="T46" fmla="*/ 193675 w 138"/>
                  <a:gd name="T47" fmla="*/ 257175 h 228"/>
                  <a:gd name="T48" fmla="*/ 180975 w 138"/>
                  <a:gd name="T49" fmla="*/ 241300 h 228"/>
                  <a:gd name="T50" fmla="*/ 142875 w 138"/>
                  <a:gd name="T51" fmla="*/ 209550 h 228"/>
                  <a:gd name="T52" fmla="*/ 127000 w 138"/>
                  <a:gd name="T53" fmla="*/ 180975 h 228"/>
                  <a:gd name="T54" fmla="*/ 130175 w 138"/>
                  <a:gd name="T55" fmla="*/ 165100 h 228"/>
                  <a:gd name="T56" fmla="*/ 180975 w 138"/>
                  <a:gd name="T57" fmla="*/ 120650 h 228"/>
                  <a:gd name="T58" fmla="*/ 187325 w 138"/>
                  <a:gd name="T59" fmla="*/ 111125 h 228"/>
                  <a:gd name="T60" fmla="*/ 196850 w 138"/>
                  <a:gd name="T61" fmla="*/ 92075 h 228"/>
                  <a:gd name="T62" fmla="*/ 196850 w 138"/>
                  <a:gd name="T63" fmla="*/ 0 h 228"/>
                  <a:gd name="T64" fmla="*/ 219075 w 138"/>
                  <a:gd name="T65" fmla="*/ 88900 h 228"/>
                  <a:gd name="T66" fmla="*/ 219075 w 138"/>
                  <a:gd name="T67" fmla="*/ 104775 h 228"/>
                  <a:gd name="T68" fmla="*/ 209550 w 138"/>
                  <a:gd name="T69" fmla="*/ 127000 h 228"/>
                  <a:gd name="T70" fmla="*/ 161925 w 138"/>
                  <a:gd name="T71" fmla="*/ 168275 h 228"/>
                  <a:gd name="T72" fmla="*/ 155575 w 138"/>
                  <a:gd name="T73" fmla="*/ 174625 h 228"/>
                  <a:gd name="T74" fmla="*/ 155575 w 138"/>
                  <a:gd name="T75" fmla="*/ 187325 h 228"/>
                  <a:gd name="T76" fmla="*/ 196850 w 138"/>
                  <a:gd name="T77" fmla="*/ 225425 h 228"/>
                  <a:gd name="T78" fmla="*/ 209550 w 138"/>
                  <a:gd name="T79" fmla="*/ 234950 h 228"/>
                  <a:gd name="T80" fmla="*/ 219075 w 138"/>
                  <a:gd name="T81" fmla="*/ 257175 h 228"/>
                  <a:gd name="T82" fmla="*/ 219075 w 138"/>
                  <a:gd name="T83" fmla="*/ 361950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grpFill/>
              <a:ln w="9525">
                <a:noFill/>
                <a:round/>
                <a:headEnd/>
                <a:tailEnd/>
              </a:ln>
            </p:spPr>
            <p:txBody>
              <a:bodyPr/>
              <a:lstStyle/>
              <a:p>
                <a:pPr>
                  <a:defRPr/>
                </a:pPr>
                <a:endParaRPr lang="en-US" sz="2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Freeform 17"/>
              <p:cNvSpPr>
                <a:spLocks/>
              </p:cNvSpPr>
              <p:nvPr/>
            </p:nvSpPr>
            <p:spPr bwMode="auto">
              <a:xfrm>
                <a:off x="7053499" y="4827118"/>
                <a:ext cx="165100" cy="279400"/>
              </a:xfrm>
              <a:custGeom>
                <a:avLst/>
                <a:gdLst>
                  <a:gd name="T0" fmla="*/ 0 w 94"/>
                  <a:gd name="T1" fmla="*/ 254000 h 160"/>
                  <a:gd name="T2" fmla="*/ 76200 w 94"/>
                  <a:gd name="T3" fmla="*/ 254000 h 160"/>
                  <a:gd name="T4" fmla="*/ 149225 w 94"/>
                  <a:gd name="T5" fmla="*/ 254000 h 160"/>
                  <a:gd name="T6" fmla="*/ 149225 w 94"/>
                  <a:gd name="T7" fmla="*/ 212725 h 160"/>
                  <a:gd name="T8" fmla="*/ 92075 w 94"/>
                  <a:gd name="T9" fmla="*/ 155575 h 160"/>
                  <a:gd name="T10" fmla="*/ 92075 w 94"/>
                  <a:gd name="T11" fmla="*/ 155575 h 160"/>
                  <a:gd name="T12" fmla="*/ 85725 w 94"/>
                  <a:gd name="T13" fmla="*/ 149225 h 160"/>
                  <a:gd name="T14" fmla="*/ 82550 w 94"/>
                  <a:gd name="T15" fmla="*/ 142875 h 160"/>
                  <a:gd name="T16" fmla="*/ 82550 w 94"/>
                  <a:gd name="T17" fmla="*/ 123825 h 160"/>
                  <a:gd name="T18" fmla="*/ 82550 w 94"/>
                  <a:gd name="T19" fmla="*/ 69850 h 160"/>
                  <a:gd name="T20" fmla="*/ 82550 w 94"/>
                  <a:gd name="T21" fmla="*/ 69850 h 160"/>
                  <a:gd name="T22" fmla="*/ 82550 w 94"/>
                  <a:gd name="T23" fmla="*/ 60325 h 160"/>
                  <a:gd name="T24" fmla="*/ 85725 w 94"/>
                  <a:gd name="T25" fmla="*/ 50800 h 160"/>
                  <a:gd name="T26" fmla="*/ 98425 w 94"/>
                  <a:gd name="T27" fmla="*/ 34925 h 160"/>
                  <a:gd name="T28" fmla="*/ 120650 w 94"/>
                  <a:gd name="T29" fmla="*/ 15875 h 160"/>
                  <a:gd name="T30" fmla="*/ 120650 w 94"/>
                  <a:gd name="T31" fmla="*/ 15875 h 160"/>
                  <a:gd name="T32" fmla="*/ 130175 w 94"/>
                  <a:gd name="T33" fmla="*/ 9525 h 160"/>
                  <a:gd name="T34" fmla="*/ 139700 w 94"/>
                  <a:gd name="T35" fmla="*/ 0 h 160"/>
                  <a:gd name="T36" fmla="*/ 76200 w 94"/>
                  <a:gd name="T37" fmla="*/ 0 h 160"/>
                  <a:gd name="T38" fmla="*/ 9525 w 94"/>
                  <a:gd name="T39" fmla="*/ 0 h 160"/>
                  <a:gd name="T40" fmla="*/ 9525 w 94"/>
                  <a:gd name="T41" fmla="*/ 0 h 160"/>
                  <a:gd name="T42" fmla="*/ 19050 w 94"/>
                  <a:gd name="T43" fmla="*/ 9525 h 160"/>
                  <a:gd name="T44" fmla="*/ 28575 w 94"/>
                  <a:gd name="T45" fmla="*/ 15875 h 160"/>
                  <a:gd name="T46" fmla="*/ 50800 w 94"/>
                  <a:gd name="T47" fmla="*/ 34925 h 160"/>
                  <a:gd name="T48" fmla="*/ 50800 w 94"/>
                  <a:gd name="T49" fmla="*/ 34925 h 160"/>
                  <a:gd name="T50" fmla="*/ 60325 w 94"/>
                  <a:gd name="T51" fmla="*/ 50800 h 160"/>
                  <a:gd name="T52" fmla="*/ 66675 w 94"/>
                  <a:gd name="T53" fmla="*/ 60325 h 160"/>
                  <a:gd name="T54" fmla="*/ 66675 w 94"/>
                  <a:gd name="T55" fmla="*/ 69850 h 160"/>
                  <a:gd name="T56" fmla="*/ 66675 w 94"/>
                  <a:gd name="T57" fmla="*/ 123825 h 160"/>
                  <a:gd name="T58" fmla="*/ 66675 w 94"/>
                  <a:gd name="T59" fmla="*/ 123825 h 160"/>
                  <a:gd name="T60" fmla="*/ 66675 w 94"/>
                  <a:gd name="T61" fmla="*/ 142875 h 160"/>
                  <a:gd name="T62" fmla="*/ 63500 w 94"/>
                  <a:gd name="T63" fmla="*/ 149225 h 160"/>
                  <a:gd name="T64" fmla="*/ 60325 w 94"/>
                  <a:gd name="T65" fmla="*/ 155575 h 160"/>
                  <a:gd name="T66" fmla="*/ 0 w 94"/>
                  <a:gd name="T67" fmla="*/ 212725 h 160"/>
                  <a:gd name="T68" fmla="*/ 0 w 94"/>
                  <a:gd name="T69" fmla="*/ 254000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grpFill/>
              <a:ln w="9525">
                <a:noFill/>
                <a:round/>
                <a:headEnd/>
                <a:tailEnd/>
              </a:ln>
            </p:spPr>
            <p:txBody>
              <a:bodyPr/>
              <a:lstStyle/>
              <a:p>
                <a:pPr>
                  <a:defRPr/>
                </a:pPr>
                <a:endParaRPr lang="en-US" sz="2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sp>
        <p:nvSpPr>
          <p:cNvPr id="14" name="文本框 13"/>
          <p:cNvSpPr txBox="1"/>
          <p:nvPr/>
        </p:nvSpPr>
        <p:spPr>
          <a:xfrm>
            <a:off x="6450046" y="4926500"/>
            <a:ext cx="2865268" cy="705155"/>
          </a:xfrm>
          <a:prstGeom prst="rect">
            <a:avLst/>
          </a:prstGeom>
        </p:spPr>
        <p:txBody>
          <a:bodyPr vert="horz" lIns="91440" tIns="45720" rIns="91440" bIns="45720"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nSpc>
                <a:spcPct val="12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在此录入上述图表的描述说明，在此录入上述图表的描述说明，在此录入上述图表的描述说明。</a:t>
            </a:r>
          </a:p>
        </p:txBody>
      </p:sp>
      <p:sp>
        <p:nvSpPr>
          <p:cNvPr id="15" name="文本框 14"/>
          <p:cNvSpPr txBox="1"/>
          <p:nvPr/>
        </p:nvSpPr>
        <p:spPr>
          <a:xfrm>
            <a:off x="8006477" y="5869431"/>
            <a:ext cx="1210430" cy="400110"/>
          </a:xfrm>
          <a:prstGeom prst="rect">
            <a:avLst/>
          </a:prstGeom>
          <a:noFill/>
        </p:spPr>
        <p:txBody>
          <a:bodyPr wrap="none" rtlCol="0">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得失管理</a:t>
            </a:r>
          </a:p>
        </p:txBody>
      </p:sp>
      <p:sp>
        <p:nvSpPr>
          <p:cNvPr id="16" name="文本框 15"/>
          <p:cNvSpPr txBox="1"/>
          <p:nvPr/>
        </p:nvSpPr>
        <p:spPr>
          <a:xfrm>
            <a:off x="2886051" y="1939412"/>
            <a:ext cx="2876711" cy="1007808"/>
          </a:xfrm>
          <a:prstGeom prst="rect">
            <a:avLst/>
          </a:prstGeom>
        </p:spPr>
        <p:txBody>
          <a:bodyPr vert="horz" lIns="91440" tIns="45720" rIns="91440" bIns="45720"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nSpc>
                <a:spcPct val="120000"/>
              </a:lnSpc>
              <a:spcBef>
                <a:spcPct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在此录入上述图表的描述说明，在此录入上述图表的描述说明，在此录入上述图表的描述说明。</a:t>
            </a:r>
          </a:p>
        </p:txBody>
      </p:sp>
      <p:sp>
        <p:nvSpPr>
          <p:cNvPr id="17" name="文本框 16"/>
          <p:cNvSpPr txBox="1"/>
          <p:nvPr/>
        </p:nvSpPr>
        <p:spPr>
          <a:xfrm>
            <a:off x="2892595" y="1464467"/>
            <a:ext cx="1210430" cy="400110"/>
          </a:xfrm>
          <a:prstGeom prst="rect">
            <a:avLst/>
          </a:prstGeom>
          <a:noFill/>
        </p:spPr>
        <p:txBody>
          <a:bodyPr wrap="none" rtlCol="0">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团队管理</a:t>
            </a:r>
          </a:p>
        </p:txBody>
      </p:sp>
      <p:sp>
        <p:nvSpPr>
          <p:cNvPr id="18" name="文本框 17"/>
          <p:cNvSpPr txBox="1"/>
          <p:nvPr/>
        </p:nvSpPr>
        <p:spPr>
          <a:xfrm>
            <a:off x="6450047" y="1939414"/>
            <a:ext cx="2865268" cy="1163739"/>
          </a:xfrm>
          <a:prstGeom prst="rect">
            <a:avLst/>
          </a:prstGeom>
        </p:spPr>
        <p:txBody>
          <a:bodyPr vert="horz" lIns="91440" tIns="45720" rIns="91440" bIns="45720" rtlCol="0" anchor="t">
            <a:noAutofit/>
          </a:bodyPr>
          <a:lstStyle>
            <a:lvl1pPr indent="0">
              <a:lnSpc>
                <a:spcPct val="150000"/>
              </a:lnSpc>
              <a:spcBef>
                <a:spcPct val="30000"/>
              </a:spcBef>
              <a:buFont typeface="Arial" panose="020B0604020202020204" pitchFamily="34" charset="0"/>
              <a:buNone/>
              <a:defRPr lang="zh-CN">
                <a:solidFill>
                  <a:schemeClr val="bg1"/>
                </a:solidFill>
                <a:latin typeface="Microsoft YaHei UI" panose="020B0503020204020204" pitchFamily="34" charset="-122"/>
                <a:ea typeface="Microsoft YaHei UI" panose="020B0503020204020204" pitchFamily="34" charset="-122"/>
              </a:defRPr>
            </a:lvl1pPr>
            <a:lvl2pPr indent="0">
              <a:lnSpc>
                <a:spcPct val="90000"/>
              </a:lnSpc>
              <a:spcBef>
                <a:spcPct val="30000"/>
              </a:spcBef>
              <a:buFont typeface="Arial" panose="020B0604020202020204" pitchFamily="34" charset="0"/>
              <a:buNone/>
              <a:defRPr lang="zh-CN" sz="2000">
                <a:latin typeface="Microsoft YaHei UI" panose="020B0503020204020204" pitchFamily="34" charset="-122"/>
                <a:ea typeface="Microsoft YaHei UI" panose="020B0503020204020204" pitchFamily="34" charset="-122"/>
              </a:defRPr>
            </a:lvl2pPr>
            <a:lvl3pPr indent="0">
              <a:lnSpc>
                <a:spcPct val="90000"/>
              </a:lnSpc>
              <a:spcBef>
                <a:spcPct val="30000"/>
              </a:spcBef>
              <a:buFont typeface="Arial" panose="020B0604020202020204" pitchFamily="34" charset="0"/>
              <a:buNone/>
              <a:defRPr lang="zh-CN">
                <a:latin typeface="Microsoft YaHei UI" panose="020B0503020204020204" pitchFamily="34" charset="-122"/>
                <a:ea typeface="Microsoft YaHei UI" panose="020B0503020204020204" pitchFamily="34" charset="-122"/>
              </a:defRPr>
            </a:lvl3pPr>
            <a:lvl4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4pPr>
            <a:lvl5pPr indent="0">
              <a:lnSpc>
                <a:spcPct val="90000"/>
              </a:lnSpc>
              <a:spcBef>
                <a:spcPct val="30000"/>
              </a:spcBef>
              <a:buFont typeface="Arial" panose="020B0604020202020204" pitchFamily="34" charset="0"/>
              <a:buNone/>
              <a:defRPr lang="zh-CN" sz="1600">
                <a:latin typeface="Microsoft YaHei UI" panose="020B0503020204020204" pitchFamily="34" charset="-122"/>
                <a:ea typeface="Microsoft YaHei UI" panose="020B0503020204020204" pitchFamily="34" charset="-122"/>
              </a:defRPr>
            </a:lvl5pPr>
            <a:lvl6pPr indent="0">
              <a:lnSpc>
                <a:spcPct val="90000"/>
              </a:lnSpc>
              <a:spcBef>
                <a:spcPct val="30000"/>
              </a:spcBef>
              <a:buFont typeface="Arial" panose="020B0604020202020204" pitchFamily="34" charset="0"/>
              <a:buNone/>
              <a:defRPr lang="zh-CN" sz="1600"/>
            </a:lvl6pPr>
            <a:lvl7pPr indent="0">
              <a:lnSpc>
                <a:spcPct val="90000"/>
              </a:lnSpc>
              <a:spcBef>
                <a:spcPct val="30000"/>
              </a:spcBef>
              <a:buFont typeface="Arial" panose="020B0604020202020204" pitchFamily="34" charset="0"/>
              <a:buNone/>
              <a:defRPr lang="zh-CN" sz="1600"/>
            </a:lvl7pPr>
            <a:lvl8pPr indent="0">
              <a:lnSpc>
                <a:spcPct val="90000"/>
              </a:lnSpc>
              <a:spcBef>
                <a:spcPct val="30000"/>
              </a:spcBef>
              <a:buFont typeface="Arial" panose="020B0604020202020204" pitchFamily="34" charset="0"/>
              <a:buNone/>
              <a:defRPr lang="zh-CN" sz="1600"/>
            </a:lvl8pPr>
            <a:lvl9pPr indent="0">
              <a:lnSpc>
                <a:spcPct val="90000"/>
              </a:lnSpc>
              <a:spcBef>
                <a:spcPct val="30000"/>
              </a:spcBef>
              <a:buFont typeface="Arial" panose="020B0604020202020204" pitchFamily="34" charset="0"/>
              <a:buNone/>
              <a:defRPr lang="zh-CN" sz="1600"/>
            </a:lvl9pPr>
          </a:lstStyle>
          <a:p>
            <a:pPr>
              <a:lnSpc>
                <a:spcPct val="120000"/>
              </a:lnSpc>
              <a:spcBef>
                <a:spcPts val="0"/>
              </a:spcBef>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在此录入上述图表的描述说明，在此录入上述图表的描述说明，在此录入上述图表的描述说明。</a:t>
            </a:r>
          </a:p>
          <a:p>
            <a:pPr>
              <a:lnSpc>
                <a:spcPct val="120000"/>
              </a:lnSpc>
              <a:spcBef>
                <a:spcPts val="0"/>
              </a:spcBef>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8019353" y="1464467"/>
            <a:ext cx="1210430" cy="400110"/>
          </a:xfrm>
          <a:prstGeom prst="rect">
            <a:avLst/>
          </a:prstGeom>
          <a:noFill/>
        </p:spPr>
        <p:txBody>
          <a:bodyPr wrap="none" rtlCol="0">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项目管理</a:t>
            </a:r>
          </a:p>
        </p:txBody>
      </p:sp>
      <p:grpSp>
        <p:nvGrpSpPr>
          <p:cNvPr id="20" name="组合 19"/>
          <p:cNvGrpSpPr/>
          <p:nvPr/>
        </p:nvGrpSpPr>
        <p:grpSpPr>
          <a:xfrm>
            <a:off x="9429728" y="3937775"/>
            <a:ext cx="1345614" cy="1345789"/>
            <a:chOff x="8886420" y="3854906"/>
            <a:chExt cx="1403797" cy="1403797"/>
          </a:xfrm>
        </p:grpSpPr>
        <p:sp>
          <p:nvSpPr>
            <p:cNvPr id="21" name="椭圆 20"/>
            <p:cNvSpPr/>
            <p:nvPr/>
          </p:nvSpPr>
          <p:spPr>
            <a:xfrm>
              <a:off x="8886420" y="3854906"/>
              <a:ext cx="1403797" cy="14037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 name="Freeform 12"/>
            <p:cNvSpPr>
              <a:spLocks noEditPoints="1"/>
            </p:cNvSpPr>
            <p:nvPr/>
          </p:nvSpPr>
          <p:spPr bwMode="auto">
            <a:xfrm>
              <a:off x="9366060" y="4217787"/>
              <a:ext cx="471466" cy="666418"/>
            </a:xfrm>
            <a:custGeom>
              <a:avLst/>
              <a:gdLst>
                <a:gd name="T0" fmla="*/ 76164973 w 408"/>
                <a:gd name="T1" fmla="*/ 197332205 h 578"/>
                <a:gd name="T2" fmla="*/ 68823691 w 408"/>
                <a:gd name="T3" fmla="*/ 193661209 h 578"/>
                <a:gd name="T4" fmla="*/ 67905862 w 408"/>
                <a:gd name="T5" fmla="*/ 185400621 h 578"/>
                <a:gd name="T6" fmla="*/ 69741521 w 408"/>
                <a:gd name="T7" fmla="*/ 165208408 h 578"/>
                <a:gd name="T8" fmla="*/ 75247144 w 408"/>
                <a:gd name="T9" fmla="*/ 149605151 h 578"/>
                <a:gd name="T10" fmla="*/ 94517521 w 408"/>
                <a:gd name="T11" fmla="*/ 125741984 h 578"/>
                <a:gd name="T12" fmla="*/ 122964819 w 408"/>
                <a:gd name="T13" fmla="*/ 101878817 h 578"/>
                <a:gd name="T14" fmla="*/ 133976742 w 408"/>
                <a:gd name="T15" fmla="*/ 89029315 h 578"/>
                <a:gd name="T16" fmla="*/ 137647383 w 408"/>
                <a:gd name="T17" fmla="*/ 74343955 h 578"/>
                <a:gd name="T18" fmla="*/ 134893894 w 408"/>
                <a:gd name="T19" fmla="*/ 60576535 h 578"/>
                <a:gd name="T20" fmla="*/ 126635460 w 408"/>
                <a:gd name="T21" fmla="*/ 48644951 h 578"/>
                <a:gd name="T22" fmla="*/ 103694462 w 408"/>
                <a:gd name="T23" fmla="*/ 39466435 h 578"/>
                <a:gd name="T24" fmla="*/ 85341237 w 408"/>
                <a:gd name="T25" fmla="*/ 39466435 h 578"/>
                <a:gd name="T26" fmla="*/ 62400239 w 408"/>
                <a:gd name="T27" fmla="*/ 49562870 h 578"/>
                <a:gd name="T28" fmla="*/ 51388316 w 408"/>
                <a:gd name="T29" fmla="*/ 63329612 h 578"/>
                <a:gd name="T30" fmla="*/ 5505624 w 408"/>
                <a:gd name="T31" fmla="*/ 78014951 h 578"/>
                <a:gd name="T32" fmla="*/ 917830 w 408"/>
                <a:gd name="T33" fmla="*/ 75261873 h 578"/>
                <a:gd name="T34" fmla="*/ 0 w 408"/>
                <a:gd name="T35" fmla="*/ 69754363 h 578"/>
                <a:gd name="T36" fmla="*/ 10094096 w 408"/>
                <a:gd name="T37" fmla="*/ 44055349 h 578"/>
                <a:gd name="T38" fmla="*/ 25693820 w 408"/>
                <a:gd name="T39" fmla="*/ 22945937 h 578"/>
                <a:gd name="T40" fmla="*/ 39458554 w 408"/>
                <a:gd name="T41" fmla="*/ 12849507 h 578"/>
                <a:gd name="T42" fmla="*/ 63317391 w 408"/>
                <a:gd name="T43" fmla="*/ 3670997 h 578"/>
                <a:gd name="T44" fmla="*/ 92682540 w 408"/>
                <a:gd name="T45" fmla="*/ 0 h 578"/>
                <a:gd name="T46" fmla="*/ 112870726 w 408"/>
                <a:gd name="T47" fmla="*/ 1835837 h 578"/>
                <a:gd name="T48" fmla="*/ 139482364 w 408"/>
                <a:gd name="T49" fmla="*/ 9178509 h 578"/>
                <a:gd name="T50" fmla="*/ 161506210 w 408"/>
                <a:gd name="T51" fmla="*/ 22945937 h 578"/>
                <a:gd name="T52" fmla="*/ 172517455 w 408"/>
                <a:gd name="T53" fmla="*/ 34877520 h 578"/>
                <a:gd name="T54" fmla="*/ 183529420 w 408"/>
                <a:gd name="T55" fmla="*/ 54151784 h 578"/>
                <a:gd name="T56" fmla="*/ 187200061 w 408"/>
                <a:gd name="T57" fmla="*/ 75261873 h 578"/>
                <a:gd name="T58" fmla="*/ 184447250 w 408"/>
                <a:gd name="T59" fmla="*/ 91782392 h 578"/>
                <a:gd name="T60" fmla="*/ 178023798 w 408"/>
                <a:gd name="T61" fmla="*/ 107385649 h 578"/>
                <a:gd name="T62" fmla="*/ 151412117 w 408"/>
                <a:gd name="T63" fmla="*/ 135838408 h 578"/>
                <a:gd name="T64" fmla="*/ 124799801 w 408"/>
                <a:gd name="T65" fmla="*/ 159701575 h 578"/>
                <a:gd name="T66" fmla="*/ 117459196 w 408"/>
                <a:gd name="T67" fmla="*/ 168880081 h 578"/>
                <a:gd name="T68" fmla="*/ 113788555 w 408"/>
                <a:gd name="T69" fmla="*/ 188154376 h 578"/>
                <a:gd name="T70" fmla="*/ 76164973 w 408"/>
                <a:gd name="T71" fmla="*/ 265251388 h 578"/>
                <a:gd name="T72" fmla="*/ 70658673 w 408"/>
                <a:gd name="T73" fmla="*/ 263415551 h 578"/>
                <a:gd name="T74" fmla="*/ 68823691 w 408"/>
                <a:gd name="T75" fmla="*/ 222113290 h 578"/>
                <a:gd name="T76" fmla="*/ 70658673 w 408"/>
                <a:gd name="T77" fmla="*/ 217524376 h 578"/>
                <a:gd name="T78" fmla="*/ 111035067 w 408"/>
                <a:gd name="T79" fmla="*/ 214771299 h 578"/>
                <a:gd name="T80" fmla="*/ 116541367 w 408"/>
                <a:gd name="T81" fmla="*/ 217524376 h 578"/>
                <a:gd name="T82" fmla="*/ 118376349 w 408"/>
                <a:gd name="T83" fmla="*/ 257908719 h 578"/>
                <a:gd name="T84" fmla="*/ 116541367 w 408"/>
                <a:gd name="T85" fmla="*/ 263415551 h 578"/>
                <a:gd name="T86" fmla="*/ 76164973 w 408"/>
                <a:gd name="T87" fmla="*/ 265251388 h 5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
                <a:gd name="T133" fmla="*/ 0 h 578"/>
                <a:gd name="T134" fmla="*/ 408 w 408"/>
                <a:gd name="T135" fmla="*/ 578 h 5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 h="578">
                  <a:moveTo>
                    <a:pt x="248" y="430"/>
                  </a:moveTo>
                  <a:lnTo>
                    <a:pt x="166" y="430"/>
                  </a:lnTo>
                  <a:lnTo>
                    <a:pt x="158" y="430"/>
                  </a:lnTo>
                  <a:lnTo>
                    <a:pt x="154" y="426"/>
                  </a:lnTo>
                  <a:lnTo>
                    <a:pt x="150" y="422"/>
                  </a:lnTo>
                  <a:lnTo>
                    <a:pt x="148" y="414"/>
                  </a:lnTo>
                  <a:lnTo>
                    <a:pt x="148" y="404"/>
                  </a:lnTo>
                  <a:lnTo>
                    <a:pt x="150" y="382"/>
                  </a:lnTo>
                  <a:lnTo>
                    <a:pt x="152" y="360"/>
                  </a:lnTo>
                  <a:lnTo>
                    <a:pt x="158" y="342"/>
                  </a:lnTo>
                  <a:lnTo>
                    <a:pt x="164" y="326"/>
                  </a:lnTo>
                  <a:lnTo>
                    <a:pt x="174" y="308"/>
                  </a:lnTo>
                  <a:lnTo>
                    <a:pt x="188" y="292"/>
                  </a:lnTo>
                  <a:lnTo>
                    <a:pt x="206" y="274"/>
                  </a:lnTo>
                  <a:lnTo>
                    <a:pt x="228" y="254"/>
                  </a:lnTo>
                  <a:lnTo>
                    <a:pt x="268" y="222"/>
                  </a:lnTo>
                  <a:lnTo>
                    <a:pt x="286" y="204"/>
                  </a:lnTo>
                  <a:lnTo>
                    <a:pt x="292" y="194"/>
                  </a:lnTo>
                  <a:lnTo>
                    <a:pt x="296" y="184"/>
                  </a:lnTo>
                  <a:lnTo>
                    <a:pt x="300" y="172"/>
                  </a:lnTo>
                  <a:lnTo>
                    <a:pt x="300" y="162"/>
                  </a:lnTo>
                  <a:lnTo>
                    <a:pt x="298" y="146"/>
                  </a:lnTo>
                  <a:lnTo>
                    <a:pt x="294" y="132"/>
                  </a:lnTo>
                  <a:lnTo>
                    <a:pt x="286" y="118"/>
                  </a:lnTo>
                  <a:lnTo>
                    <a:pt x="276" y="106"/>
                  </a:lnTo>
                  <a:lnTo>
                    <a:pt x="262" y="96"/>
                  </a:lnTo>
                  <a:lnTo>
                    <a:pt x="244" y="90"/>
                  </a:lnTo>
                  <a:lnTo>
                    <a:pt x="226" y="86"/>
                  </a:lnTo>
                  <a:lnTo>
                    <a:pt x="206" y="84"/>
                  </a:lnTo>
                  <a:lnTo>
                    <a:pt x="186" y="86"/>
                  </a:lnTo>
                  <a:lnTo>
                    <a:pt x="168" y="90"/>
                  </a:lnTo>
                  <a:lnTo>
                    <a:pt x="152" y="98"/>
                  </a:lnTo>
                  <a:lnTo>
                    <a:pt x="136" y="108"/>
                  </a:lnTo>
                  <a:lnTo>
                    <a:pt x="124" y="122"/>
                  </a:lnTo>
                  <a:lnTo>
                    <a:pt x="112" y="138"/>
                  </a:lnTo>
                  <a:lnTo>
                    <a:pt x="104" y="158"/>
                  </a:lnTo>
                  <a:lnTo>
                    <a:pt x="98" y="180"/>
                  </a:lnTo>
                  <a:lnTo>
                    <a:pt x="12" y="170"/>
                  </a:lnTo>
                  <a:lnTo>
                    <a:pt x="6" y="168"/>
                  </a:lnTo>
                  <a:lnTo>
                    <a:pt x="2" y="164"/>
                  </a:lnTo>
                  <a:lnTo>
                    <a:pt x="0" y="158"/>
                  </a:lnTo>
                  <a:lnTo>
                    <a:pt x="0" y="152"/>
                  </a:lnTo>
                  <a:lnTo>
                    <a:pt x="4" y="140"/>
                  </a:lnTo>
                  <a:lnTo>
                    <a:pt x="14" y="112"/>
                  </a:lnTo>
                  <a:lnTo>
                    <a:pt x="22" y="96"/>
                  </a:lnTo>
                  <a:lnTo>
                    <a:pt x="32" y="78"/>
                  </a:lnTo>
                  <a:lnTo>
                    <a:pt x="44" y="62"/>
                  </a:lnTo>
                  <a:lnTo>
                    <a:pt x="56" y="50"/>
                  </a:lnTo>
                  <a:lnTo>
                    <a:pt x="70" y="38"/>
                  </a:lnTo>
                  <a:lnTo>
                    <a:pt x="86" y="28"/>
                  </a:lnTo>
                  <a:lnTo>
                    <a:pt x="102" y="20"/>
                  </a:lnTo>
                  <a:lnTo>
                    <a:pt x="120" y="12"/>
                  </a:lnTo>
                  <a:lnTo>
                    <a:pt x="138" y="8"/>
                  </a:lnTo>
                  <a:lnTo>
                    <a:pt x="158" y="4"/>
                  </a:lnTo>
                  <a:lnTo>
                    <a:pt x="180" y="2"/>
                  </a:lnTo>
                  <a:lnTo>
                    <a:pt x="202" y="0"/>
                  </a:lnTo>
                  <a:lnTo>
                    <a:pt x="224" y="2"/>
                  </a:lnTo>
                  <a:lnTo>
                    <a:pt x="246" y="4"/>
                  </a:lnTo>
                  <a:lnTo>
                    <a:pt x="266" y="8"/>
                  </a:lnTo>
                  <a:lnTo>
                    <a:pt x="286" y="12"/>
                  </a:lnTo>
                  <a:lnTo>
                    <a:pt x="304" y="20"/>
                  </a:lnTo>
                  <a:lnTo>
                    <a:pt x="322" y="28"/>
                  </a:lnTo>
                  <a:lnTo>
                    <a:pt x="338" y="38"/>
                  </a:lnTo>
                  <a:lnTo>
                    <a:pt x="352" y="50"/>
                  </a:lnTo>
                  <a:lnTo>
                    <a:pt x="364" y="62"/>
                  </a:lnTo>
                  <a:lnTo>
                    <a:pt x="376" y="76"/>
                  </a:lnTo>
                  <a:lnTo>
                    <a:pt x="386" y="88"/>
                  </a:lnTo>
                  <a:lnTo>
                    <a:pt x="394" y="104"/>
                  </a:lnTo>
                  <a:lnTo>
                    <a:pt x="400" y="118"/>
                  </a:lnTo>
                  <a:lnTo>
                    <a:pt x="404" y="132"/>
                  </a:lnTo>
                  <a:lnTo>
                    <a:pt x="406" y="148"/>
                  </a:lnTo>
                  <a:lnTo>
                    <a:pt x="408" y="164"/>
                  </a:lnTo>
                  <a:lnTo>
                    <a:pt x="406" y="182"/>
                  </a:lnTo>
                  <a:lnTo>
                    <a:pt x="402" y="200"/>
                  </a:lnTo>
                  <a:lnTo>
                    <a:pt x="396" y="216"/>
                  </a:lnTo>
                  <a:lnTo>
                    <a:pt x="388" y="234"/>
                  </a:lnTo>
                  <a:lnTo>
                    <a:pt x="374" y="250"/>
                  </a:lnTo>
                  <a:lnTo>
                    <a:pt x="354" y="272"/>
                  </a:lnTo>
                  <a:lnTo>
                    <a:pt x="330" y="296"/>
                  </a:lnTo>
                  <a:lnTo>
                    <a:pt x="300" y="322"/>
                  </a:lnTo>
                  <a:lnTo>
                    <a:pt x="272" y="348"/>
                  </a:lnTo>
                  <a:lnTo>
                    <a:pt x="262" y="358"/>
                  </a:lnTo>
                  <a:lnTo>
                    <a:pt x="256" y="368"/>
                  </a:lnTo>
                  <a:lnTo>
                    <a:pt x="252" y="378"/>
                  </a:lnTo>
                  <a:lnTo>
                    <a:pt x="250" y="392"/>
                  </a:lnTo>
                  <a:lnTo>
                    <a:pt x="248" y="410"/>
                  </a:lnTo>
                  <a:lnTo>
                    <a:pt x="248" y="430"/>
                  </a:lnTo>
                  <a:close/>
                  <a:moveTo>
                    <a:pt x="166" y="578"/>
                  </a:moveTo>
                  <a:lnTo>
                    <a:pt x="166" y="578"/>
                  </a:lnTo>
                  <a:lnTo>
                    <a:pt x="158" y="578"/>
                  </a:lnTo>
                  <a:lnTo>
                    <a:pt x="154" y="574"/>
                  </a:lnTo>
                  <a:lnTo>
                    <a:pt x="150" y="568"/>
                  </a:lnTo>
                  <a:lnTo>
                    <a:pt x="150" y="562"/>
                  </a:lnTo>
                  <a:lnTo>
                    <a:pt x="150" y="484"/>
                  </a:lnTo>
                  <a:lnTo>
                    <a:pt x="150" y="478"/>
                  </a:lnTo>
                  <a:lnTo>
                    <a:pt x="154" y="474"/>
                  </a:lnTo>
                  <a:lnTo>
                    <a:pt x="158" y="470"/>
                  </a:lnTo>
                  <a:lnTo>
                    <a:pt x="166" y="468"/>
                  </a:lnTo>
                  <a:lnTo>
                    <a:pt x="242" y="468"/>
                  </a:lnTo>
                  <a:lnTo>
                    <a:pt x="250" y="470"/>
                  </a:lnTo>
                  <a:lnTo>
                    <a:pt x="254" y="474"/>
                  </a:lnTo>
                  <a:lnTo>
                    <a:pt x="258" y="478"/>
                  </a:lnTo>
                  <a:lnTo>
                    <a:pt x="258" y="484"/>
                  </a:lnTo>
                  <a:lnTo>
                    <a:pt x="258" y="562"/>
                  </a:lnTo>
                  <a:lnTo>
                    <a:pt x="258" y="568"/>
                  </a:lnTo>
                  <a:lnTo>
                    <a:pt x="254" y="574"/>
                  </a:lnTo>
                  <a:lnTo>
                    <a:pt x="250" y="578"/>
                  </a:lnTo>
                  <a:lnTo>
                    <a:pt x="242" y="578"/>
                  </a:lnTo>
                  <a:lnTo>
                    <a:pt x="166" y="578"/>
                  </a:lnTo>
                  <a:close/>
                </a:path>
              </a:pathLst>
            </a:custGeom>
            <a:solidFill>
              <a:schemeClr val="bg1">
                <a:lumMod val="95000"/>
              </a:schemeClr>
            </a:solidFill>
            <a:ln w="9525">
              <a:noFill/>
              <a:round/>
              <a:headEnd/>
              <a:tailEnd/>
            </a:ln>
          </p:spPr>
          <p:txBody>
            <a:bodyPr/>
            <a:lstStyle/>
            <a:p>
              <a:pPr>
                <a:defRPr/>
              </a:pPr>
              <a:endParaRPr lang="en-US" sz="2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1430399" y="2434561"/>
            <a:ext cx="1345614" cy="1345789"/>
            <a:chOff x="1854558" y="1736117"/>
            <a:chExt cx="1403797" cy="1403797"/>
          </a:xfrm>
        </p:grpSpPr>
        <p:sp>
          <p:nvSpPr>
            <p:cNvPr id="24" name="椭圆 23"/>
            <p:cNvSpPr/>
            <p:nvPr/>
          </p:nvSpPr>
          <p:spPr>
            <a:xfrm>
              <a:off x="1854558" y="1736117"/>
              <a:ext cx="1403797" cy="14037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2137516" y="2060331"/>
              <a:ext cx="799244" cy="731504"/>
              <a:chOff x="2158354" y="2417495"/>
              <a:chExt cx="550987" cy="504288"/>
            </a:xfrm>
          </p:grpSpPr>
          <p:sp>
            <p:nvSpPr>
              <p:cNvPr id="26" name="Freeform 26"/>
              <p:cNvSpPr>
                <a:spLocks noEditPoints="1"/>
              </p:cNvSpPr>
              <p:nvPr/>
            </p:nvSpPr>
            <p:spPr bwMode="auto">
              <a:xfrm>
                <a:off x="2158354" y="2417495"/>
                <a:ext cx="357759" cy="359114"/>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chemeClr val="bg1">
                  <a:lumMod val="95000"/>
                </a:schemeClr>
              </a:solidFill>
              <a:ln w="9525">
                <a:noFill/>
                <a:round/>
                <a:headEnd/>
                <a:tailEnd/>
              </a:ln>
            </p:spPr>
            <p:txBody>
              <a:bodyPr/>
              <a:lstStyle/>
              <a:p>
                <a:pPr>
                  <a:defRPr/>
                </a:pPr>
                <a:endParaRPr lang="da-DK" sz="2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Freeform 27"/>
              <p:cNvSpPr>
                <a:spLocks noEditPoints="1"/>
              </p:cNvSpPr>
              <p:nvPr/>
            </p:nvSpPr>
            <p:spPr bwMode="auto">
              <a:xfrm>
                <a:off x="2454892" y="2665819"/>
                <a:ext cx="254449" cy="255964"/>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chemeClr val="bg1">
                  <a:lumMod val="95000"/>
                </a:schemeClr>
              </a:solidFill>
              <a:ln w="9525">
                <a:noFill/>
                <a:round/>
                <a:headEnd/>
                <a:tailEnd/>
              </a:ln>
            </p:spPr>
            <p:txBody>
              <a:bodyPr/>
              <a:lstStyle/>
              <a:p>
                <a:pPr>
                  <a:defRPr/>
                </a:pPr>
                <a:endParaRPr lang="da-DK" sz="2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28" name="组合 27"/>
          <p:cNvGrpSpPr/>
          <p:nvPr/>
        </p:nvGrpSpPr>
        <p:grpSpPr>
          <a:xfrm>
            <a:off x="9429728" y="2434561"/>
            <a:ext cx="1345614" cy="1345789"/>
            <a:chOff x="8886420" y="1736117"/>
            <a:chExt cx="1403797" cy="1403797"/>
          </a:xfrm>
        </p:grpSpPr>
        <p:sp>
          <p:nvSpPr>
            <p:cNvPr id="29" name="椭圆 28"/>
            <p:cNvSpPr/>
            <p:nvPr/>
          </p:nvSpPr>
          <p:spPr>
            <a:xfrm>
              <a:off x="8886420" y="1736117"/>
              <a:ext cx="1403797" cy="14037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0" name="Freeform 41"/>
            <p:cNvSpPr>
              <a:spLocks noEditPoints="1"/>
            </p:cNvSpPr>
            <p:nvPr/>
          </p:nvSpPr>
          <p:spPr bwMode="auto">
            <a:xfrm>
              <a:off x="9250313" y="2121297"/>
              <a:ext cx="661930" cy="531751"/>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chemeClr val="bg1">
                <a:lumMod val="95000"/>
              </a:schemeClr>
            </a:solidFill>
            <a:ln w="9525">
              <a:noFill/>
              <a:round/>
              <a:headEnd/>
              <a:tailEnd/>
            </a:ln>
          </p:spPr>
          <p:txBody>
            <a:bodyPr/>
            <a:lstStyle/>
            <a:p>
              <a:pPr>
                <a:defRPr/>
              </a:pPr>
              <a:endParaRPr lang="en-US" sz="2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9" name="矩形 47"/>
          <p:cNvSpPr>
            <a:spLocks noChangeArrowheads="1"/>
          </p:cNvSpPr>
          <p:nvPr/>
        </p:nvSpPr>
        <p:spPr bwMode="auto">
          <a:xfrm>
            <a:off x="3467325" y="3420965"/>
            <a:ext cx="5257355" cy="73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200" dirty="0">
                <a:solidFill>
                  <a:schemeClr val="tx1">
                    <a:lumMod val="50000"/>
                    <a:lumOff val="50000"/>
                  </a:schemeClr>
                </a:solidFill>
                <a:sym typeface="微软雅黑" pitchFamily="34" charset="-122"/>
              </a:rPr>
              <a:t>在此录入图表的综合描述说明。在此录入上述图表的综合描述说明，在此录入上述图表的综合描述说明，在此录入上述图表的综合描述说明，在此录入上述图表的综合描述说明，在此录入上述图表的综合描述说明。</a:t>
            </a:r>
          </a:p>
        </p:txBody>
      </p:sp>
      <p:sp>
        <p:nvSpPr>
          <p:cNvPr id="32" name="标题 31"/>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134205351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 calcmode="lin" valueType="num">
                                      <p:cBhvr>
                                        <p:cTn id="9" dur="750" fill="hold"/>
                                        <p:tgtEl>
                                          <p:spTgt spid="23"/>
                                        </p:tgtEl>
                                        <p:attrNameLst>
                                          <p:attrName>style.rotation</p:attrName>
                                        </p:attrNameLst>
                                      </p:cBhvr>
                                      <p:tavLst>
                                        <p:tav tm="0">
                                          <p:val>
                                            <p:fltVal val="90"/>
                                          </p:val>
                                        </p:tav>
                                        <p:tav tm="100000">
                                          <p:val>
                                            <p:fltVal val="0"/>
                                          </p:val>
                                        </p:tav>
                                      </p:tavLst>
                                    </p:anim>
                                    <p:animEffect transition="in" filter="fade">
                                      <p:cBhvr>
                                        <p:cTn id="10" dur="750"/>
                                        <p:tgtEl>
                                          <p:spTgt spid="23"/>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fltVal val="0"/>
                                          </p:val>
                                        </p:tav>
                                        <p:tav tm="100000">
                                          <p:val>
                                            <p:strVal val="#ppt_h"/>
                                          </p:val>
                                        </p:tav>
                                      </p:tavLst>
                                    </p:anim>
                                    <p:anim calcmode="lin" valueType="num">
                                      <p:cBhvr>
                                        <p:cTn id="15" dur="750" fill="hold"/>
                                        <p:tgtEl>
                                          <p:spTgt spid="8"/>
                                        </p:tgtEl>
                                        <p:attrNameLst>
                                          <p:attrName>style.rotation</p:attrName>
                                        </p:attrNameLst>
                                      </p:cBhvr>
                                      <p:tavLst>
                                        <p:tav tm="0">
                                          <p:val>
                                            <p:fltVal val="90"/>
                                          </p:val>
                                        </p:tav>
                                        <p:tav tm="100000">
                                          <p:val>
                                            <p:fltVal val="0"/>
                                          </p:val>
                                        </p:tav>
                                      </p:tavLst>
                                    </p:anim>
                                    <p:animEffect transition="in" filter="fade">
                                      <p:cBhvr>
                                        <p:cTn id="16" dur="75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750" fill="hold"/>
                                        <p:tgtEl>
                                          <p:spTgt spid="28"/>
                                        </p:tgtEl>
                                        <p:attrNameLst>
                                          <p:attrName>ppt_w</p:attrName>
                                        </p:attrNameLst>
                                      </p:cBhvr>
                                      <p:tavLst>
                                        <p:tav tm="0">
                                          <p:val>
                                            <p:fltVal val="0"/>
                                          </p:val>
                                        </p:tav>
                                        <p:tav tm="100000">
                                          <p:val>
                                            <p:strVal val="#ppt_w"/>
                                          </p:val>
                                        </p:tav>
                                      </p:tavLst>
                                    </p:anim>
                                    <p:anim calcmode="lin" valueType="num">
                                      <p:cBhvr>
                                        <p:cTn id="20" dur="750" fill="hold"/>
                                        <p:tgtEl>
                                          <p:spTgt spid="28"/>
                                        </p:tgtEl>
                                        <p:attrNameLst>
                                          <p:attrName>ppt_h</p:attrName>
                                        </p:attrNameLst>
                                      </p:cBhvr>
                                      <p:tavLst>
                                        <p:tav tm="0">
                                          <p:val>
                                            <p:fltVal val="0"/>
                                          </p:val>
                                        </p:tav>
                                        <p:tav tm="100000">
                                          <p:val>
                                            <p:strVal val="#ppt_h"/>
                                          </p:val>
                                        </p:tav>
                                      </p:tavLst>
                                    </p:anim>
                                    <p:anim calcmode="lin" valueType="num">
                                      <p:cBhvr>
                                        <p:cTn id="21" dur="750" fill="hold"/>
                                        <p:tgtEl>
                                          <p:spTgt spid="28"/>
                                        </p:tgtEl>
                                        <p:attrNameLst>
                                          <p:attrName>style.rotation</p:attrName>
                                        </p:attrNameLst>
                                      </p:cBhvr>
                                      <p:tavLst>
                                        <p:tav tm="0">
                                          <p:val>
                                            <p:fltVal val="90"/>
                                          </p:val>
                                        </p:tav>
                                        <p:tav tm="100000">
                                          <p:val>
                                            <p:fltVal val="0"/>
                                          </p:val>
                                        </p:tav>
                                      </p:tavLst>
                                    </p:anim>
                                    <p:animEffect transition="in" filter="fade">
                                      <p:cBhvr>
                                        <p:cTn id="22" dur="750"/>
                                        <p:tgtEl>
                                          <p:spTgt spid="28"/>
                                        </p:tgtEl>
                                      </p:cBhvr>
                                    </p:animEffect>
                                  </p:childTnLst>
                                </p:cTn>
                              </p:par>
                              <p:par>
                                <p:cTn id="23" presetID="3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750" fill="hold"/>
                                        <p:tgtEl>
                                          <p:spTgt spid="20"/>
                                        </p:tgtEl>
                                        <p:attrNameLst>
                                          <p:attrName>ppt_w</p:attrName>
                                        </p:attrNameLst>
                                      </p:cBhvr>
                                      <p:tavLst>
                                        <p:tav tm="0">
                                          <p:val>
                                            <p:fltVal val="0"/>
                                          </p:val>
                                        </p:tav>
                                        <p:tav tm="100000">
                                          <p:val>
                                            <p:strVal val="#ppt_w"/>
                                          </p:val>
                                        </p:tav>
                                      </p:tavLst>
                                    </p:anim>
                                    <p:anim calcmode="lin" valueType="num">
                                      <p:cBhvr>
                                        <p:cTn id="26" dur="750" fill="hold"/>
                                        <p:tgtEl>
                                          <p:spTgt spid="20"/>
                                        </p:tgtEl>
                                        <p:attrNameLst>
                                          <p:attrName>ppt_h</p:attrName>
                                        </p:attrNameLst>
                                      </p:cBhvr>
                                      <p:tavLst>
                                        <p:tav tm="0">
                                          <p:val>
                                            <p:fltVal val="0"/>
                                          </p:val>
                                        </p:tav>
                                        <p:tav tm="100000">
                                          <p:val>
                                            <p:strVal val="#ppt_h"/>
                                          </p:val>
                                        </p:tav>
                                      </p:tavLst>
                                    </p:anim>
                                    <p:anim calcmode="lin" valueType="num">
                                      <p:cBhvr>
                                        <p:cTn id="27" dur="750" fill="hold"/>
                                        <p:tgtEl>
                                          <p:spTgt spid="20"/>
                                        </p:tgtEl>
                                        <p:attrNameLst>
                                          <p:attrName>style.rotation</p:attrName>
                                        </p:attrNameLst>
                                      </p:cBhvr>
                                      <p:tavLst>
                                        <p:tav tm="0">
                                          <p:val>
                                            <p:fltVal val="90"/>
                                          </p:val>
                                        </p:tav>
                                        <p:tav tm="100000">
                                          <p:val>
                                            <p:fltVal val="0"/>
                                          </p:val>
                                        </p:tav>
                                      </p:tavLst>
                                    </p:anim>
                                    <p:animEffect transition="in" filter="fade">
                                      <p:cBhvr>
                                        <p:cTn id="28" dur="750"/>
                                        <p:tgtEl>
                                          <p:spTgt spid="20"/>
                                        </p:tgtEl>
                                      </p:cBhvr>
                                    </p:animEffect>
                                  </p:childTnLst>
                                </p:cTn>
                              </p:par>
                            </p:childTnLst>
                          </p:cTn>
                        </p:par>
                        <p:par>
                          <p:cTn id="29" fill="hold">
                            <p:stCondLst>
                              <p:cond delay="750"/>
                            </p:stCondLst>
                            <p:childTnLst>
                              <p:par>
                                <p:cTn id="30" presetID="2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par>
                                <p:cTn id="33" presetID="22" presetClass="entr" presetSubtype="1"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par>
                                <p:cTn id="36" presetID="22" presetClass="entr" presetSubtype="4"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par>
                                <p:cTn id="39" presetID="22" presetClass="entr" presetSubtype="1"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up)">
                                      <p:cBhvr>
                                        <p:cTn id="41" dur="500"/>
                                        <p:tgtEl>
                                          <p:spTgt spid="5"/>
                                        </p:tgtEl>
                                      </p:cBhvr>
                                    </p:animEffect>
                                  </p:childTnLst>
                                </p:cTn>
                              </p:par>
                            </p:childTnLst>
                          </p:cTn>
                        </p:par>
                        <p:par>
                          <p:cTn id="42" fill="hold">
                            <p:stCondLst>
                              <p:cond delay="1250"/>
                            </p:stCondLst>
                            <p:childTnLst>
                              <p:par>
                                <p:cTn id="43" presetID="10"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par>
                          <p:cTn id="67" fill="hold">
                            <p:stCondLst>
                              <p:cond delay="1750"/>
                            </p:stCondLst>
                            <p:childTnLst>
                              <p:par>
                                <p:cTn id="68" presetID="16" presetClass="entr" presetSubtype="37" fill="hold" grpId="0"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arn(outVertical)">
                                      <p:cBhvr>
                                        <p:cTn id="7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5" grpId="0"/>
      <p:bldP spid="16" grpId="0"/>
      <p:bldP spid="17" grpId="0"/>
      <p:bldP spid="18" grpId="0"/>
      <p:bldP spid="19" grpId="0"/>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47"/>
          <p:cNvSpPr>
            <a:spLocks noChangeArrowheads="1"/>
          </p:cNvSpPr>
          <p:nvPr/>
        </p:nvSpPr>
        <p:spPr bwMode="auto">
          <a:xfrm>
            <a:off x="1385292" y="5363614"/>
            <a:ext cx="9475305"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30000"/>
              </a:lnSpc>
              <a:spcBef>
                <a:spcPct val="0"/>
              </a:spcBef>
              <a:buNone/>
            </a:pPr>
            <a:r>
              <a:rPr lang="zh-CN" altLang="en-US" sz="1400" dirty="0">
                <a:solidFill>
                  <a:schemeClr val="tx1">
                    <a:lumMod val="50000"/>
                    <a:lumOff val="50000"/>
                  </a:schemeClr>
                </a:solidFill>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a:t>
            </a:r>
          </a:p>
        </p:txBody>
      </p:sp>
      <p:sp>
        <p:nvSpPr>
          <p:cNvPr id="43" name="任意多边形 42"/>
          <p:cNvSpPr/>
          <p:nvPr/>
        </p:nvSpPr>
        <p:spPr>
          <a:xfrm>
            <a:off x="2034392" y="3565396"/>
            <a:ext cx="8156721" cy="1678911"/>
          </a:xfrm>
          <a:custGeom>
            <a:avLst/>
            <a:gdLst>
              <a:gd name="connsiteX0" fmla="*/ 6319584 w 19135506"/>
              <a:gd name="connsiteY0" fmla="*/ 0 h 3938179"/>
              <a:gd name="connsiteX1" fmla="*/ 6354329 w 19135506"/>
              <a:gd name="connsiteY1" fmla="*/ 0 h 3938179"/>
              <a:gd name="connsiteX2" fmla="*/ 6354329 w 19135506"/>
              <a:gd name="connsiteY2" fmla="*/ 316483 h 3938179"/>
              <a:gd name="connsiteX3" fmla="*/ 6369961 w 19135506"/>
              <a:gd name="connsiteY3" fmla="*/ 316483 h 3938179"/>
              <a:gd name="connsiteX4" fmla="*/ 6369961 w 19135506"/>
              <a:gd name="connsiteY4" fmla="*/ 339400 h 3938179"/>
              <a:gd name="connsiteX5" fmla="*/ 6385783 w 19135506"/>
              <a:gd name="connsiteY5" fmla="*/ 339400 h 3938179"/>
              <a:gd name="connsiteX6" fmla="*/ 6385783 w 19135506"/>
              <a:gd name="connsiteY6" fmla="*/ 355114 h 3938179"/>
              <a:gd name="connsiteX7" fmla="*/ 6401890 w 19135506"/>
              <a:gd name="connsiteY7" fmla="*/ 355114 h 3938179"/>
              <a:gd name="connsiteX8" fmla="*/ 6401890 w 19135506"/>
              <a:gd name="connsiteY8" fmla="*/ 384400 h 3938179"/>
              <a:gd name="connsiteX9" fmla="*/ 6432022 w 19135506"/>
              <a:gd name="connsiteY9" fmla="*/ 384400 h 3938179"/>
              <a:gd name="connsiteX10" fmla="*/ 6432022 w 19135506"/>
              <a:gd name="connsiteY10" fmla="*/ 410662 h 3938179"/>
              <a:gd name="connsiteX11" fmla="*/ 6460211 w 19135506"/>
              <a:gd name="connsiteY11" fmla="*/ 410662 h 3938179"/>
              <a:gd name="connsiteX12" fmla="*/ 6460211 w 19135506"/>
              <a:gd name="connsiteY12" fmla="*/ 648473 h 3938179"/>
              <a:gd name="connsiteX13" fmla="*/ 6515492 w 19135506"/>
              <a:gd name="connsiteY13" fmla="*/ 648473 h 3938179"/>
              <a:gd name="connsiteX14" fmla="*/ 6515492 w 19135506"/>
              <a:gd name="connsiteY14" fmla="*/ 667492 h 3938179"/>
              <a:gd name="connsiteX15" fmla="*/ 6534331 w 19135506"/>
              <a:gd name="connsiteY15" fmla="*/ 667492 h 3938179"/>
              <a:gd name="connsiteX16" fmla="*/ 6534331 w 19135506"/>
              <a:gd name="connsiteY16" fmla="*/ 818313 h 3938179"/>
              <a:gd name="connsiteX17" fmla="*/ 6564496 w 19135506"/>
              <a:gd name="connsiteY17" fmla="*/ 818313 h 3938179"/>
              <a:gd name="connsiteX18" fmla="*/ 6564496 w 19135506"/>
              <a:gd name="connsiteY18" fmla="*/ 1099760 h 3938179"/>
              <a:gd name="connsiteX19" fmla="*/ 6589473 w 19135506"/>
              <a:gd name="connsiteY19" fmla="*/ 1099760 h 3938179"/>
              <a:gd name="connsiteX20" fmla="*/ 6589473 w 19135506"/>
              <a:gd name="connsiteY20" fmla="*/ 1065371 h 3938179"/>
              <a:gd name="connsiteX21" fmla="*/ 6622386 w 19135506"/>
              <a:gd name="connsiteY21" fmla="*/ 1065371 h 3938179"/>
              <a:gd name="connsiteX22" fmla="*/ 6622386 w 19135506"/>
              <a:gd name="connsiteY22" fmla="*/ 1033136 h 3938179"/>
              <a:gd name="connsiteX23" fmla="*/ 6654607 w 19135506"/>
              <a:gd name="connsiteY23" fmla="*/ 1033136 h 3938179"/>
              <a:gd name="connsiteX24" fmla="*/ 6654607 w 19135506"/>
              <a:gd name="connsiteY24" fmla="*/ 998898 h 3938179"/>
              <a:gd name="connsiteX25" fmla="*/ 6680488 w 19135506"/>
              <a:gd name="connsiteY25" fmla="*/ 998898 h 3938179"/>
              <a:gd name="connsiteX26" fmla="*/ 6680488 w 19135506"/>
              <a:gd name="connsiteY26" fmla="*/ 977694 h 3938179"/>
              <a:gd name="connsiteX27" fmla="*/ 6701683 w 19135506"/>
              <a:gd name="connsiteY27" fmla="*/ 977694 h 3938179"/>
              <a:gd name="connsiteX28" fmla="*/ 6701683 w 19135506"/>
              <a:gd name="connsiteY28" fmla="*/ 927363 h 3938179"/>
              <a:gd name="connsiteX29" fmla="*/ 6718882 w 19135506"/>
              <a:gd name="connsiteY29" fmla="*/ 927363 h 3938179"/>
              <a:gd name="connsiteX30" fmla="*/ 6718882 w 19135506"/>
              <a:gd name="connsiteY30" fmla="*/ 739185 h 3938179"/>
              <a:gd name="connsiteX31" fmla="*/ 6757099 w 19135506"/>
              <a:gd name="connsiteY31" fmla="*/ 739185 h 3938179"/>
              <a:gd name="connsiteX32" fmla="*/ 6757099 w 19135506"/>
              <a:gd name="connsiteY32" fmla="*/ 927363 h 3938179"/>
              <a:gd name="connsiteX33" fmla="*/ 6764219 w 19135506"/>
              <a:gd name="connsiteY33" fmla="*/ 927363 h 3938179"/>
              <a:gd name="connsiteX34" fmla="*/ 6764219 w 19135506"/>
              <a:gd name="connsiteY34" fmla="*/ 977694 h 3938179"/>
              <a:gd name="connsiteX35" fmla="*/ 6791055 w 19135506"/>
              <a:gd name="connsiteY35" fmla="*/ 977694 h 3938179"/>
              <a:gd name="connsiteX36" fmla="*/ 6791055 w 19135506"/>
              <a:gd name="connsiteY36" fmla="*/ 1025880 h 3938179"/>
              <a:gd name="connsiteX37" fmla="*/ 6806253 w 19135506"/>
              <a:gd name="connsiteY37" fmla="*/ 1025880 h 3938179"/>
              <a:gd name="connsiteX38" fmla="*/ 6806253 w 19135506"/>
              <a:gd name="connsiteY38" fmla="*/ 1049254 h 3938179"/>
              <a:gd name="connsiteX39" fmla="*/ 6819501 w 19135506"/>
              <a:gd name="connsiteY39" fmla="*/ 1049254 h 3938179"/>
              <a:gd name="connsiteX40" fmla="*/ 6819501 w 19135506"/>
              <a:gd name="connsiteY40" fmla="*/ 1092459 h 3938179"/>
              <a:gd name="connsiteX41" fmla="*/ 6839583 w 19135506"/>
              <a:gd name="connsiteY41" fmla="*/ 1092459 h 3938179"/>
              <a:gd name="connsiteX42" fmla="*/ 6839583 w 19135506"/>
              <a:gd name="connsiteY42" fmla="*/ 1126848 h 3938179"/>
              <a:gd name="connsiteX43" fmla="*/ 6859609 w 19135506"/>
              <a:gd name="connsiteY43" fmla="*/ 1126848 h 3938179"/>
              <a:gd name="connsiteX44" fmla="*/ 6859609 w 19135506"/>
              <a:gd name="connsiteY44" fmla="*/ 1163504 h 3938179"/>
              <a:gd name="connsiteX45" fmla="*/ 6870111 w 19135506"/>
              <a:gd name="connsiteY45" fmla="*/ 1163504 h 3938179"/>
              <a:gd name="connsiteX46" fmla="*/ 6870111 w 19135506"/>
              <a:gd name="connsiteY46" fmla="*/ 1193472 h 3938179"/>
              <a:gd name="connsiteX47" fmla="*/ 6886710 w 19135506"/>
              <a:gd name="connsiteY47" fmla="*/ 1193472 h 3938179"/>
              <a:gd name="connsiteX48" fmla="*/ 6886710 w 19135506"/>
              <a:gd name="connsiteY48" fmla="*/ 1241070 h 3938179"/>
              <a:gd name="connsiteX49" fmla="*/ 6916818 w 19135506"/>
              <a:gd name="connsiteY49" fmla="*/ 1241070 h 3938179"/>
              <a:gd name="connsiteX50" fmla="*/ 6916818 w 19135506"/>
              <a:gd name="connsiteY50" fmla="*/ 1288668 h 3938179"/>
              <a:gd name="connsiteX51" fmla="*/ 6960129 w 19135506"/>
              <a:gd name="connsiteY51" fmla="*/ 1288668 h 3938179"/>
              <a:gd name="connsiteX52" fmla="*/ 6960129 w 19135506"/>
              <a:gd name="connsiteY52" fmla="*/ 1886191 h 3938179"/>
              <a:gd name="connsiteX53" fmla="*/ 6989671 w 19135506"/>
              <a:gd name="connsiteY53" fmla="*/ 1886191 h 3938179"/>
              <a:gd name="connsiteX54" fmla="*/ 6989671 w 19135506"/>
              <a:gd name="connsiteY54" fmla="*/ 1920580 h 3938179"/>
              <a:gd name="connsiteX55" fmla="*/ 7012253 w 19135506"/>
              <a:gd name="connsiteY55" fmla="*/ 1920580 h 3938179"/>
              <a:gd name="connsiteX56" fmla="*/ 7012253 w 19135506"/>
              <a:gd name="connsiteY56" fmla="*/ 1981768 h 3938179"/>
              <a:gd name="connsiteX57" fmla="*/ 7029883 w 19135506"/>
              <a:gd name="connsiteY57" fmla="*/ 1981768 h 3938179"/>
              <a:gd name="connsiteX58" fmla="*/ 7029883 w 19135506"/>
              <a:gd name="connsiteY58" fmla="*/ 2075133 h 3938179"/>
              <a:gd name="connsiteX59" fmla="*/ 7046855 w 19135506"/>
              <a:gd name="connsiteY59" fmla="*/ 2075133 h 3938179"/>
              <a:gd name="connsiteX60" fmla="*/ 7046855 w 19135506"/>
              <a:gd name="connsiteY60" fmla="*/ 2513674 h 3938179"/>
              <a:gd name="connsiteX61" fmla="*/ 7097072 w 19135506"/>
              <a:gd name="connsiteY61" fmla="*/ 2513674 h 3938179"/>
              <a:gd name="connsiteX62" fmla="*/ 7097072 w 19135506"/>
              <a:gd name="connsiteY62" fmla="*/ 2455847 h 3938179"/>
              <a:gd name="connsiteX63" fmla="*/ 7123518 w 19135506"/>
              <a:gd name="connsiteY63" fmla="*/ 2455847 h 3938179"/>
              <a:gd name="connsiteX64" fmla="*/ 7123518 w 19135506"/>
              <a:gd name="connsiteY64" fmla="*/ 2387208 h 3938179"/>
              <a:gd name="connsiteX65" fmla="*/ 7152441 w 19135506"/>
              <a:gd name="connsiteY65" fmla="*/ 2387208 h 3938179"/>
              <a:gd name="connsiteX66" fmla="*/ 7152441 w 19135506"/>
              <a:gd name="connsiteY66" fmla="*/ 2313179 h 3938179"/>
              <a:gd name="connsiteX67" fmla="*/ 7169286 w 19135506"/>
              <a:gd name="connsiteY67" fmla="*/ 2313179 h 3938179"/>
              <a:gd name="connsiteX68" fmla="*/ 7169286 w 19135506"/>
              <a:gd name="connsiteY68" fmla="*/ 2283792 h 3938179"/>
              <a:gd name="connsiteX69" fmla="*/ 7186283 w 19135506"/>
              <a:gd name="connsiteY69" fmla="*/ 2283792 h 3938179"/>
              <a:gd name="connsiteX70" fmla="*/ 7186283 w 19135506"/>
              <a:gd name="connsiteY70" fmla="*/ 2251411 h 3938179"/>
              <a:gd name="connsiteX71" fmla="*/ 7203653 w 19135506"/>
              <a:gd name="connsiteY71" fmla="*/ 2251411 h 3938179"/>
              <a:gd name="connsiteX72" fmla="*/ 7203653 w 19135506"/>
              <a:gd name="connsiteY72" fmla="*/ 2283792 h 3938179"/>
              <a:gd name="connsiteX73" fmla="*/ 7220650 w 19135506"/>
              <a:gd name="connsiteY73" fmla="*/ 2283792 h 3938179"/>
              <a:gd name="connsiteX74" fmla="*/ 7220650 w 19135506"/>
              <a:gd name="connsiteY74" fmla="*/ 2313179 h 3938179"/>
              <a:gd name="connsiteX75" fmla="*/ 7235034 w 19135506"/>
              <a:gd name="connsiteY75" fmla="*/ 2313179 h 3938179"/>
              <a:gd name="connsiteX76" fmla="*/ 7235034 w 19135506"/>
              <a:gd name="connsiteY76" fmla="*/ 2345559 h 3938179"/>
              <a:gd name="connsiteX77" fmla="*/ 7267664 w 19135506"/>
              <a:gd name="connsiteY77" fmla="*/ 2345559 h 3938179"/>
              <a:gd name="connsiteX78" fmla="*/ 7267664 w 19135506"/>
              <a:gd name="connsiteY78" fmla="*/ 2407034 h 3938179"/>
              <a:gd name="connsiteX79" fmla="*/ 7301127 w 19135506"/>
              <a:gd name="connsiteY79" fmla="*/ 2407034 h 3938179"/>
              <a:gd name="connsiteX80" fmla="*/ 7301127 w 19135506"/>
              <a:gd name="connsiteY80" fmla="*/ 2467288 h 3938179"/>
              <a:gd name="connsiteX81" fmla="*/ 7330066 w 19135506"/>
              <a:gd name="connsiteY81" fmla="*/ 2467288 h 3938179"/>
              <a:gd name="connsiteX82" fmla="*/ 7330066 w 19135506"/>
              <a:gd name="connsiteY82" fmla="*/ 2525471 h 3938179"/>
              <a:gd name="connsiteX83" fmla="*/ 7366102 w 19135506"/>
              <a:gd name="connsiteY83" fmla="*/ 2525471 h 3938179"/>
              <a:gd name="connsiteX84" fmla="*/ 7366102 w 19135506"/>
              <a:gd name="connsiteY84" fmla="*/ 2577376 h 3938179"/>
              <a:gd name="connsiteX85" fmla="*/ 7395646 w 19135506"/>
              <a:gd name="connsiteY85" fmla="*/ 2577376 h 3938179"/>
              <a:gd name="connsiteX86" fmla="*/ 7395646 w 19135506"/>
              <a:gd name="connsiteY86" fmla="*/ 2671388 h 3938179"/>
              <a:gd name="connsiteX87" fmla="*/ 7464760 w 19135506"/>
              <a:gd name="connsiteY87" fmla="*/ 2671388 h 3938179"/>
              <a:gd name="connsiteX88" fmla="*/ 7464760 w 19135506"/>
              <a:gd name="connsiteY88" fmla="*/ 2810898 h 3938179"/>
              <a:gd name="connsiteX89" fmla="*/ 7485849 w 19135506"/>
              <a:gd name="connsiteY89" fmla="*/ 2810898 h 3938179"/>
              <a:gd name="connsiteX90" fmla="*/ 7485849 w 19135506"/>
              <a:gd name="connsiteY90" fmla="*/ 2829917 h 3938179"/>
              <a:gd name="connsiteX91" fmla="*/ 7683404 w 19135506"/>
              <a:gd name="connsiteY91" fmla="*/ 2829917 h 3938179"/>
              <a:gd name="connsiteX92" fmla="*/ 7683404 w 19135506"/>
              <a:gd name="connsiteY92" fmla="*/ 2787266 h 3938179"/>
              <a:gd name="connsiteX93" fmla="*/ 7728750 w 19135506"/>
              <a:gd name="connsiteY93" fmla="*/ 2787266 h 3938179"/>
              <a:gd name="connsiteX94" fmla="*/ 7728750 w 19135506"/>
              <a:gd name="connsiteY94" fmla="*/ 2297834 h 3938179"/>
              <a:gd name="connsiteX95" fmla="*/ 7959101 w 19135506"/>
              <a:gd name="connsiteY95" fmla="*/ 2297834 h 3938179"/>
              <a:gd name="connsiteX96" fmla="*/ 7959101 w 19135506"/>
              <a:gd name="connsiteY96" fmla="*/ 2268896 h 3938179"/>
              <a:gd name="connsiteX97" fmla="*/ 7971553 w 19135506"/>
              <a:gd name="connsiteY97" fmla="*/ 2268896 h 3938179"/>
              <a:gd name="connsiteX98" fmla="*/ 7971553 w 19135506"/>
              <a:gd name="connsiteY98" fmla="*/ 2230947 h 3938179"/>
              <a:gd name="connsiteX99" fmla="*/ 8007769 w 19135506"/>
              <a:gd name="connsiteY99" fmla="*/ 2230947 h 3938179"/>
              <a:gd name="connsiteX100" fmla="*/ 8007769 w 19135506"/>
              <a:gd name="connsiteY100" fmla="*/ 2184280 h 3938179"/>
              <a:gd name="connsiteX101" fmla="*/ 8468472 w 19135506"/>
              <a:gd name="connsiteY101" fmla="*/ 2184280 h 3938179"/>
              <a:gd name="connsiteX102" fmla="*/ 8468472 w 19135506"/>
              <a:gd name="connsiteY102" fmla="*/ 2197978 h 3938179"/>
              <a:gd name="connsiteX103" fmla="*/ 8509244 w 19135506"/>
              <a:gd name="connsiteY103" fmla="*/ 2197978 h 3938179"/>
              <a:gd name="connsiteX104" fmla="*/ 8509244 w 19135506"/>
              <a:gd name="connsiteY104" fmla="*/ 2216997 h 3938179"/>
              <a:gd name="connsiteX105" fmla="*/ 8530734 w 19135506"/>
              <a:gd name="connsiteY105" fmla="*/ 2216997 h 3938179"/>
              <a:gd name="connsiteX106" fmla="*/ 8530734 w 19135506"/>
              <a:gd name="connsiteY106" fmla="*/ 2243731 h 3938179"/>
              <a:gd name="connsiteX107" fmla="*/ 8559315 w 19135506"/>
              <a:gd name="connsiteY107" fmla="*/ 2243731 h 3938179"/>
              <a:gd name="connsiteX108" fmla="*/ 8559315 w 19135506"/>
              <a:gd name="connsiteY108" fmla="*/ 2353512 h 3938179"/>
              <a:gd name="connsiteX109" fmla="*/ 8698824 w 19135506"/>
              <a:gd name="connsiteY109" fmla="*/ 2353512 h 3938179"/>
              <a:gd name="connsiteX110" fmla="*/ 8698824 w 19135506"/>
              <a:gd name="connsiteY110" fmla="*/ 2268897 h 3938179"/>
              <a:gd name="connsiteX111" fmla="*/ 8814000 w 19135506"/>
              <a:gd name="connsiteY111" fmla="*/ 2268897 h 3938179"/>
              <a:gd name="connsiteX112" fmla="*/ 8814000 w 19135506"/>
              <a:gd name="connsiteY112" fmla="*/ 2119653 h 3938179"/>
              <a:gd name="connsiteX113" fmla="*/ 9026510 w 19135506"/>
              <a:gd name="connsiteY113" fmla="*/ 2119653 h 3938179"/>
              <a:gd name="connsiteX114" fmla="*/ 9026510 w 19135506"/>
              <a:gd name="connsiteY114" fmla="*/ 2268897 h 3938179"/>
              <a:gd name="connsiteX115" fmla="*/ 9026510 w 19135506"/>
              <a:gd name="connsiteY115" fmla="*/ 2297835 h 3938179"/>
              <a:gd name="connsiteX116" fmla="*/ 9108806 w 19135506"/>
              <a:gd name="connsiteY116" fmla="*/ 2297835 h 3938179"/>
              <a:gd name="connsiteX117" fmla="*/ 9108806 w 19135506"/>
              <a:gd name="connsiteY117" fmla="*/ 2437606 h 3938179"/>
              <a:gd name="connsiteX118" fmla="*/ 9141686 w 19135506"/>
              <a:gd name="connsiteY118" fmla="*/ 2437606 h 3938179"/>
              <a:gd name="connsiteX119" fmla="*/ 9141686 w 19135506"/>
              <a:gd name="connsiteY119" fmla="*/ 2577377 h 3938179"/>
              <a:gd name="connsiteX120" fmla="*/ 9173913 w 19135506"/>
              <a:gd name="connsiteY120" fmla="*/ 2577377 h 3938179"/>
              <a:gd name="connsiteX121" fmla="*/ 9173913 w 19135506"/>
              <a:gd name="connsiteY121" fmla="*/ 2655211 h 3938179"/>
              <a:gd name="connsiteX122" fmla="*/ 9226037 w 19135506"/>
              <a:gd name="connsiteY122" fmla="*/ 2655211 h 3938179"/>
              <a:gd name="connsiteX123" fmla="*/ 9226037 w 19135506"/>
              <a:gd name="connsiteY123" fmla="*/ 2623327 h 3938179"/>
              <a:gd name="connsiteX124" fmla="*/ 9244019 w 19135506"/>
              <a:gd name="connsiteY124" fmla="*/ 2623327 h 3938179"/>
              <a:gd name="connsiteX125" fmla="*/ 9244019 w 19135506"/>
              <a:gd name="connsiteY125" fmla="*/ 2593935 h 3938179"/>
              <a:gd name="connsiteX126" fmla="*/ 9259890 w 19135506"/>
              <a:gd name="connsiteY126" fmla="*/ 2593935 h 3938179"/>
              <a:gd name="connsiteX127" fmla="*/ 9259890 w 19135506"/>
              <a:gd name="connsiteY127" fmla="*/ 2573651 h 3938179"/>
              <a:gd name="connsiteX128" fmla="*/ 9316232 w 19135506"/>
              <a:gd name="connsiteY128" fmla="*/ 2573651 h 3938179"/>
              <a:gd name="connsiteX129" fmla="*/ 9316232 w 19135506"/>
              <a:gd name="connsiteY129" fmla="*/ 2539103 h 3938179"/>
              <a:gd name="connsiteX130" fmla="*/ 9438547 w 19135506"/>
              <a:gd name="connsiteY130" fmla="*/ 2539103 h 3938179"/>
              <a:gd name="connsiteX131" fmla="*/ 9438547 w 19135506"/>
              <a:gd name="connsiteY131" fmla="*/ 2573651 h 3938179"/>
              <a:gd name="connsiteX132" fmla="*/ 9462881 w 19135506"/>
              <a:gd name="connsiteY132" fmla="*/ 2573651 h 3938179"/>
              <a:gd name="connsiteX133" fmla="*/ 9462881 w 19135506"/>
              <a:gd name="connsiteY133" fmla="*/ 2593598 h 3938179"/>
              <a:gd name="connsiteX134" fmla="*/ 9504779 w 19135506"/>
              <a:gd name="connsiteY134" fmla="*/ 2593598 h 3938179"/>
              <a:gd name="connsiteX135" fmla="*/ 9504779 w 19135506"/>
              <a:gd name="connsiteY135" fmla="*/ 2579547 h 3938179"/>
              <a:gd name="connsiteX136" fmla="*/ 9535775 w 19135506"/>
              <a:gd name="connsiteY136" fmla="*/ 2579547 h 3938179"/>
              <a:gd name="connsiteX137" fmla="*/ 9535775 w 19135506"/>
              <a:gd name="connsiteY137" fmla="*/ 2548438 h 3938179"/>
              <a:gd name="connsiteX138" fmla="*/ 9769854 w 19135506"/>
              <a:gd name="connsiteY138" fmla="*/ 2548438 h 3938179"/>
              <a:gd name="connsiteX139" fmla="*/ 9769854 w 19135506"/>
              <a:gd name="connsiteY139" fmla="*/ 2610542 h 3938179"/>
              <a:gd name="connsiteX140" fmla="*/ 9947684 w 19135506"/>
              <a:gd name="connsiteY140" fmla="*/ 2610542 h 3938179"/>
              <a:gd name="connsiteX141" fmla="*/ 9947684 w 19135506"/>
              <a:gd name="connsiteY141" fmla="*/ 2736611 h 3938179"/>
              <a:gd name="connsiteX142" fmla="*/ 10000832 w 19135506"/>
              <a:gd name="connsiteY142" fmla="*/ 2736611 h 3938179"/>
              <a:gd name="connsiteX143" fmla="*/ 10000832 w 19135506"/>
              <a:gd name="connsiteY143" fmla="*/ 2388321 h 3938179"/>
              <a:gd name="connsiteX144" fmla="*/ 10034600 w 19135506"/>
              <a:gd name="connsiteY144" fmla="*/ 2388321 h 3938179"/>
              <a:gd name="connsiteX145" fmla="*/ 10034600 w 19135506"/>
              <a:gd name="connsiteY145" fmla="*/ 2356755 h 3938179"/>
              <a:gd name="connsiteX146" fmla="*/ 10050084 w 19135506"/>
              <a:gd name="connsiteY146" fmla="*/ 2356755 h 3938179"/>
              <a:gd name="connsiteX147" fmla="*/ 10050084 w 19135506"/>
              <a:gd name="connsiteY147" fmla="*/ 2315516 h 3938179"/>
              <a:gd name="connsiteX148" fmla="*/ 10067327 w 19135506"/>
              <a:gd name="connsiteY148" fmla="*/ 2315516 h 3938179"/>
              <a:gd name="connsiteX149" fmla="*/ 10067327 w 19135506"/>
              <a:gd name="connsiteY149" fmla="*/ 2040937 h 3938179"/>
              <a:gd name="connsiteX150" fmla="*/ 10082395 w 19135506"/>
              <a:gd name="connsiteY150" fmla="*/ 2040937 h 3938179"/>
              <a:gd name="connsiteX151" fmla="*/ 10082395 w 19135506"/>
              <a:gd name="connsiteY151" fmla="*/ 2027316 h 3938179"/>
              <a:gd name="connsiteX152" fmla="*/ 10112025 w 19135506"/>
              <a:gd name="connsiteY152" fmla="*/ 2027316 h 3938179"/>
              <a:gd name="connsiteX153" fmla="*/ 10112025 w 19135506"/>
              <a:gd name="connsiteY153" fmla="*/ 1791012 h 3938179"/>
              <a:gd name="connsiteX154" fmla="*/ 10153717 w 19135506"/>
              <a:gd name="connsiteY154" fmla="*/ 1791012 h 3938179"/>
              <a:gd name="connsiteX155" fmla="*/ 10153717 w 19135506"/>
              <a:gd name="connsiteY155" fmla="*/ 2027316 h 3938179"/>
              <a:gd name="connsiteX156" fmla="*/ 10171076 w 19135506"/>
              <a:gd name="connsiteY156" fmla="*/ 2027316 h 3938179"/>
              <a:gd name="connsiteX157" fmla="*/ 10171076 w 19135506"/>
              <a:gd name="connsiteY157" fmla="*/ 2040937 h 3938179"/>
              <a:gd name="connsiteX158" fmla="*/ 10183415 w 19135506"/>
              <a:gd name="connsiteY158" fmla="*/ 2040937 h 3938179"/>
              <a:gd name="connsiteX159" fmla="*/ 10183415 w 19135506"/>
              <a:gd name="connsiteY159" fmla="*/ 2238405 h 3938179"/>
              <a:gd name="connsiteX160" fmla="*/ 10214311 w 19135506"/>
              <a:gd name="connsiteY160" fmla="*/ 2238405 h 3938179"/>
              <a:gd name="connsiteX161" fmla="*/ 10214311 w 19135506"/>
              <a:gd name="connsiteY161" fmla="*/ 2278506 h 3938179"/>
              <a:gd name="connsiteX162" fmla="*/ 10242721 w 19135506"/>
              <a:gd name="connsiteY162" fmla="*/ 2278506 h 3938179"/>
              <a:gd name="connsiteX163" fmla="*/ 10242721 w 19135506"/>
              <a:gd name="connsiteY163" fmla="*/ 2315516 h 3938179"/>
              <a:gd name="connsiteX164" fmla="*/ 10245675 w 19135506"/>
              <a:gd name="connsiteY164" fmla="*/ 2315516 h 3938179"/>
              <a:gd name="connsiteX165" fmla="*/ 10245675 w 19135506"/>
              <a:gd name="connsiteY165" fmla="*/ 2321757 h 3938179"/>
              <a:gd name="connsiteX166" fmla="*/ 10260855 w 19135506"/>
              <a:gd name="connsiteY166" fmla="*/ 2321757 h 3938179"/>
              <a:gd name="connsiteX167" fmla="*/ 10260855 w 19135506"/>
              <a:gd name="connsiteY167" fmla="*/ 2351382 h 3938179"/>
              <a:gd name="connsiteX168" fmla="*/ 10283960 w 19135506"/>
              <a:gd name="connsiteY168" fmla="*/ 2351382 h 3938179"/>
              <a:gd name="connsiteX169" fmla="*/ 10283960 w 19135506"/>
              <a:gd name="connsiteY169" fmla="*/ 2554305 h 3938179"/>
              <a:gd name="connsiteX170" fmla="*/ 10295558 w 19135506"/>
              <a:gd name="connsiteY170" fmla="*/ 2554305 h 3938179"/>
              <a:gd name="connsiteX171" fmla="*/ 10295558 w 19135506"/>
              <a:gd name="connsiteY171" fmla="*/ 2571391 h 3938179"/>
              <a:gd name="connsiteX172" fmla="*/ 10444133 w 19135506"/>
              <a:gd name="connsiteY172" fmla="*/ 2571391 h 3938179"/>
              <a:gd name="connsiteX173" fmla="*/ 10444133 w 19135506"/>
              <a:gd name="connsiteY173" fmla="*/ 2607108 h 3938179"/>
              <a:gd name="connsiteX174" fmla="*/ 10509734 w 19135506"/>
              <a:gd name="connsiteY174" fmla="*/ 2607108 h 3938179"/>
              <a:gd name="connsiteX175" fmla="*/ 10509734 w 19135506"/>
              <a:gd name="connsiteY175" fmla="*/ 2637020 h 3938179"/>
              <a:gd name="connsiteX176" fmla="*/ 10532929 w 19135506"/>
              <a:gd name="connsiteY176" fmla="*/ 2637020 h 3938179"/>
              <a:gd name="connsiteX177" fmla="*/ 10532929 w 19135506"/>
              <a:gd name="connsiteY177" fmla="*/ 2672886 h 3938179"/>
              <a:gd name="connsiteX178" fmla="*/ 10617532 w 19135506"/>
              <a:gd name="connsiteY178" fmla="*/ 2672886 h 3938179"/>
              <a:gd name="connsiteX179" fmla="*/ 10617532 w 19135506"/>
              <a:gd name="connsiteY179" fmla="*/ 2632774 h 3938179"/>
              <a:gd name="connsiteX180" fmla="*/ 10643128 w 19135506"/>
              <a:gd name="connsiteY180" fmla="*/ 2632774 h 3938179"/>
              <a:gd name="connsiteX181" fmla="*/ 10643128 w 19135506"/>
              <a:gd name="connsiteY181" fmla="*/ 2552816 h 3938179"/>
              <a:gd name="connsiteX182" fmla="*/ 10667686 w 19135506"/>
              <a:gd name="connsiteY182" fmla="*/ 2552816 h 3938179"/>
              <a:gd name="connsiteX183" fmla="*/ 10667686 w 19135506"/>
              <a:gd name="connsiteY183" fmla="*/ 2442411 h 3938179"/>
              <a:gd name="connsiteX184" fmla="*/ 10737430 w 19135506"/>
              <a:gd name="connsiteY184" fmla="*/ 2442411 h 3938179"/>
              <a:gd name="connsiteX185" fmla="*/ 10737430 w 19135506"/>
              <a:gd name="connsiteY185" fmla="*/ 2289074 h 3938179"/>
              <a:gd name="connsiteX186" fmla="*/ 10767088 w 19135506"/>
              <a:gd name="connsiteY186" fmla="*/ 2289074 h 3938179"/>
              <a:gd name="connsiteX187" fmla="*/ 10767088 w 19135506"/>
              <a:gd name="connsiteY187" fmla="*/ 2254766 h 3938179"/>
              <a:gd name="connsiteX188" fmla="*/ 10790857 w 19135506"/>
              <a:gd name="connsiteY188" fmla="*/ 2254766 h 3938179"/>
              <a:gd name="connsiteX189" fmla="*/ 10790857 w 19135506"/>
              <a:gd name="connsiteY189" fmla="*/ 2133566 h 3938179"/>
              <a:gd name="connsiteX190" fmla="*/ 10821011 w 19135506"/>
              <a:gd name="connsiteY190" fmla="*/ 2133566 h 3938179"/>
              <a:gd name="connsiteX191" fmla="*/ 10821011 w 19135506"/>
              <a:gd name="connsiteY191" fmla="*/ 2025610 h 3938179"/>
              <a:gd name="connsiteX192" fmla="*/ 10855220 w 19135506"/>
              <a:gd name="connsiteY192" fmla="*/ 2025610 h 3938179"/>
              <a:gd name="connsiteX193" fmla="*/ 10855220 w 19135506"/>
              <a:gd name="connsiteY193" fmla="*/ 1940783 h 3938179"/>
              <a:gd name="connsiteX194" fmla="*/ 10898250 w 19135506"/>
              <a:gd name="connsiteY194" fmla="*/ 1940783 h 3938179"/>
              <a:gd name="connsiteX195" fmla="*/ 10898250 w 19135506"/>
              <a:gd name="connsiteY195" fmla="*/ 1839684 h 3938179"/>
              <a:gd name="connsiteX196" fmla="*/ 11256137 w 19135506"/>
              <a:gd name="connsiteY196" fmla="*/ 1839684 h 3938179"/>
              <a:gd name="connsiteX197" fmla="*/ 11256137 w 19135506"/>
              <a:gd name="connsiteY197" fmla="*/ 1940992 h 3938179"/>
              <a:gd name="connsiteX198" fmla="*/ 11288268 w 19135506"/>
              <a:gd name="connsiteY198" fmla="*/ 1940992 h 3938179"/>
              <a:gd name="connsiteX199" fmla="*/ 11288268 w 19135506"/>
              <a:gd name="connsiteY199" fmla="*/ 2001263 h 3938179"/>
              <a:gd name="connsiteX200" fmla="*/ 11310880 w 19135506"/>
              <a:gd name="connsiteY200" fmla="*/ 2001263 h 3938179"/>
              <a:gd name="connsiteX201" fmla="*/ 11310880 w 19135506"/>
              <a:gd name="connsiteY201" fmla="*/ 2107633 h 3938179"/>
              <a:gd name="connsiteX202" fmla="*/ 11345465 w 19135506"/>
              <a:gd name="connsiteY202" fmla="*/ 2107633 h 3938179"/>
              <a:gd name="connsiteX203" fmla="*/ 11345465 w 19135506"/>
              <a:gd name="connsiteY203" fmla="*/ 2282390 h 3938179"/>
              <a:gd name="connsiteX204" fmla="*/ 11376523 w 19135506"/>
              <a:gd name="connsiteY204" fmla="*/ 2282390 h 3938179"/>
              <a:gd name="connsiteX205" fmla="*/ 11376523 w 19135506"/>
              <a:gd name="connsiteY205" fmla="*/ 2401984 h 3938179"/>
              <a:gd name="connsiteX206" fmla="*/ 11399203 w 19135506"/>
              <a:gd name="connsiteY206" fmla="*/ 2401984 h 3938179"/>
              <a:gd name="connsiteX207" fmla="*/ 11399203 w 19135506"/>
              <a:gd name="connsiteY207" fmla="*/ 2533507 h 3938179"/>
              <a:gd name="connsiteX208" fmla="*/ 11423397 w 19135506"/>
              <a:gd name="connsiteY208" fmla="*/ 2533507 h 3938179"/>
              <a:gd name="connsiteX209" fmla="*/ 11423397 w 19135506"/>
              <a:gd name="connsiteY209" fmla="*/ 2564451 h 3938179"/>
              <a:gd name="connsiteX210" fmla="*/ 11447590 w 19135506"/>
              <a:gd name="connsiteY210" fmla="*/ 2564451 h 3938179"/>
              <a:gd name="connsiteX211" fmla="*/ 11447590 w 19135506"/>
              <a:gd name="connsiteY211" fmla="*/ 2510229 h 3938179"/>
              <a:gd name="connsiteX212" fmla="*/ 11483303 w 19135506"/>
              <a:gd name="connsiteY212" fmla="*/ 2510229 h 3938179"/>
              <a:gd name="connsiteX213" fmla="*/ 11483303 w 19135506"/>
              <a:gd name="connsiteY213" fmla="*/ 2458114 h 3938179"/>
              <a:gd name="connsiteX214" fmla="*/ 11506653 w 19135506"/>
              <a:gd name="connsiteY214" fmla="*/ 2458114 h 3938179"/>
              <a:gd name="connsiteX215" fmla="*/ 11506653 w 19135506"/>
              <a:gd name="connsiteY215" fmla="*/ 2233760 h 3938179"/>
              <a:gd name="connsiteX216" fmla="*/ 11537922 w 19135506"/>
              <a:gd name="connsiteY216" fmla="*/ 2233760 h 3938179"/>
              <a:gd name="connsiteX217" fmla="*/ 11537922 w 19135506"/>
              <a:gd name="connsiteY217" fmla="*/ 2458114 h 3938179"/>
              <a:gd name="connsiteX218" fmla="*/ 11561273 w 19135506"/>
              <a:gd name="connsiteY218" fmla="*/ 2458114 h 3938179"/>
              <a:gd name="connsiteX219" fmla="*/ 11561273 w 19135506"/>
              <a:gd name="connsiteY219" fmla="*/ 2510229 h 3938179"/>
              <a:gd name="connsiteX220" fmla="*/ 11596986 w 19135506"/>
              <a:gd name="connsiteY220" fmla="*/ 2510229 h 3938179"/>
              <a:gd name="connsiteX221" fmla="*/ 11596986 w 19135506"/>
              <a:gd name="connsiteY221" fmla="*/ 2554405 h 3938179"/>
              <a:gd name="connsiteX222" fmla="*/ 11626796 w 19135506"/>
              <a:gd name="connsiteY222" fmla="*/ 2554405 h 3938179"/>
              <a:gd name="connsiteX223" fmla="*/ 11626796 w 19135506"/>
              <a:gd name="connsiteY223" fmla="*/ 2591693 h 3938179"/>
              <a:gd name="connsiteX224" fmla="*/ 11656050 w 19135506"/>
              <a:gd name="connsiteY224" fmla="*/ 2591693 h 3938179"/>
              <a:gd name="connsiteX225" fmla="*/ 11656050 w 19135506"/>
              <a:gd name="connsiteY225" fmla="*/ 2900381 h 3938179"/>
              <a:gd name="connsiteX226" fmla="*/ 11707155 w 19135506"/>
              <a:gd name="connsiteY226" fmla="*/ 2900381 h 3938179"/>
              <a:gd name="connsiteX227" fmla="*/ 11707155 w 19135506"/>
              <a:gd name="connsiteY227" fmla="*/ 2572489 h 3938179"/>
              <a:gd name="connsiteX228" fmla="*/ 11729414 w 19135506"/>
              <a:gd name="connsiteY228" fmla="*/ 2572489 h 3938179"/>
              <a:gd name="connsiteX229" fmla="*/ 11729414 w 19135506"/>
              <a:gd name="connsiteY229" fmla="*/ 1346803 h 3938179"/>
              <a:gd name="connsiteX230" fmla="*/ 11762517 w 19135506"/>
              <a:gd name="connsiteY230" fmla="*/ 1346803 h 3938179"/>
              <a:gd name="connsiteX231" fmla="*/ 11762517 w 19135506"/>
              <a:gd name="connsiteY231" fmla="*/ 1228203 h 3938179"/>
              <a:gd name="connsiteX232" fmla="*/ 11788935 w 19135506"/>
              <a:gd name="connsiteY232" fmla="*/ 1228203 h 3938179"/>
              <a:gd name="connsiteX233" fmla="*/ 11788935 w 19135506"/>
              <a:gd name="connsiteY233" fmla="*/ 1190159 h 3938179"/>
              <a:gd name="connsiteX234" fmla="*/ 11800933 w 19135506"/>
              <a:gd name="connsiteY234" fmla="*/ 1190159 h 3938179"/>
              <a:gd name="connsiteX235" fmla="*/ 11800933 w 19135506"/>
              <a:gd name="connsiteY235" fmla="*/ 1181592 h 3938179"/>
              <a:gd name="connsiteX236" fmla="*/ 12000670 w 19135506"/>
              <a:gd name="connsiteY236" fmla="*/ 1181592 h 3938179"/>
              <a:gd name="connsiteX237" fmla="*/ 12000670 w 19135506"/>
              <a:gd name="connsiteY237" fmla="*/ 1190159 h 3938179"/>
              <a:gd name="connsiteX238" fmla="*/ 12000670 w 19135506"/>
              <a:gd name="connsiteY238" fmla="*/ 1228203 h 3938179"/>
              <a:gd name="connsiteX239" fmla="*/ 12012668 w 19135506"/>
              <a:gd name="connsiteY239" fmla="*/ 1228203 h 3938179"/>
              <a:gd name="connsiteX240" fmla="*/ 12012668 w 19135506"/>
              <a:gd name="connsiteY240" fmla="*/ 1346803 h 3938179"/>
              <a:gd name="connsiteX241" fmla="*/ 12044125 w 19135506"/>
              <a:gd name="connsiteY241" fmla="*/ 1346803 h 3938179"/>
              <a:gd name="connsiteX242" fmla="*/ 12044125 w 19135506"/>
              <a:gd name="connsiteY242" fmla="*/ 2131891 h 3938179"/>
              <a:gd name="connsiteX243" fmla="*/ 12051301 w 19135506"/>
              <a:gd name="connsiteY243" fmla="*/ 2131891 h 3938179"/>
              <a:gd name="connsiteX244" fmla="*/ 12051301 w 19135506"/>
              <a:gd name="connsiteY244" fmla="*/ 2160131 h 3938179"/>
              <a:gd name="connsiteX245" fmla="*/ 12067779 w 19135506"/>
              <a:gd name="connsiteY245" fmla="*/ 2160131 h 3938179"/>
              <a:gd name="connsiteX246" fmla="*/ 12067779 w 19135506"/>
              <a:gd name="connsiteY246" fmla="*/ 2150364 h 3938179"/>
              <a:gd name="connsiteX247" fmla="*/ 12086252 w 19135506"/>
              <a:gd name="connsiteY247" fmla="*/ 2131891 h 3938179"/>
              <a:gd name="connsiteX248" fmla="*/ 12213966 w 19135506"/>
              <a:gd name="connsiteY248" fmla="*/ 2131891 h 3938179"/>
              <a:gd name="connsiteX249" fmla="*/ 12232439 w 19135506"/>
              <a:gd name="connsiteY249" fmla="*/ 2150364 h 3938179"/>
              <a:gd name="connsiteX250" fmla="*/ 12232439 w 19135506"/>
              <a:gd name="connsiteY250" fmla="*/ 2160131 h 3938179"/>
              <a:gd name="connsiteX251" fmla="*/ 12268355 w 19135506"/>
              <a:gd name="connsiteY251" fmla="*/ 2160131 h 3938179"/>
              <a:gd name="connsiteX252" fmla="*/ 12268355 w 19135506"/>
              <a:gd name="connsiteY252" fmla="*/ 2196980 h 3938179"/>
              <a:gd name="connsiteX253" fmla="*/ 12290198 w 19135506"/>
              <a:gd name="connsiteY253" fmla="*/ 2196980 h 3938179"/>
              <a:gd name="connsiteX254" fmla="*/ 12290199 w 19135506"/>
              <a:gd name="connsiteY254" fmla="*/ 2196980 h 3938179"/>
              <a:gd name="connsiteX255" fmla="*/ 12290199 w 19135506"/>
              <a:gd name="connsiteY255" fmla="*/ 2225219 h 3938179"/>
              <a:gd name="connsiteX256" fmla="*/ 12333389 w 19135506"/>
              <a:gd name="connsiteY256" fmla="*/ 2225219 h 3938179"/>
              <a:gd name="connsiteX257" fmla="*/ 12333389 w 19135506"/>
              <a:gd name="connsiteY257" fmla="*/ 2481795 h 3938179"/>
              <a:gd name="connsiteX258" fmla="*/ 12441243 w 19135506"/>
              <a:gd name="connsiteY258" fmla="*/ 2481795 h 3938179"/>
              <a:gd name="connsiteX259" fmla="*/ 12441243 w 19135506"/>
              <a:gd name="connsiteY259" fmla="*/ 2453494 h 3938179"/>
              <a:gd name="connsiteX260" fmla="*/ 12482965 w 19135506"/>
              <a:gd name="connsiteY260" fmla="*/ 2453494 h 3938179"/>
              <a:gd name="connsiteX261" fmla="*/ 12482965 w 19135506"/>
              <a:gd name="connsiteY261" fmla="*/ 2135997 h 3938179"/>
              <a:gd name="connsiteX262" fmla="*/ 12503282 w 19135506"/>
              <a:gd name="connsiteY262" fmla="*/ 2135997 h 3938179"/>
              <a:gd name="connsiteX263" fmla="*/ 12503282 w 19135506"/>
              <a:gd name="connsiteY263" fmla="*/ 2099529 h 3938179"/>
              <a:gd name="connsiteX264" fmla="*/ 12533260 w 19135506"/>
              <a:gd name="connsiteY264" fmla="*/ 2099529 h 3938179"/>
              <a:gd name="connsiteX265" fmla="*/ 12533260 w 19135506"/>
              <a:gd name="connsiteY265" fmla="*/ 2063063 h 3938179"/>
              <a:gd name="connsiteX266" fmla="*/ 12682979 w 19135506"/>
              <a:gd name="connsiteY266" fmla="*/ 2063063 h 3938179"/>
              <a:gd name="connsiteX267" fmla="*/ 12682979 w 19135506"/>
              <a:gd name="connsiteY267" fmla="*/ 2099529 h 3938179"/>
              <a:gd name="connsiteX268" fmla="*/ 12756769 w 19135506"/>
              <a:gd name="connsiteY268" fmla="*/ 2099529 h 3938179"/>
              <a:gd name="connsiteX269" fmla="*/ 12756769 w 19135506"/>
              <a:gd name="connsiteY269" fmla="*/ 2420686 h 3938179"/>
              <a:gd name="connsiteX270" fmla="*/ 12791146 w 19135506"/>
              <a:gd name="connsiteY270" fmla="*/ 2420686 h 3938179"/>
              <a:gd name="connsiteX271" fmla="*/ 12791146 w 19135506"/>
              <a:gd name="connsiteY271" fmla="*/ 2225219 h 3938179"/>
              <a:gd name="connsiteX272" fmla="*/ 12832556 w 19135506"/>
              <a:gd name="connsiteY272" fmla="*/ 2225219 h 3938179"/>
              <a:gd name="connsiteX273" fmla="*/ 12832556 w 19135506"/>
              <a:gd name="connsiteY273" fmla="*/ 2131890 h 3938179"/>
              <a:gd name="connsiteX274" fmla="*/ 12862851 w 19135506"/>
              <a:gd name="connsiteY274" fmla="*/ 2131890 h 3938179"/>
              <a:gd name="connsiteX275" fmla="*/ 12862851 w 19135506"/>
              <a:gd name="connsiteY275" fmla="*/ 2099529 h 3938179"/>
              <a:gd name="connsiteX276" fmla="*/ 12880771 w 19135506"/>
              <a:gd name="connsiteY276" fmla="*/ 2099529 h 3938179"/>
              <a:gd name="connsiteX277" fmla="*/ 12880771 w 19135506"/>
              <a:gd name="connsiteY277" fmla="*/ 2063063 h 3938179"/>
              <a:gd name="connsiteX278" fmla="*/ 13012571 w 19135506"/>
              <a:gd name="connsiteY278" fmla="*/ 2063063 h 3938179"/>
              <a:gd name="connsiteX279" fmla="*/ 13012571 w 19135506"/>
              <a:gd name="connsiteY279" fmla="*/ 2099529 h 3938179"/>
              <a:gd name="connsiteX280" fmla="*/ 13044870 w 19135506"/>
              <a:gd name="connsiteY280" fmla="*/ 2099529 h 3938179"/>
              <a:gd name="connsiteX281" fmla="*/ 13044870 w 19135506"/>
              <a:gd name="connsiteY281" fmla="*/ 2131891 h 3938179"/>
              <a:gd name="connsiteX282" fmla="*/ 13070899 w 19135506"/>
              <a:gd name="connsiteY282" fmla="*/ 2131891 h 3938179"/>
              <a:gd name="connsiteX283" fmla="*/ 13070899 w 19135506"/>
              <a:gd name="connsiteY283" fmla="*/ 2233829 h 3938179"/>
              <a:gd name="connsiteX284" fmla="*/ 13122652 w 19135506"/>
              <a:gd name="connsiteY284" fmla="*/ 2233829 h 3938179"/>
              <a:gd name="connsiteX285" fmla="*/ 13122652 w 19135506"/>
              <a:gd name="connsiteY285" fmla="*/ 2261239 h 3938179"/>
              <a:gd name="connsiteX286" fmla="*/ 13134961 w 19135506"/>
              <a:gd name="connsiteY286" fmla="*/ 2261239 h 3938179"/>
              <a:gd name="connsiteX287" fmla="*/ 13134961 w 19135506"/>
              <a:gd name="connsiteY287" fmla="*/ 2322279 h 3938179"/>
              <a:gd name="connsiteX288" fmla="*/ 13296300 w 19135506"/>
              <a:gd name="connsiteY288" fmla="*/ 2322279 h 3938179"/>
              <a:gd name="connsiteX289" fmla="*/ 13296300 w 19135506"/>
              <a:gd name="connsiteY289" fmla="*/ 2322278 h 3938179"/>
              <a:gd name="connsiteX290" fmla="*/ 13296299 w 19135506"/>
              <a:gd name="connsiteY290" fmla="*/ 2322278 h 3938179"/>
              <a:gd name="connsiteX291" fmla="*/ 13296299 w 19135506"/>
              <a:gd name="connsiteY291" fmla="*/ 2186441 h 3938179"/>
              <a:gd name="connsiteX292" fmla="*/ 13296299 w 19135506"/>
              <a:gd name="connsiteY292" fmla="*/ 1319571 h 3938179"/>
              <a:gd name="connsiteX293" fmla="*/ 13296299 w 19135506"/>
              <a:gd name="connsiteY293" fmla="*/ 1189176 h 3938179"/>
              <a:gd name="connsiteX294" fmla="*/ 13329212 w 19135506"/>
              <a:gd name="connsiteY294" fmla="*/ 1189176 h 3938179"/>
              <a:gd name="connsiteX295" fmla="*/ 13329212 w 19135506"/>
              <a:gd name="connsiteY295" fmla="*/ 944714 h 3938179"/>
              <a:gd name="connsiteX296" fmla="*/ 13365590 w 19135506"/>
              <a:gd name="connsiteY296" fmla="*/ 944714 h 3938179"/>
              <a:gd name="connsiteX297" fmla="*/ 13365590 w 19135506"/>
              <a:gd name="connsiteY297" fmla="*/ 817109 h 3938179"/>
              <a:gd name="connsiteX298" fmla="*/ 13393460 w 19135506"/>
              <a:gd name="connsiteY298" fmla="*/ 817109 h 3938179"/>
              <a:gd name="connsiteX299" fmla="*/ 13393460 w 19135506"/>
              <a:gd name="connsiteY299" fmla="*/ 593980 h 3938179"/>
              <a:gd name="connsiteX300" fmla="*/ 13420895 w 19135506"/>
              <a:gd name="connsiteY300" fmla="*/ 593980 h 3938179"/>
              <a:gd name="connsiteX301" fmla="*/ 13420895 w 19135506"/>
              <a:gd name="connsiteY301" fmla="*/ 561289 h 3938179"/>
              <a:gd name="connsiteX302" fmla="*/ 13448435 w 19135506"/>
              <a:gd name="connsiteY302" fmla="*/ 561289 h 3938179"/>
              <a:gd name="connsiteX303" fmla="*/ 13448435 w 19135506"/>
              <a:gd name="connsiteY303" fmla="*/ 534615 h 3938179"/>
              <a:gd name="connsiteX304" fmla="*/ 13466637 w 19135506"/>
              <a:gd name="connsiteY304" fmla="*/ 534615 h 3938179"/>
              <a:gd name="connsiteX305" fmla="*/ 13466637 w 19135506"/>
              <a:gd name="connsiteY305" fmla="*/ 495809 h 3938179"/>
              <a:gd name="connsiteX306" fmla="*/ 13475295 w 19135506"/>
              <a:gd name="connsiteY306" fmla="*/ 495809 h 3938179"/>
              <a:gd name="connsiteX307" fmla="*/ 13475295 w 19135506"/>
              <a:gd name="connsiteY307" fmla="*/ 271203 h 3938179"/>
              <a:gd name="connsiteX308" fmla="*/ 13506564 w 19135506"/>
              <a:gd name="connsiteY308" fmla="*/ 271203 h 3938179"/>
              <a:gd name="connsiteX309" fmla="*/ 13506564 w 19135506"/>
              <a:gd name="connsiteY309" fmla="*/ 495809 h 3938179"/>
              <a:gd name="connsiteX310" fmla="*/ 13515221 w 19135506"/>
              <a:gd name="connsiteY310" fmla="*/ 495809 h 3938179"/>
              <a:gd name="connsiteX311" fmla="*/ 13515221 w 19135506"/>
              <a:gd name="connsiteY311" fmla="*/ 534615 h 3938179"/>
              <a:gd name="connsiteX312" fmla="*/ 13539326 w 19135506"/>
              <a:gd name="connsiteY312" fmla="*/ 534615 h 3938179"/>
              <a:gd name="connsiteX313" fmla="*/ 13539326 w 19135506"/>
              <a:gd name="connsiteY313" fmla="*/ 569950 h 3938179"/>
              <a:gd name="connsiteX314" fmla="*/ 13552866 w 19135506"/>
              <a:gd name="connsiteY314" fmla="*/ 569950 h 3938179"/>
              <a:gd name="connsiteX315" fmla="*/ 13552866 w 19135506"/>
              <a:gd name="connsiteY315" fmla="*/ 587873 h 3938179"/>
              <a:gd name="connsiteX316" fmla="*/ 13578649 w 19135506"/>
              <a:gd name="connsiteY316" fmla="*/ 587873 h 3938179"/>
              <a:gd name="connsiteX317" fmla="*/ 13578649 w 19135506"/>
              <a:gd name="connsiteY317" fmla="*/ 785894 h 3938179"/>
              <a:gd name="connsiteX318" fmla="*/ 13615266 w 19135506"/>
              <a:gd name="connsiteY318" fmla="*/ 785894 h 3938179"/>
              <a:gd name="connsiteX319" fmla="*/ 13615266 w 19135506"/>
              <a:gd name="connsiteY319" fmla="*/ 817109 h 3938179"/>
              <a:gd name="connsiteX320" fmla="*/ 13639910 w 19135506"/>
              <a:gd name="connsiteY320" fmla="*/ 817109 h 3938179"/>
              <a:gd name="connsiteX321" fmla="*/ 13639910 w 19135506"/>
              <a:gd name="connsiteY321" fmla="*/ 944714 h 3938179"/>
              <a:gd name="connsiteX322" fmla="*/ 13670647 w 19135506"/>
              <a:gd name="connsiteY322" fmla="*/ 944714 h 3938179"/>
              <a:gd name="connsiteX323" fmla="*/ 13670647 w 19135506"/>
              <a:gd name="connsiteY323" fmla="*/ 1169319 h 3938179"/>
              <a:gd name="connsiteX324" fmla="*/ 13709971 w 19135506"/>
              <a:gd name="connsiteY324" fmla="*/ 1169319 h 3938179"/>
              <a:gd name="connsiteX325" fmla="*/ 13709971 w 19135506"/>
              <a:gd name="connsiteY325" fmla="*/ 1138685 h 3938179"/>
              <a:gd name="connsiteX326" fmla="*/ 13729030 w 19135506"/>
              <a:gd name="connsiteY326" fmla="*/ 1138685 h 3938179"/>
              <a:gd name="connsiteX327" fmla="*/ 13729030 w 19135506"/>
              <a:gd name="connsiteY327" fmla="*/ 1109885 h 3938179"/>
              <a:gd name="connsiteX328" fmla="*/ 13746547 w 19135506"/>
              <a:gd name="connsiteY328" fmla="*/ 1109885 h 3938179"/>
              <a:gd name="connsiteX329" fmla="*/ 13746547 w 19135506"/>
              <a:gd name="connsiteY329" fmla="*/ 1068399 h 3938179"/>
              <a:gd name="connsiteX330" fmla="*/ 13775370 w 19135506"/>
              <a:gd name="connsiteY330" fmla="*/ 1068399 h 3938179"/>
              <a:gd name="connsiteX331" fmla="*/ 13775370 w 19135506"/>
              <a:gd name="connsiteY331" fmla="*/ 1035897 h 3938179"/>
              <a:gd name="connsiteX332" fmla="*/ 13793371 w 19135506"/>
              <a:gd name="connsiteY332" fmla="*/ 1035897 h 3938179"/>
              <a:gd name="connsiteX333" fmla="*/ 13793371 w 19135506"/>
              <a:gd name="connsiteY333" fmla="*/ 881475 h 3938179"/>
              <a:gd name="connsiteX334" fmla="*/ 13824640 w 19135506"/>
              <a:gd name="connsiteY334" fmla="*/ 881475 h 3938179"/>
              <a:gd name="connsiteX335" fmla="*/ 13824640 w 19135506"/>
              <a:gd name="connsiteY335" fmla="*/ 1035897 h 3938179"/>
              <a:gd name="connsiteX336" fmla="*/ 13833485 w 19135506"/>
              <a:gd name="connsiteY336" fmla="*/ 1035897 h 3938179"/>
              <a:gd name="connsiteX337" fmla="*/ 13833485 w 19135506"/>
              <a:gd name="connsiteY337" fmla="*/ 1053836 h 3938179"/>
              <a:gd name="connsiteX338" fmla="*/ 13849881 w 19135506"/>
              <a:gd name="connsiteY338" fmla="*/ 1053836 h 3938179"/>
              <a:gd name="connsiteX339" fmla="*/ 13849881 w 19135506"/>
              <a:gd name="connsiteY339" fmla="*/ 1068399 h 3938179"/>
              <a:gd name="connsiteX340" fmla="*/ 13854302 w 19135506"/>
              <a:gd name="connsiteY340" fmla="*/ 1068399 h 3938179"/>
              <a:gd name="connsiteX341" fmla="*/ 13854302 w 19135506"/>
              <a:gd name="connsiteY341" fmla="*/ 1128787 h 3938179"/>
              <a:gd name="connsiteX342" fmla="*/ 13887828 w 19135506"/>
              <a:gd name="connsiteY342" fmla="*/ 1128787 h 3938179"/>
              <a:gd name="connsiteX343" fmla="*/ 13887828 w 19135506"/>
              <a:gd name="connsiteY343" fmla="*/ 1193780 h 3938179"/>
              <a:gd name="connsiteX344" fmla="*/ 13920012 w 19135506"/>
              <a:gd name="connsiteY344" fmla="*/ 1193780 h 3938179"/>
              <a:gd name="connsiteX345" fmla="*/ 13920012 w 19135506"/>
              <a:gd name="connsiteY345" fmla="*/ 1257940 h 3938179"/>
              <a:gd name="connsiteX346" fmla="*/ 13951850 w 19135506"/>
              <a:gd name="connsiteY346" fmla="*/ 1257940 h 3938179"/>
              <a:gd name="connsiteX347" fmla="*/ 13951850 w 19135506"/>
              <a:gd name="connsiteY347" fmla="*/ 1319571 h 3938179"/>
              <a:gd name="connsiteX348" fmla="*/ 13985625 w 19135506"/>
              <a:gd name="connsiteY348" fmla="*/ 1319571 h 3938179"/>
              <a:gd name="connsiteX349" fmla="*/ 13985625 w 19135506"/>
              <a:gd name="connsiteY349" fmla="*/ 1450990 h 3938179"/>
              <a:gd name="connsiteX350" fmla="*/ 14001689 w 19135506"/>
              <a:gd name="connsiteY350" fmla="*/ 1450990 h 3938179"/>
              <a:gd name="connsiteX351" fmla="*/ 14001689 w 19135506"/>
              <a:gd name="connsiteY351" fmla="*/ 1823645 h 3938179"/>
              <a:gd name="connsiteX352" fmla="*/ 14047894 w 19135506"/>
              <a:gd name="connsiteY352" fmla="*/ 1823645 h 3938179"/>
              <a:gd name="connsiteX353" fmla="*/ 14047894 w 19135506"/>
              <a:gd name="connsiteY353" fmla="*/ 1957793 h 3938179"/>
              <a:gd name="connsiteX354" fmla="*/ 14069863 w 19135506"/>
              <a:gd name="connsiteY354" fmla="*/ 1957793 h 3938179"/>
              <a:gd name="connsiteX355" fmla="*/ 14069863 w 19135506"/>
              <a:gd name="connsiteY355" fmla="*/ 2285796 h 3938179"/>
              <a:gd name="connsiteX356" fmla="*/ 14097737 w 19135506"/>
              <a:gd name="connsiteY356" fmla="*/ 2285796 h 3938179"/>
              <a:gd name="connsiteX357" fmla="*/ 14097737 w 19135506"/>
              <a:gd name="connsiteY357" fmla="*/ 2298955 h 3938179"/>
              <a:gd name="connsiteX358" fmla="*/ 14123580 w 19135506"/>
              <a:gd name="connsiteY358" fmla="*/ 2298955 h 3938179"/>
              <a:gd name="connsiteX359" fmla="*/ 14123580 w 19135506"/>
              <a:gd name="connsiteY359" fmla="*/ 2233829 h 3938179"/>
              <a:gd name="connsiteX360" fmla="*/ 14149076 w 19135506"/>
              <a:gd name="connsiteY360" fmla="*/ 2233829 h 3938179"/>
              <a:gd name="connsiteX361" fmla="*/ 14149076 w 19135506"/>
              <a:gd name="connsiteY361" fmla="*/ 2158090 h 3938179"/>
              <a:gd name="connsiteX362" fmla="*/ 14162436 w 19135506"/>
              <a:gd name="connsiteY362" fmla="*/ 2158090 h 3938179"/>
              <a:gd name="connsiteX363" fmla="*/ 14162436 w 19135506"/>
              <a:gd name="connsiteY363" fmla="*/ 2135951 h 3938179"/>
              <a:gd name="connsiteX364" fmla="*/ 14223273 w 19135506"/>
              <a:gd name="connsiteY364" fmla="*/ 2135951 h 3938179"/>
              <a:gd name="connsiteX365" fmla="*/ 14223273 w 19135506"/>
              <a:gd name="connsiteY365" fmla="*/ 2148595 h 3938179"/>
              <a:gd name="connsiteX366" fmla="*/ 14234272 w 19135506"/>
              <a:gd name="connsiteY366" fmla="*/ 2148595 h 3938179"/>
              <a:gd name="connsiteX367" fmla="*/ 14234272 w 19135506"/>
              <a:gd name="connsiteY367" fmla="*/ 2190653 h 3938179"/>
              <a:gd name="connsiteX368" fmla="*/ 14253692 w 19135506"/>
              <a:gd name="connsiteY368" fmla="*/ 2190653 h 3938179"/>
              <a:gd name="connsiteX369" fmla="*/ 14253692 w 19135506"/>
              <a:gd name="connsiteY369" fmla="*/ 2206714 h 3938179"/>
              <a:gd name="connsiteX370" fmla="*/ 14264690 w 19135506"/>
              <a:gd name="connsiteY370" fmla="*/ 2206714 h 3938179"/>
              <a:gd name="connsiteX371" fmla="*/ 14264690 w 19135506"/>
              <a:gd name="connsiteY371" fmla="*/ 2259290 h 3938179"/>
              <a:gd name="connsiteX372" fmla="*/ 14289500 w 19135506"/>
              <a:gd name="connsiteY372" fmla="*/ 2259290 h 3938179"/>
              <a:gd name="connsiteX373" fmla="*/ 14289500 w 19135506"/>
              <a:gd name="connsiteY373" fmla="*/ 2311866 h 3938179"/>
              <a:gd name="connsiteX374" fmla="*/ 14310844 w 19135506"/>
              <a:gd name="connsiteY374" fmla="*/ 2311866 h 3938179"/>
              <a:gd name="connsiteX375" fmla="*/ 14310844 w 19135506"/>
              <a:gd name="connsiteY375" fmla="*/ 2335432 h 3938179"/>
              <a:gd name="connsiteX376" fmla="*/ 14326150 w 19135506"/>
              <a:gd name="connsiteY376" fmla="*/ 2335432 h 3938179"/>
              <a:gd name="connsiteX377" fmla="*/ 14326150 w 19135506"/>
              <a:gd name="connsiteY377" fmla="*/ 2362074 h 3938179"/>
              <a:gd name="connsiteX378" fmla="*/ 14355564 w 19135506"/>
              <a:gd name="connsiteY378" fmla="*/ 2362074 h 3938179"/>
              <a:gd name="connsiteX379" fmla="*/ 14355564 w 19135506"/>
              <a:gd name="connsiteY379" fmla="*/ 2420686 h 3938179"/>
              <a:gd name="connsiteX380" fmla="*/ 14399093 w 19135506"/>
              <a:gd name="connsiteY380" fmla="*/ 2420686 h 3938179"/>
              <a:gd name="connsiteX381" fmla="*/ 14399093 w 19135506"/>
              <a:gd name="connsiteY381" fmla="*/ 2447684 h 3938179"/>
              <a:gd name="connsiteX382" fmla="*/ 14451959 w 19135506"/>
              <a:gd name="connsiteY382" fmla="*/ 2447684 h 3938179"/>
              <a:gd name="connsiteX383" fmla="*/ 14451959 w 19135506"/>
              <a:gd name="connsiteY383" fmla="*/ 2577032 h 3938179"/>
              <a:gd name="connsiteX384" fmla="*/ 14593471 w 19135506"/>
              <a:gd name="connsiteY384" fmla="*/ 2577032 h 3938179"/>
              <a:gd name="connsiteX385" fmla="*/ 14593471 w 19135506"/>
              <a:gd name="connsiteY385" fmla="*/ 2549622 h 3938179"/>
              <a:gd name="connsiteX386" fmla="*/ 14623330 w 19135506"/>
              <a:gd name="connsiteY386" fmla="*/ 2549622 h 3938179"/>
              <a:gd name="connsiteX387" fmla="*/ 14623330 w 19135506"/>
              <a:gd name="connsiteY387" fmla="*/ 2135951 h 3938179"/>
              <a:gd name="connsiteX388" fmla="*/ 14810599 w 19135506"/>
              <a:gd name="connsiteY388" fmla="*/ 2135951 h 3938179"/>
              <a:gd name="connsiteX389" fmla="*/ 14810599 w 19135506"/>
              <a:gd name="connsiteY389" fmla="*/ 2099529 h 3938179"/>
              <a:gd name="connsiteX390" fmla="*/ 14838474 w 19135506"/>
              <a:gd name="connsiteY390" fmla="*/ 2099529 h 3938179"/>
              <a:gd name="connsiteX391" fmla="*/ 14838474 w 19135506"/>
              <a:gd name="connsiteY391" fmla="*/ 2042564 h 3938179"/>
              <a:gd name="connsiteX392" fmla="*/ 15168129 w 19135506"/>
              <a:gd name="connsiteY392" fmla="*/ 2042564 h 3938179"/>
              <a:gd name="connsiteX393" fmla="*/ 15168129 w 19135506"/>
              <a:gd name="connsiteY393" fmla="*/ 2063063 h 3938179"/>
              <a:gd name="connsiteX394" fmla="*/ 15169161 w 19135506"/>
              <a:gd name="connsiteY394" fmla="*/ 2063063 h 3938179"/>
              <a:gd name="connsiteX395" fmla="*/ 15169161 w 19135506"/>
              <a:gd name="connsiteY395" fmla="*/ 2067055 h 3938179"/>
              <a:gd name="connsiteX396" fmla="*/ 15296875 w 19135506"/>
              <a:gd name="connsiteY396" fmla="*/ 2067055 h 3938179"/>
              <a:gd name="connsiteX397" fmla="*/ 15296875 w 19135506"/>
              <a:gd name="connsiteY397" fmla="*/ 2196980 h 3938179"/>
              <a:gd name="connsiteX398" fmla="*/ 15403186 w 19135506"/>
              <a:gd name="connsiteY398" fmla="*/ 2196980 h 3938179"/>
              <a:gd name="connsiteX399" fmla="*/ 15403186 w 19135506"/>
              <a:gd name="connsiteY399" fmla="*/ 2107150 h 3938179"/>
              <a:gd name="connsiteX400" fmla="*/ 15508410 w 19135506"/>
              <a:gd name="connsiteY400" fmla="*/ 2107150 h 3938179"/>
              <a:gd name="connsiteX401" fmla="*/ 15508410 w 19135506"/>
              <a:gd name="connsiteY401" fmla="*/ 2005912 h 3938179"/>
              <a:gd name="connsiteX402" fmla="*/ 15680887 w 19135506"/>
              <a:gd name="connsiteY402" fmla="*/ 2005912 h 3938179"/>
              <a:gd name="connsiteX403" fmla="*/ 15680887 w 19135506"/>
              <a:gd name="connsiteY403" fmla="*/ 2157911 h 3938179"/>
              <a:gd name="connsiteX404" fmla="*/ 15741212 w 19135506"/>
              <a:gd name="connsiteY404" fmla="*/ 2157911 h 3938179"/>
              <a:gd name="connsiteX405" fmla="*/ 15741212 w 19135506"/>
              <a:gd name="connsiteY405" fmla="*/ 2255205 h 3938179"/>
              <a:gd name="connsiteX406" fmla="*/ 15767126 w 19135506"/>
              <a:gd name="connsiteY406" fmla="*/ 2255205 h 3938179"/>
              <a:gd name="connsiteX407" fmla="*/ 15767126 w 19135506"/>
              <a:gd name="connsiteY407" fmla="*/ 2378856 h 3938179"/>
              <a:gd name="connsiteX408" fmla="*/ 15801925 w 19135506"/>
              <a:gd name="connsiteY408" fmla="*/ 2378856 h 3938179"/>
              <a:gd name="connsiteX409" fmla="*/ 15801925 w 19135506"/>
              <a:gd name="connsiteY409" fmla="*/ 2452879 h 3938179"/>
              <a:gd name="connsiteX410" fmla="*/ 15845361 w 19135506"/>
              <a:gd name="connsiteY410" fmla="*/ 2452879 h 3938179"/>
              <a:gd name="connsiteX411" fmla="*/ 15845361 w 19135506"/>
              <a:gd name="connsiteY411" fmla="*/ 2390375 h 3938179"/>
              <a:gd name="connsiteX412" fmla="*/ 15900641 w 19135506"/>
              <a:gd name="connsiteY412" fmla="*/ 2390375 h 3938179"/>
              <a:gd name="connsiteX413" fmla="*/ 15900641 w 19135506"/>
              <a:gd name="connsiteY413" fmla="*/ 2362074 h 3938179"/>
              <a:gd name="connsiteX414" fmla="*/ 15997268 w 19135506"/>
              <a:gd name="connsiteY414" fmla="*/ 2362074 h 3938179"/>
              <a:gd name="connsiteX415" fmla="*/ 15997268 w 19135506"/>
              <a:gd name="connsiteY415" fmla="*/ 2390375 h 3938179"/>
              <a:gd name="connsiteX416" fmla="*/ 16094542 w 19135506"/>
              <a:gd name="connsiteY416" fmla="*/ 2390375 h 3938179"/>
              <a:gd name="connsiteX417" fmla="*/ 16094542 w 19135506"/>
              <a:gd name="connsiteY417" fmla="*/ 2362567 h 3938179"/>
              <a:gd name="connsiteX418" fmla="*/ 16274841 w 19135506"/>
              <a:gd name="connsiteY418" fmla="*/ 2362567 h 3938179"/>
              <a:gd name="connsiteX419" fmla="*/ 16274841 w 19135506"/>
              <a:gd name="connsiteY419" fmla="*/ 2420686 h 3938179"/>
              <a:gd name="connsiteX420" fmla="*/ 16426167 w 19135506"/>
              <a:gd name="connsiteY420" fmla="*/ 2420686 h 3938179"/>
              <a:gd name="connsiteX421" fmla="*/ 16426167 w 19135506"/>
              <a:gd name="connsiteY421" fmla="*/ 2512772 h 3938179"/>
              <a:gd name="connsiteX422" fmla="*/ 16467941 w 19135506"/>
              <a:gd name="connsiteY422" fmla="*/ 2512772 h 3938179"/>
              <a:gd name="connsiteX423" fmla="*/ 16467941 w 19135506"/>
              <a:gd name="connsiteY423" fmla="*/ 2214043 h 3938179"/>
              <a:gd name="connsiteX424" fmla="*/ 16497013 w 19135506"/>
              <a:gd name="connsiteY424" fmla="*/ 2214043 h 3938179"/>
              <a:gd name="connsiteX425" fmla="*/ 16497013 w 19135506"/>
              <a:gd name="connsiteY425" fmla="*/ 2163063 h 3938179"/>
              <a:gd name="connsiteX426" fmla="*/ 16531341 w 19135506"/>
              <a:gd name="connsiteY426" fmla="*/ 2163063 h 3938179"/>
              <a:gd name="connsiteX427" fmla="*/ 16531341 w 19135506"/>
              <a:gd name="connsiteY427" fmla="*/ 2108423 h 3938179"/>
              <a:gd name="connsiteX428" fmla="*/ 16538739 w 19135506"/>
              <a:gd name="connsiteY428" fmla="*/ 2108423 h 3938179"/>
              <a:gd name="connsiteX429" fmla="*/ 16538739 w 19135506"/>
              <a:gd name="connsiteY429" fmla="*/ 1940776 h 3938179"/>
              <a:gd name="connsiteX430" fmla="*/ 16562071 w 19135506"/>
              <a:gd name="connsiteY430" fmla="*/ 1940776 h 3938179"/>
              <a:gd name="connsiteX431" fmla="*/ 16562071 w 19135506"/>
              <a:gd name="connsiteY431" fmla="*/ 1726586 h 3938179"/>
              <a:gd name="connsiteX432" fmla="*/ 16596813 w 19135506"/>
              <a:gd name="connsiteY432" fmla="*/ 1726586 h 3938179"/>
              <a:gd name="connsiteX433" fmla="*/ 16596813 w 19135506"/>
              <a:gd name="connsiteY433" fmla="*/ 1940776 h 3938179"/>
              <a:gd name="connsiteX434" fmla="*/ 16619933 w 19135506"/>
              <a:gd name="connsiteY434" fmla="*/ 1940776 h 3938179"/>
              <a:gd name="connsiteX435" fmla="*/ 16619933 w 19135506"/>
              <a:gd name="connsiteY435" fmla="*/ 2108423 h 3938179"/>
              <a:gd name="connsiteX436" fmla="*/ 16638649 w 19135506"/>
              <a:gd name="connsiteY436" fmla="*/ 2108423 h 3938179"/>
              <a:gd name="connsiteX437" fmla="*/ 16638649 w 19135506"/>
              <a:gd name="connsiteY437" fmla="*/ 2142288 h 3938179"/>
              <a:gd name="connsiteX438" fmla="*/ 16673501 w 19135506"/>
              <a:gd name="connsiteY438" fmla="*/ 2142288 h 3938179"/>
              <a:gd name="connsiteX439" fmla="*/ 16673501 w 19135506"/>
              <a:gd name="connsiteY439" fmla="*/ 2198969 h 3938179"/>
              <a:gd name="connsiteX440" fmla="*/ 16710799 w 19135506"/>
              <a:gd name="connsiteY440" fmla="*/ 2198969 h 3938179"/>
              <a:gd name="connsiteX441" fmla="*/ 16710799 w 19135506"/>
              <a:gd name="connsiteY441" fmla="*/ 2387387 h 3938179"/>
              <a:gd name="connsiteX442" fmla="*/ 16907577 w 19135506"/>
              <a:gd name="connsiteY442" fmla="*/ 2387387 h 3938179"/>
              <a:gd name="connsiteX443" fmla="*/ 16907577 w 19135506"/>
              <a:gd name="connsiteY443" fmla="*/ 2439567 h 3938179"/>
              <a:gd name="connsiteX444" fmla="*/ 16934833 w 19135506"/>
              <a:gd name="connsiteY444" fmla="*/ 2439567 h 3938179"/>
              <a:gd name="connsiteX445" fmla="*/ 16934833 w 19135506"/>
              <a:gd name="connsiteY445" fmla="*/ 2481795 h 3938179"/>
              <a:gd name="connsiteX446" fmla="*/ 16961625 w 19135506"/>
              <a:gd name="connsiteY446" fmla="*/ 2481795 h 3938179"/>
              <a:gd name="connsiteX447" fmla="*/ 16961625 w 19135506"/>
              <a:gd name="connsiteY447" fmla="*/ 2681624 h 3938179"/>
              <a:gd name="connsiteX448" fmla="*/ 17084389 w 19135506"/>
              <a:gd name="connsiteY448" fmla="*/ 2681624 h 3938179"/>
              <a:gd name="connsiteX449" fmla="*/ 17084389 w 19135506"/>
              <a:gd name="connsiteY449" fmla="*/ 2719727 h 3938179"/>
              <a:gd name="connsiteX450" fmla="*/ 17116981 w 19135506"/>
              <a:gd name="connsiteY450" fmla="*/ 2719727 h 3938179"/>
              <a:gd name="connsiteX451" fmla="*/ 17116981 w 19135506"/>
              <a:gd name="connsiteY451" fmla="*/ 2757829 h 3938179"/>
              <a:gd name="connsiteX452" fmla="*/ 17149049 w 19135506"/>
              <a:gd name="connsiteY452" fmla="*/ 2757829 h 3938179"/>
              <a:gd name="connsiteX453" fmla="*/ 17149049 w 19135506"/>
              <a:gd name="connsiteY453" fmla="*/ 2887784 h 3938179"/>
              <a:gd name="connsiteX454" fmla="*/ 17216297 w 19135506"/>
              <a:gd name="connsiteY454" fmla="*/ 2887784 h 3938179"/>
              <a:gd name="connsiteX455" fmla="*/ 17216297 w 19135506"/>
              <a:gd name="connsiteY455" fmla="*/ 2946317 h 3938179"/>
              <a:gd name="connsiteX456" fmla="*/ 17243553 w 19135506"/>
              <a:gd name="connsiteY456" fmla="*/ 2946317 h 3938179"/>
              <a:gd name="connsiteX457" fmla="*/ 17243553 w 19135506"/>
              <a:gd name="connsiteY457" fmla="*/ 2979016 h 3938179"/>
              <a:gd name="connsiteX458" fmla="*/ 17307961 w 19135506"/>
              <a:gd name="connsiteY458" fmla="*/ 2979016 h 3938179"/>
              <a:gd name="connsiteX459" fmla="*/ 17307961 w 19135506"/>
              <a:gd name="connsiteY459" fmla="*/ 3016490 h 3938179"/>
              <a:gd name="connsiteX460" fmla="*/ 17370453 w 19135506"/>
              <a:gd name="connsiteY460" fmla="*/ 3016490 h 3938179"/>
              <a:gd name="connsiteX461" fmla="*/ 17370453 w 19135506"/>
              <a:gd name="connsiteY461" fmla="*/ 3039645 h 3938179"/>
              <a:gd name="connsiteX462" fmla="*/ 17439137 w 19135506"/>
              <a:gd name="connsiteY462" fmla="*/ 3039645 h 3938179"/>
              <a:gd name="connsiteX463" fmla="*/ 17439137 w 19135506"/>
              <a:gd name="connsiteY463" fmla="*/ 3011405 h 3938179"/>
              <a:gd name="connsiteX464" fmla="*/ 17471137 w 19135506"/>
              <a:gd name="connsiteY464" fmla="*/ 3011405 h 3938179"/>
              <a:gd name="connsiteX465" fmla="*/ 17471137 w 19135506"/>
              <a:gd name="connsiteY465" fmla="*/ 2975736 h 3938179"/>
              <a:gd name="connsiteX466" fmla="*/ 17492165 w 19135506"/>
              <a:gd name="connsiteY466" fmla="*/ 2971484 h 3938179"/>
              <a:gd name="connsiteX467" fmla="*/ 17513545 w 19135506"/>
              <a:gd name="connsiteY467" fmla="*/ 2957044 h 3938179"/>
              <a:gd name="connsiteX468" fmla="*/ 17517013 w 19135506"/>
              <a:gd name="connsiteY468" fmla="*/ 2948661 h 3938179"/>
              <a:gd name="connsiteX469" fmla="*/ 17526561 w 19135506"/>
              <a:gd name="connsiteY469" fmla="*/ 2948661 h 3938179"/>
              <a:gd name="connsiteX470" fmla="*/ 17552789 w 19135506"/>
              <a:gd name="connsiteY470" fmla="*/ 2980567 h 3938179"/>
              <a:gd name="connsiteX471" fmla="*/ 17597501 w 19135506"/>
              <a:gd name="connsiteY471" fmla="*/ 2994246 h 3938179"/>
              <a:gd name="connsiteX472" fmla="*/ 17642209 w 19135506"/>
              <a:gd name="connsiteY472" fmla="*/ 2980567 h 3938179"/>
              <a:gd name="connsiteX473" fmla="*/ 17668441 w 19135506"/>
              <a:gd name="connsiteY473" fmla="*/ 2948661 h 3938179"/>
              <a:gd name="connsiteX474" fmla="*/ 17680657 w 19135506"/>
              <a:gd name="connsiteY474" fmla="*/ 2948661 h 3938179"/>
              <a:gd name="connsiteX475" fmla="*/ 17688229 w 19135506"/>
              <a:gd name="connsiteY475" fmla="*/ 2966962 h 3938179"/>
              <a:gd name="connsiteX476" fmla="*/ 17735793 w 19135506"/>
              <a:gd name="connsiteY476" fmla="*/ 2986696 h 3938179"/>
              <a:gd name="connsiteX477" fmla="*/ 17783361 w 19135506"/>
              <a:gd name="connsiteY477" fmla="*/ 2966962 h 3938179"/>
              <a:gd name="connsiteX478" fmla="*/ 17790929 w 19135506"/>
              <a:gd name="connsiteY478" fmla="*/ 2948661 h 3938179"/>
              <a:gd name="connsiteX479" fmla="*/ 17806333 w 19135506"/>
              <a:gd name="connsiteY479" fmla="*/ 2948661 h 3938179"/>
              <a:gd name="connsiteX480" fmla="*/ 17813297 w 19135506"/>
              <a:gd name="connsiteY480" fmla="*/ 2965499 h 3938179"/>
              <a:gd name="connsiteX481" fmla="*/ 17860861 w 19135506"/>
              <a:gd name="connsiteY481" fmla="*/ 2985234 h 3938179"/>
              <a:gd name="connsiteX482" fmla="*/ 17908429 w 19135506"/>
              <a:gd name="connsiteY482" fmla="*/ 2965499 h 3938179"/>
              <a:gd name="connsiteX483" fmla="*/ 17915389 w 19135506"/>
              <a:gd name="connsiteY483" fmla="*/ 2948661 h 3938179"/>
              <a:gd name="connsiteX484" fmla="*/ 17931053 w 19135506"/>
              <a:gd name="connsiteY484" fmla="*/ 2948661 h 3938179"/>
              <a:gd name="connsiteX485" fmla="*/ 17937413 w 19135506"/>
              <a:gd name="connsiteY485" fmla="*/ 2964037 h 3938179"/>
              <a:gd name="connsiteX486" fmla="*/ 17984981 w 19135506"/>
              <a:gd name="connsiteY486" fmla="*/ 2983771 h 3938179"/>
              <a:gd name="connsiteX487" fmla="*/ 18006217 w 19135506"/>
              <a:gd name="connsiteY487" fmla="*/ 2979477 h 3938179"/>
              <a:gd name="connsiteX488" fmla="*/ 18006217 w 19135506"/>
              <a:gd name="connsiteY488" fmla="*/ 2634032 h 3938179"/>
              <a:gd name="connsiteX489" fmla="*/ 18413098 w 19135506"/>
              <a:gd name="connsiteY489" fmla="*/ 2634032 h 3938179"/>
              <a:gd name="connsiteX490" fmla="*/ 18413098 w 19135506"/>
              <a:gd name="connsiteY490" fmla="*/ 2580075 h 3938179"/>
              <a:gd name="connsiteX491" fmla="*/ 18439046 w 19135506"/>
              <a:gd name="connsiteY491" fmla="*/ 2580075 h 3938179"/>
              <a:gd name="connsiteX492" fmla="*/ 18439046 w 19135506"/>
              <a:gd name="connsiteY492" fmla="*/ 2516569 h 3938179"/>
              <a:gd name="connsiteX493" fmla="*/ 18467662 w 19135506"/>
              <a:gd name="connsiteY493" fmla="*/ 2516569 h 3938179"/>
              <a:gd name="connsiteX494" fmla="*/ 18467662 w 19135506"/>
              <a:gd name="connsiteY494" fmla="*/ 2416066 h 3938179"/>
              <a:gd name="connsiteX495" fmla="*/ 18485034 w 19135506"/>
              <a:gd name="connsiteY495" fmla="*/ 2398694 h 3938179"/>
              <a:gd name="connsiteX496" fmla="*/ 18502406 w 19135506"/>
              <a:gd name="connsiteY496" fmla="*/ 2416066 h 3938179"/>
              <a:gd name="connsiteX497" fmla="*/ 18502406 w 19135506"/>
              <a:gd name="connsiteY497" fmla="*/ 2516569 h 3938179"/>
              <a:gd name="connsiteX498" fmla="*/ 18506094 w 19135506"/>
              <a:gd name="connsiteY498" fmla="*/ 2516569 h 3938179"/>
              <a:gd name="connsiteX499" fmla="*/ 18506094 w 19135506"/>
              <a:gd name="connsiteY499" fmla="*/ 2580075 h 3938179"/>
              <a:gd name="connsiteX500" fmla="*/ 18637050 w 19135506"/>
              <a:gd name="connsiteY500" fmla="*/ 2580075 h 3938179"/>
              <a:gd name="connsiteX501" fmla="*/ 18637050 w 19135506"/>
              <a:gd name="connsiteY501" fmla="*/ 2695613 h 3938179"/>
              <a:gd name="connsiteX502" fmla="*/ 18718558 w 19135506"/>
              <a:gd name="connsiteY502" fmla="*/ 2695613 h 3938179"/>
              <a:gd name="connsiteX503" fmla="*/ 18718558 w 19135506"/>
              <a:gd name="connsiteY503" fmla="*/ 2726404 h 3938179"/>
              <a:gd name="connsiteX504" fmla="*/ 18745930 w 19135506"/>
              <a:gd name="connsiteY504" fmla="*/ 2726404 h 3938179"/>
              <a:gd name="connsiteX505" fmla="*/ 18745930 w 19135506"/>
              <a:gd name="connsiteY505" fmla="*/ 2757194 h 3938179"/>
              <a:gd name="connsiteX506" fmla="*/ 18780006 w 19135506"/>
              <a:gd name="connsiteY506" fmla="*/ 2757194 h 3938179"/>
              <a:gd name="connsiteX507" fmla="*/ 18780006 w 19135506"/>
              <a:gd name="connsiteY507" fmla="*/ 2913955 h 3938179"/>
              <a:gd name="connsiteX508" fmla="*/ 18814130 w 19135506"/>
              <a:gd name="connsiteY508" fmla="*/ 2913955 h 3938179"/>
              <a:gd name="connsiteX509" fmla="*/ 18814130 w 19135506"/>
              <a:gd name="connsiteY509" fmla="*/ 3102723 h 3938179"/>
              <a:gd name="connsiteX510" fmla="*/ 18837178 w 19135506"/>
              <a:gd name="connsiteY510" fmla="*/ 3102723 h 3938179"/>
              <a:gd name="connsiteX511" fmla="*/ 18837178 w 19135506"/>
              <a:gd name="connsiteY511" fmla="*/ 3139699 h 3938179"/>
              <a:gd name="connsiteX512" fmla="*/ 18869246 w 19135506"/>
              <a:gd name="connsiteY512" fmla="*/ 3139699 h 3938179"/>
              <a:gd name="connsiteX513" fmla="*/ 18869246 w 19135506"/>
              <a:gd name="connsiteY513" fmla="*/ 3174630 h 3938179"/>
              <a:gd name="connsiteX514" fmla="*/ 18889698 w 19135506"/>
              <a:gd name="connsiteY514" fmla="*/ 3174630 h 3938179"/>
              <a:gd name="connsiteX515" fmla="*/ 18889698 w 19135506"/>
              <a:gd name="connsiteY515" fmla="*/ 3203980 h 3938179"/>
              <a:gd name="connsiteX516" fmla="*/ 18940662 w 19135506"/>
              <a:gd name="connsiteY516" fmla="*/ 3203980 h 3938179"/>
              <a:gd name="connsiteX517" fmla="*/ 18940662 w 19135506"/>
              <a:gd name="connsiteY517" fmla="*/ 3180257 h 3938179"/>
              <a:gd name="connsiteX518" fmla="*/ 18976382 w 19135506"/>
              <a:gd name="connsiteY518" fmla="*/ 3180257 h 3938179"/>
              <a:gd name="connsiteX519" fmla="*/ 18976382 w 19135506"/>
              <a:gd name="connsiteY519" fmla="*/ 3145861 h 3938179"/>
              <a:gd name="connsiteX520" fmla="*/ 18993366 w 19135506"/>
              <a:gd name="connsiteY520" fmla="*/ 3145861 h 3938179"/>
              <a:gd name="connsiteX521" fmla="*/ 18993366 w 19135506"/>
              <a:gd name="connsiteY521" fmla="*/ 2810499 h 3938179"/>
              <a:gd name="connsiteX522" fmla="*/ 19037486 w 19135506"/>
              <a:gd name="connsiteY522" fmla="*/ 2810499 h 3938179"/>
              <a:gd name="connsiteX523" fmla="*/ 19037486 w 19135506"/>
              <a:gd name="connsiteY523" fmla="*/ 3068586 h 3938179"/>
              <a:gd name="connsiteX524" fmla="*/ 19072026 w 19135506"/>
              <a:gd name="connsiteY524" fmla="*/ 3068586 h 3938179"/>
              <a:gd name="connsiteX525" fmla="*/ 19072026 w 19135506"/>
              <a:gd name="connsiteY525" fmla="*/ 3139955 h 3938179"/>
              <a:gd name="connsiteX526" fmla="*/ 19103246 w 19135506"/>
              <a:gd name="connsiteY526" fmla="*/ 3139955 h 3938179"/>
              <a:gd name="connsiteX527" fmla="*/ 19103246 w 19135506"/>
              <a:gd name="connsiteY527" fmla="*/ 3180099 h 3938179"/>
              <a:gd name="connsiteX528" fmla="*/ 19135506 w 19135506"/>
              <a:gd name="connsiteY528" fmla="*/ 3180099 h 3938179"/>
              <a:gd name="connsiteX529" fmla="*/ 19135506 w 19135506"/>
              <a:gd name="connsiteY529" fmla="*/ 3938179 h 3938179"/>
              <a:gd name="connsiteX530" fmla="*/ 19103246 w 19135506"/>
              <a:gd name="connsiteY530" fmla="*/ 3938179 h 3938179"/>
              <a:gd name="connsiteX531" fmla="*/ 19072026 w 19135506"/>
              <a:gd name="connsiteY531" fmla="*/ 3938179 h 3938179"/>
              <a:gd name="connsiteX532" fmla="*/ 19070366 w 19135506"/>
              <a:gd name="connsiteY532" fmla="*/ 3938179 h 3938179"/>
              <a:gd name="connsiteX533" fmla="*/ 19037486 w 19135506"/>
              <a:gd name="connsiteY533" fmla="*/ 3938179 h 3938179"/>
              <a:gd name="connsiteX534" fmla="*/ 19037310 w 19135506"/>
              <a:gd name="connsiteY534" fmla="*/ 3938179 h 3938179"/>
              <a:gd name="connsiteX535" fmla="*/ 19005226 w 19135506"/>
              <a:gd name="connsiteY535" fmla="*/ 3938179 h 3938179"/>
              <a:gd name="connsiteX536" fmla="*/ 65742 w 19135506"/>
              <a:gd name="connsiteY536" fmla="*/ 3938179 h 3938179"/>
              <a:gd name="connsiteX537" fmla="*/ 32064 w 19135506"/>
              <a:gd name="connsiteY537" fmla="*/ 3938179 h 3938179"/>
              <a:gd name="connsiteX538" fmla="*/ 0 w 19135506"/>
              <a:gd name="connsiteY538" fmla="*/ 3938179 h 3938179"/>
              <a:gd name="connsiteX539" fmla="*/ 0 w 19135506"/>
              <a:gd name="connsiteY539" fmla="*/ 3559767 h 3938179"/>
              <a:gd name="connsiteX540" fmla="*/ 19928 w 19135506"/>
              <a:gd name="connsiteY540" fmla="*/ 3559767 h 3938179"/>
              <a:gd name="connsiteX541" fmla="*/ 19928 w 19135506"/>
              <a:gd name="connsiteY541" fmla="*/ 3519310 h 3938179"/>
              <a:gd name="connsiteX542" fmla="*/ 32064 w 19135506"/>
              <a:gd name="connsiteY542" fmla="*/ 3519310 h 3938179"/>
              <a:gd name="connsiteX543" fmla="*/ 32064 w 19135506"/>
              <a:gd name="connsiteY543" fmla="*/ 3495802 h 3938179"/>
              <a:gd name="connsiteX544" fmla="*/ 86352 w 19135506"/>
              <a:gd name="connsiteY544" fmla="*/ 3495802 h 3938179"/>
              <a:gd name="connsiteX545" fmla="*/ 86352 w 19135506"/>
              <a:gd name="connsiteY545" fmla="*/ 3644125 h 3938179"/>
              <a:gd name="connsiteX546" fmla="*/ 218966 w 19135506"/>
              <a:gd name="connsiteY546" fmla="*/ 3644125 h 3938179"/>
              <a:gd name="connsiteX547" fmla="*/ 218966 w 19135506"/>
              <a:gd name="connsiteY547" fmla="*/ 3682161 h 3938179"/>
              <a:gd name="connsiteX548" fmla="*/ 270070 w 19135506"/>
              <a:gd name="connsiteY548" fmla="*/ 3682161 h 3938179"/>
              <a:gd name="connsiteX549" fmla="*/ 270070 w 19135506"/>
              <a:gd name="connsiteY549" fmla="*/ 3663142 h 3938179"/>
              <a:gd name="connsiteX550" fmla="*/ 298378 w 19135506"/>
              <a:gd name="connsiteY550" fmla="*/ 3663142 h 3938179"/>
              <a:gd name="connsiteX551" fmla="*/ 298378 w 19135506"/>
              <a:gd name="connsiteY551" fmla="*/ 3336569 h 3938179"/>
              <a:gd name="connsiteX552" fmla="*/ 472924 w 19135506"/>
              <a:gd name="connsiteY552" fmla="*/ 3336569 h 3938179"/>
              <a:gd name="connsiteX553" fmla="*/ 472924 w 19135506"/>
              <a:gd name="connsiteY553" fmla="*/ 3237704 h 3938179"/>
              <a:gd name="connsiteX554" fmla="*/ 509278 w 19135506"/>
              <a:gd name="connsiteY554" fmla="*/ 3237704 h 3938179"/>
              <a:gd name="connsiteX555" fmla="*/ 509278 w 19135506"/>
              <a:gd name="connsiteY555" fmla="*/ 3195575 h 3938179"/>
              <a:gd name="connsiteX556" fmla="*/ 703392 w 19135506"/>
              <a:gd name="connsiteY556" fmla="*/ 3195575 h 3938179"/>
              <a:gd name="connsiteX557" fmla="*/ 703392 w 19135506"/>
              <a:gd name="connsiteY557" fmla="*/ 3237704 h 3938179"/>
              <a:gd name="connsiteX558" fmla="*/ 767858 w 19135506"/>
              <a:gd name="connsiteY558" fmla="*/ 3237704 h 3938179"/>
              <a:gd name="connsiteX559" fmla="*/ 767858 w 19135506"/>
              <a:gd name="connsiteY559" fmla="*/ 3377495 h 3938179"/>
              <a:gd name="connsiteX560" fmla="*/ 897392 w 19135506"/>
              <a:gd name="connsiteY560" fmla="*/ 3377495 h 3938179"/>
              <a:gd name="connsiteX561" fmla="*/ 897392 w 19135506"/>
              <a:gd name="connsiteY561" fmla="*/ 2990139 h 3938179"/>
              <a:gd name="connsiteX562" fmla="*/ 1027946 w 19135506"/>
              <a:gd name="connsiteY562" fmla="*/ 2990139 h 3938179"/>
              <a:gd name="connsiteX563" fmla="*/ 1027946 w 19135506"/>
              <a:gd name="connsiteY563" fmla="*/ 3575576 h 3938179"/>
              <a:gd name="connsiteX564" fmla="*/ 1095466 w 19135506"/>
              <a:gd name="connsiteY564" fmla="*/ 3575576 h 3938179"/>
              <a:gd name="connsiteX565" fmla="*/ 1095466 w 19135506"/>
              <a:gd name="connsiteY565" fmla="*/ 3611282 h 3938179"/>
              <a:gd name="connsiteX566" fmla="*/ 1125004 w 19135506"/>
              <a:gd name="connsiteY566" fmla="*/ 3611282 h 3938179"/>
              <a:gd name="connsiteX567" fmla="*/ 1125004 w 19135506"/>
              <a:gd name="connsiteY567" fmla="*/ 3644124 h 3938179"/>
              <a:gd name="connsiteX568" fmla="*/ 1147590 w 19135506"/>
              <a:gd name="connsiteY568" fmla="*/ 3644124 h 3938179"/>
              <a:gd name="connsiteX569" fmla="*/ 1147590 w 19135506"/>
              <a:gd name="connsiteY569" fmla="*/ 3701489 h 3938179"/>
              <a:gd name="connsiteX570" fmla="*/ 1290688 w 19135506"/>
              <a:gd name="connsiteY570" fmla="*/ 3701489 h 3938179"/>
              <a:gd name="connsiteX571" fmla="*/ 1290688 w 19135506"/>
              <a:gd name="connsiteY571" fmla="*/ 3731691 h 3938179"/>
              <a:gd name="connsiteX572" fmla="*/ 1321558 w 19135506"/>
              <a:gd name="connsiteY572" fmla="*/ 3731691 h 3938179"/>
              <a:gd name="connsiteX573" fmla="*/ 1321558 w 19135506"/>
              <a:gd name="connsiteY573" fmla="*/ 3599445 h 3938179"/>
              <a:gd name="connsiteX574" fmla="*/ 1394134 w 19135506"/>
              <a:gd name="connsiteY574" fmla="*/ 3599445 h 3938179"/>
              <a:gd name="connsiteX575" fmla="*/ 1394134 w 19135506"/>
              <a:gd name="connsiteY575" fmla="*/ 3397510 h 3938179"/>
              <a:gd name="connsiteX576" fmla="*/ 1448694 w 19135506"/>
              <a:gd name="connsiteY576" fmla="*/ 3397510 h 3938179"/>
              <a:gd name="connsiteX577" fmla="*/ 1448694 w 19135506"/>
              <a:gd name="connsiteY577" fmla="*/ 3225098 h 3938179"/>
              <a:gd name="connsiteX578" fmla="*/ 1548610 w 19135506"/>
              <a:gd name="connsiteY578" fmla="*/ 3225098 h 3938179"/>
              <a:gd name="connsiteX579" fmla="*/ 1548610 w 19135506"/>
              <a:gd name="connsiteY579" fmla="*/ 3170941 h 3938179"/>
              <a:gd name="connsiteX580" fmla="*/ 1630479 w 19135506"/>
              <a:gd name="connsiteY580" fmla="*/ 3170941 h 3938179"/>
              <a:gd name="connsiteX581" fmla="*/ 1630479 w 19135506"/>
              <a:gd name="connsiteY581" fmla="*/ 2936559 h 3938179"/>
              <a:gd name="connsiteX582" fmla="*/ 1648479 w 19135506"/>
              <a:gd name="connsiteY582" fmla="*/ 2918559 h 3938179"/>
              <a:gd name="connsiteX583" fmla="*/ 1666480 w 19135506"/>
              <a:gd name="connsiteY583" fmla="*/ 2936559 h 3938179"/>
              <a:gd name="connsiteX584" fmla="*/ 1666480 w 19135506"/>
              <a:gd name="connsiteY584" fmla="*/ 3170941 h 3938179"/>
              <a:gd name="connsiteX585" fmla="*/ 1740672 w 19135506"/>
              <a:gd name="connsiteY585" fmla="*/ 3170941 h 3938179"/>
              <a:gd name="connsiteX586" fmla="*/ 1740672 w 19135506"/>
              <a:gd name="connsiteY586" fmla="*/ 3225098 h 3938179"/>
              <a:gd name="connsiteX587" fmla="*/ 1851694 w 19135506"/>
              <a:gd name="connsiteY587" fmla="*/ 3225098 h 3938179"/>
              <a:gd name="connsiteX588" fmla="*/ 1851694 w 19135506"/>
              <a:gd name="connsiteY588" fmla="*/ 3386903 h 3938179"/>
              <a:gd name="connsiteX589" fmla="*/ 1906488 w 19135506"/>
              <a:gd name="connsiteY589" fmla="*/ 3386903 h 3938179"/>
              <a:gd name="connsiteX590" fmla="*/ 1906488 w 19135506"/>
              <a:gd name="connsiteY590" fmla="*/ 3633086 h 3938179"/>
              <a:gd name="connsiteX591" fmla="*/ 2073761 w 19135506"/>
              <a:gd name="connsiteY591" fmla="*/ 3633086 h 3938179"/>
              <a:gd name="connsiteX592" fmla="*/ 2073761 w 19135506"/>
              <a:gd name="connsiteY592" fmla="*/ 3386903 h 3938179"/>
              <a:gd name="connsiteX593" fmla="*/ 2161096 w 19135506"/>
              <a:gd name="connsiteY593" fmla="*/ 3386903 h 3938179"/>
              <a:gd name="connsiteX594" fmla="*/ 2161096 w 19135506"/>
              <a:gd name="connsiteY594" fmla="*/ 2979754 h 3938179"/>
              <a:gd name="connsiteX595" fmla="*/ 2198366 w 19135506"/>
              <a:gd name="connsiteY595" fmla="*/ 2979754 h 3938179"/>
              <a:gd name="connsiteX596" fmla="*/ 2198366 w 19135506"/>
              <a:gd name="connsiteY596" fmla="*/ 2947993 h 3938179"/>
              <a:gd name="connsiteX597" fmla="*/ 2233244 w 19135506"/>
              <a:gd name="connsiteY597" fmla="*/ 2947993 h 3938179"/>
              <a:gd name="connsiteX598" fmla="*/ 2233244 w 19135506"/>
              <a:gd name="connsiteY598" fmla="*/ 2918697 h 3938179"/>
              <a:gd name="connsiteX599" fmla="*/ 2268122 w 19135506"/>
              <a:gd name="connsiteY599" fmla="*/ 2918697 h 3938179"/>
              <a:gd name="connsiteX600" fmla="*/ 2268122 w 19135506"/>
              <a:gd name="connsiteY600" fmla="*/ 2886270 h 3938179"/>
              <a:gd name="connsiteX601" fmla="*/ 2296248 w 19135506"/>
              <a:gd name="connsiteY601" fmla="*/ 2886270 h 3938179"/>
              <a:gd name="connsiteX602" fmla="*/ 2296248 w 19135506"/>
              <a:gd name="connsiteY602" fmla="*/ 2858057 h 3938179"/>
              <a:gd name="connsiteX603" fmla="*/ 2328937 w 19135506"/>
              <a:gd name="connsiteY603" fmla="*/ 2858057 h 3938179"/>
              <a:gd name="connsiteX604" fmla="*/ 2328937 w 19135506"/>
              <a:gd name="connsiteY604" fmla="*/ 2817595 h 3938179"/>
              <a:gd name="connsiteX605" fmla="*/ 2596325 w 19135506"/>
              <a:gd name="connsiteY605" fmla="*/ 2817595 h 3938179"/>
              <a:gd name="connsiteX606" fmla="*/ 2596325 w 19135506"/>
              <a:gd name="connsiteY606" fmla="*/ 3352789 h 3938179"/>
              <a:gd name="connsiteX607" fmla="*/ 2680818 w 19135506"/>
              <a:gd name="connsiteY607" fmla="*/ 3352789 h 3938179"/>
              <a:gd name="connsiteX608" fmla="*/ 2680818 w 19135506"/>
              <a:gd name="connsiteY608" fmla="*/ 3189832 h 3938179"/>
              <a:gd name="connsiteX609" fmla="*/ 2738489 w 19135506"/>
              <a:gd name="connsiteY609" fmla="*/ 3189832 h 3938179"/>
              <a:gd name="connsiteX610" fmla="*/ 2738489 w 19135506"/>
              <a:gd name="connsiteY610" fmla="*/ 3170246 h 3938179"/>
              <a:gd name="connsiteX611" fmla="*/ 2765199 w 19135506"/>
              <a:gd name="connsiteY611" fmla="*/ 3170246 h 3938179"/>
              <a:gd name="connsiteX612" fmla="*/ 2765199 w 19135506"/>
              <a:gd name="connsiteY612" fmla="*/ 2956971 h 3938179"/>
              <a:gd name="connsiteX613" fmla="*/ 2796882 w 19135506"/>
              <a:gd name="connsiteY613" fmla="*/ 2956971 h 3938179"/>
              <a:gd name="connsiteX614" fmla="*/ 2796882 w 19135506"/>
              <a:gd name="connsiteY614" fmla="*/ 2918697 h 3938179"/>
              <a:gd name="connsiteX615" fmla="*/ 2830031 w 19135506"/>
              <a:gd name="connsiteY615" fmla="*/ 2918697 h 3938179"/>
              <a:gd name="connsiteX616" fmla="*/ 2830031 w 19135506"/>
              <a:gd name="connsiteY616" fmla="*/ 2823411 h 3938179"/>
              <a:gd name="connsiteX617" fmla="*/ 2852336 w 19135506"/>
              <a:gd name="connsiteY617" fmla="*/ 2823411 h 3938179"/>
              <a:gd name="connsiteX618" fmla="*/ 2852336 w 19135506"/>
              <a:gd name="connsiteY618" fmla="*/ 2661462 h 3938179"/>
              <a:gd name="connsiteX619" fmla="*/ 2953855 w 19135506"/>
              <a:gd name="connsiteY619" fmla="*/ 2661462 h 3938179"/>
              <a:gd name="connsiteX620" fmla="*/ 2953855 w 19135506"/>
              <a:gd name="connsiteY620" fmla="*/ 2466961 h 3938179"/>
              <a:gd name="connsiteX621" fmla="*/ 2986480 w 19135506"/>
              <a:gd name="connsiteY621" fmla="*/ 2466961 h 3938179"/>
              <a:gd name="connsiteX622" fmla="*/ 2986480 w 19135506"/>
              <a:gd name="connsiteY622" fmla="*/ 2421387 h 3938179"/>
              <a:gd name="connsiteX623" fmla="*/ 3021470 w 19135506"/>
              <a:gd name="connsiteY623" fmla="*/ 2421387 h 3938179"/>
              <a:gd name="connsiteX624" fmla="*/ 3021470 w 19135506"/>
              <a:gd name="connsiteY624" fmla="*/ 2288802 h 3938179"/>
              <a:gd name="connsiteX625" fmla="*/ 3052178 w 19135506"/>
              <a:gd name="connsiteY625" fmla="*/ 2288802 h 3938179"/>
              <a:gd name="connsiteX626" fmla="*/ 3052178 w 19135506"/>
              <a:gd name="connsiteY626" fmla="*/ 2163238 h 3938179"/>
              <a:gd name="connsiteX627" fmla="*/ 3076946 w 19135506"/>
              <a:gd name="connsiteY627" fmla="*/ 2163238 h 3938179"/>
              <a:gd name="connsiteX628" fmla="*/ 3076946 w 19135506"/>
              <a:gd name="connsiteY628" fmla="*/ 2125469 h 3938179"/>
              <a:gd name="connsiteX629" fmla="*/ 3108644 w 19135506"/>
              <a:gd name="connsiteY629" fmla="*/ 2125469 h 3938179"/>
              <a:gd name="connsiteX630" fmla="*/ 3108644 w 19135506"/>
              <a:gd name="connsiteY630" fmla="*/ 2053348 h 3938179"/>
              <a:gd name="connsiteX631" fmla="*/ 3165310 w 19135506"/>
              <a:gd name="connsiteY631" fmla="*/ 2053348 h 3938179"/>
              <a:gd name="connsiteX632" fmla="*/ 3165310 w 19135506"/>
              <a:gd name="connsiteY632" fmla="*/ 1942519 h 3938179"/>
              <a:gd name="connsiteX633" fmla="*/ 3594872 w 19135506"/>
              <a:gd name="connsiteY633" fmla="*/ 1942519 h 3938179"/>
              <a:gd name="connsiteX634" fmla="*/ 3594872 w 19135506"/>
              <a:gd name="connsiteY634" fmla="*/ 2030857 h 3938179"/>
              <a:gd name="connsiteX635" fmla="*/ 3609977 w 19135506"/>
              <a:gd name="connsiteY635" fmla="*/ 2030857 h 3938179"/>
              <a:gd name="connsiteX636" fmla="*/ 3609977 w 19135506"/>
              <a:gd name="connsiteY636" fmla="*/ 2125665 h 3938179"/>
              <a:gd name="connsiteX637" fmla="*/ 3662266 w 19135506"/>
              <a:gd name="connsiteY637" fmla="*/ 2125665 h 3938179"/>
              <a:gd name="connsiteX638" fmla="*/ 3662266 w 19135506"/>
              <a:gd name="connsiteY638" fmla="*/ 2256527 h 3938179"/>
              <a:gd name="connsiteX639" fmla="*/ 3691605 w 19135506"/>
              <a:gd name="connsiteY639" fmla="*/ 2256527 h 3938179"/>
              <a:gd name="connsiteX640" fmla="*/ 3691605 w 19135506"/>
              <a:gd name="connsiteY640" fmla="*/ 2478186 h 3938179"/>
              <a:gd name="connsiteX641" fmla="*/ 3728768 w 19135506"/>
              <a:gd name="connsiteY641" fmla="*/ 2478186 h 3938179"/>
              <a:gd name="connsiteX642" fmla="*/ 3728768 w 19135506"/>
              <a:gd name="connsiteY642" fmla="*/ 2598519 h 3938179"/>
              <a:gd name="connsiteX643" fmla="*/ 3753109 w 19135506"/>
              <a:gd name="connsiteY643" fmla="*/ 2598519 h 3938179"/>
              <a:gd name="connsiteX644" fmla="*/ 3753109 w 19135506"/>
              <a:gd name="connsiteY644" fmla="*/ 2616064 h 3938179"/>
              <a:gd name="connsiteX645" fmla="*/ 3766766 w 19135506"/>
              <a:gd name="connsiteY645" fmla="*/ 2616064 h 3938179"/>
              <a:gd name="connsiteX646" fmla="*/ 3766766 w 19135506"/>
              <a:gd name="connsiteY646" fmla="*/ 2817201 h 3938179"/>
              <a:gd name="connsiteX647" fmla="*/ 3822350 w 19135506"/>
              <a:gd name="connsiteY647" fmla="*/ 2817201 h 3938179"/>
              <a:gd name="connsiteX648" fmla="*/ 3822350 w 19135506"/>
              <a:gd name="connsiteY648" fmla="*/ 2767915 h 3938179"/>
              <a:gd name="connsiteX649" fmla="*/ 3855573 w 19135506"/>
              <a:gd name="connsiteY649" fmla="*/ 2767915 h 3938179"/>
              <a:gd name="connsiteX650" fmla="*/ 3855573 w 19135506"/>
              <a:gd name="connsiteY650" fmla="*/ 2733106 h 3938179"/>
              <a:gd name="connsiteX651" fmla="*/ 3875106 w 19135506"/>
              <a:gd name="connsiteY651" fmla="*/ 2733106 h 3938179"/>
              <a:gd name="connsiteX652" fmla="*/ 3875106 w 19135506"/>
              <a:gd name="connsiteY652" fmla="*/ 2703138 h 3938179"/>
              <a:gd name="connsiteX653" fmla="*/ 3890967 w 19135506"/>
              <a:gd name="connsiteY653" fmla="*/ 2703138 h 3938179"/>
              <a:gd name="connsiteX654" fmla="*/ 3890967 w 19135506"/>
              <a:gd name="connsiteY654" fmla="*/ 2677429 h 3938179"/>
              <a:gd name="connsiteX655" fmla="*/ 3903118 w 19135506"/>
              <a:gd name="connsiteY655" fmla="*/ 2677429 h 3938179"/>
              <a:gd name="connsiteX656" fmla="*/ 3903118 w 19135506"/>
              <a:gd name="connsiteY656" fmla="*/ 2403602 h 3938179"/>
              <a:gd name="connsiteX657" fmla="*/ 3937863 w 19135506"/>
              <a:gd name="connsiteY657" fmla="*/ 2403602 h 3938179"/>
              <a:gd name="connsiteX658" fmla="*/ 3937863 w 19135506"/>
              <a:gd name="connsiteY658" fmla="*/ 2677429 h 3938179"/>
              <a:gd name="connsiteX659" fmla="*/ 3954089 w 19135506"/>
              <a:gd name="connsiteY659" fmla="*/ 2677429 h 3938179"/>
              <a:gd name="connsiteX660" fmla="*/ 3954089 w 19135506"/>
              <a:gd name="connsiteY660" fmla="*/ 2703138 h 3938179"/>
              <a:gd name="connsiteX661" fmla="*/ 3966861 w 19135506"/>
              <a:gd name="connsiteY661" fmla="*/ 2703138 h 3938179"/>
              <a:gd name="connsiteX662" fmla="*/ 3966861 w 19135506"/>
              <a:gd name="connsiteY662" fmla="*/ 2733106 h 3938179"/>
              <a:gd name="connsiteX663" fmla="*/ 3966861 w 19135506"/>
              <a:gd name="connsiteY663" fmla="*/ 2733106 h 3938179"/>
              <a:gd name="connsiteX664" fmla="*/ 3966861 w 19135506"/>
              <a:gd name="connsiteY664" fmla="*/ 2743222 h 3938179"/>
              <a:gd name="connsiteX665" fmla="*/ 4012600 w 19135506"/>
              <a:gd name="connsiteY665" fmla="*/ 2743222 h 3938179"/>
              <a:gd name="connsiteX666" fmla="*/ 4012600 w 19135506"/>
              <a:gd name="connsiteY666" fmla="*/ 2792607 h 3938179"/>
              <a:gd name="connsiteX667" fmla="*/ 4034346 w 19135506"/>
              <a:gd name="connsiteY667" fmla="*/ 2792607 h 3938179"/>
              <a:gd name="connsiteX668" fmla="*/ 4034346 w 19135506"/>
              <a:gd name="connsiteY668" fmla="*/ 2830743 h 3938179"/>
              <a:gd name="connsiteX669" fmla="*/ 4058733 w 19135506"/>
              <a:gd name="connsiteY669" fmla="*/ 2830743 h 3938179"/>
              <a:gd name="connsiteX670" fmla="*/ 4058733 w 19135506"/>
              <a:gd name="connsiteY670" fmla="*/ 2845101 h 3938179"/>
              <a:gd name="connsiteX671" fmla="*/ 4070700 w 19135506"/>
              <a:gd name="connsiteY671" fmla="*/ 2845101 h 3938179"/>
              <a:gd name="connsiteX672" fmla="*/ 4070700 w 19135506"/>
              <a:gd name="connsiteY672" fmla="*/ 3239962 h 3938179"/>
              <a:gd name="connsiteX673" fmla="*/ 4146047 w 19135506"/>
              <a:gd name="connsiteY673" fmla="*/ 3239962 h 3938179"/>
              <a:gd name="connsiteX674" fmla="*/ 4146047 w 19135506"/>
              <a:gd name="connsiteY674" fmla="*/ 2831200 h 3938179"/>
              <a:gd name="connsiteX675" fmla="*/ 4175177 w 19135506"/>
              <a:gd name="connsiteY675" fmla="*/ 2831200 h 3938179"/>
              <a:gd name="connsiteX676" fmla="*/ 4175177 w 19135506"/>
              <a:gd name="connsiteY676" fmla="*/ 1346802 h 3938179"/>
              <a:gd name="connsiteX677" fmla="*/ 4189754 w 19135506"/>
              <a:gd name="connsiteY677" fmla="*/ 1346802 h 3938179"/>
              <a:gd name="connsiteX678" fmla="*/ 4189754 w 19135506"/>
              <a:gd name="connsiteY678" fmla="*/ 1321303 h 3938179"/>
              <a:gd name="connsiteX679" fmla="*/ 4210214 w 19135506"/>
              <a:gd name="connsiteY679" fmla="*/ 1321303 h 3938179"/>
              <a:gd name="connsiteX680" fmla="*/ 4210214 w 19135506"/>
              <a:gd name="connsiteY680" fmla="*/ 1192678 h 3938179"/>
              <a:gd name="connsiteX681" fmla="*/ 4242620 w 19135506"/>
              <a:gd name="connsiteY681" fmla="*/ 1192678 h 3938179"/>
              <a:gd name="connsiteX682" fmla="*/ 4242620 w 19135506"/>
              <a:gd name="connsiteY682" fmla="*/ 1161432 h 3938179"/>
              <a:gd name="connsiteX683" fmla="*/ 4271097 w 19135506"/>
              <a:gd name="connsiteY683" fmla="*/ 1161432 h 3938179"/>
              <a:gd name="connsiteX684" fmla="*/ 4271097 w 19135506"/>
              <a:gd name="connsiteY684" fmla="*/ 1133696 h 3938179"/>
              <a:gd name="connsiteX685" fmla="*/ 4481158 w 19135506"/>
              <a:gd name="connsiteY685" fmla="*/ 1133696 h 3938179"/>
              <a:gd name="connsiteX686" fmla="*/ 4481158 w 19135506"/>
              <a:gd name="connsiteY686" fmla="*/ 1161432 h 3938179"/>
              <a:gd name="connsiteX687" fmla="*/ 4512917 w 19135506"/>
              <a:gd name="connsiteY687" fmla="*/ 1161432 h 3938179"/>
              <a:gd name="connsiteX688" fmla="*/ 4512917 w 19135506"/>
              <a:gd name="connsiteY688" fmla="*/ 1192678 h 3938179"/>
              <a:gd name="connsiteX689" fmla="*/ 4512917 w 19135506"/>
              <a:gd name="connsiteY689" fmla="*/ 1321303 h 3938179"/>
              <a:gd name="connsiteX690" fmla="*/ 4537898 w 19135506"/>
              <a:gd name="connsiteY690" fmla="*/ 1321303 h 3938179"/>
              <a:gd name="connsiteX691" fmla="*/ 4537898 w 19135506"/>
              <a:gd name="connsiteY691" fmla="*/ 1346802 h 3938179"/>
              <a:gd name="connsiteX692" fmla="*/ 4543915 w 19135506"/>
              <a:gd name="connsiteY692" fmla="*/ 1346802 h 3938179"/>
              <a:gd name="connsiteX693" fmla="*/ 4543915 w 19135506"/>
              <a:gd name="connsiteY693" fmla="*/ 2322233 h 3938179"/>
              <a:gd name="connsiteX694" fmla="*/ 4577684 w 19135506"/>
              <a:gd name="connsiteY694" fmla="*/ 2322233 h 3938179"/>
              <a:gd name="connsiteX695" fmla="*/ 4577684 w 19135506"/>
              <a:gd name="connsiteY695" fmla="*/ 2308200 h 3938179"/>
              <a:gd name="connsiteX696" fmla="*/ 4606692 w 19135506"/>
              <a:gd name="connsiteY696" fmla="*/ 2308200 h 3938179"/>
              <a:gd name="connsiteX697" fmla="*/ 4606692 w 19135506"/>
              <a:gd name="connsiteY697" fmla="*/ 2277578 h 3938179"/>
              <a:gd name="connsiteX698" fmla="*/ 4617599 w 19135506"/>
              <a:gd name="connsiteY698" fmla="*/ 2277578 h 3938179"/>
              <a:gd name="connsiteX699" fmla="*/ 4617599 w 19135506"/>
              <a:gd name="connsiteY699" fmla="*/ 2253305 h 3938179"/>
              <a:gd name="connsiteX700" fmla="*/ 4763727 w 19135506"/>
              <a:gd name="connsiteY700" fmla="*/ 2253305 h 3938179"/>
              <a:gd name="connsiteX701" fmla="*/ 4763727 w 19135506"/>
              <a:gd name="connsiteY701" fmla="*/ 2277578 h 3938179"/>
              <a:gd name="connsiteX702" fmla="*/ 4779340 w 19135506"/>
              <a:gd name="connsiteY702" fmla="*/ 2277578 h 3938179"/>
              <a:gd name="connsiteX703" fmla="*/ 4779340 w 19135506"/>
              <a:gd name="connsiteY703" fmla="*/ 2308200 h 3938179"/>
              <a:gd name="connsiteX704" fmla="*/ 4795642 w 19135506"/>
              <a:gd name="connsiteY704" fmla="*/ 2308200 h 3938179"/>
              <a:gd name="connsiteX705" fmla="*/ 4795642 w 19135506"/>
              <a:gd name="connsiteY705" fmla="*/ 2334628 h 3938179"/>
              <a:gd name="connsiteX706" fmla="*/ 4829119 w 19135506"/>
              <a:gd name="connsiteY706" fmla="*/ 2334628 h 3938179"/>
              <a:gd name="connsiteX707" fmla="*/ 4829119 w 19135506"/>
              <a:gd name="connsiteY707" fmla="*/ 2365249 h 3938179"/>
              <a:gd name="connsiteX708" fmla="*/ 4856537 w 19135506"/>
              <a:gd name="connsiteY708" fmla="*/ 2365249 h 3938179"/>
              <a:gd name="connsiteX709" fmla="*/ 4856537 w 19135506"/>
              <a:gd name="connsiteY709" fmla="*/ 2393325 h 3938179"/>
              <a:gd name="connsiteX710" fmla="*/ 4887082 w 19135506"/>
              <a:gd name="connsiteY710" fmla="*/ 2393325 h 3938179"/>
              <a:gd name="connsiteX711" fmla="*/ 4887082 w 19135506"/>
              <a:gd name="connsiteY711" fmla="*/ 2417142 h 3938179"/>
              <a:gd name="connsiteX712" fmla="*/ 4917879 w 19135506"/>
              <a:gd name="connsiteY712" fmla="*/ 2417142 h 3938179"/>
              <a:gd name="connsiteX713" fmla="*/ 4917879 w 19135506"/>
              <a:gd name="connsiteY713" fmla="*/ 2703138 h 3938179"/>
              <a:gd name="connsiteX714" fmla="*/ 4965337 w 19135506"/>
              <a:gd name="connsiteY714" fmla="*/ 2703138 h 3938179"/>
              <a:gd name="connsiteX715" fmla="*/ 4965337 w 19135506"/>
              <a:gd name="connsiteY715" fmla="*/ 2721322 h 3938179"/>
              <a:gd name="connsiteX716" fmla="*/ 4982610 w 19135506"/>
              <a:gd name="connsiteY716" fmla="*/ 2721322 h 3938179"/>
              <a:gd name="connsiteX717" fmla="*/ 4982610 w 19135506"/>
              <a:gd name="connsiteY717" fmla="*/ 2691860 h 3938179"/>
              <a:gd name="connsiteX718" fmla="*/ 5021150 w 19135506"/>
              <a:gd name="connsiteY718" fmla="*/ 2691860 h 3938179"/>
              <a:gd name="connsiteX719" fmla="*/ 5021150 w 19135506"/>
              <a:gd name="connsiteY719" fmla="*/ 2666115 h 3938179"/>
              <a:gd name="connsiteX720" fmla="*/ 5091299 w 19135506"/>
              <a:gd name="connsiteY720" fmla="*/ 2666115 h 3938179"/>
              <a:gd name="connsiteX721" fmla="*/ 5091299 w 19135506"/>
              <a:gd name="connsiteY721" fmla="*/ 2297834 h 3938179"/>
              <a:gd name="connsiteX722" fmla="*/ 5115634 w 19135506"/>
              <a:gd name="connsiteY722" fmla="*/ 2297834 h 3938179"/>
              <a:gd name="connsiteX723" fmla="*/ 5115634 w 19135506"/>
              <a:gd name="connsiteY723" fmla="*/ 2263868 h 3938179"/>
              <a:gd name="connsiteX724" fmla="*/ 5139244 w 19135506"/>
              <a:gd name="connsiteY724" fmla="*/ 2263868 h 3938179"/>
              <a:gd name="connsiteX725" fmla="*/ 5139244 w 19135506"/>
              <a:gd name="connsiteY725" fmla="*/ 2229384 h 3938179"/>
              <a:gd name="connsiteX726" fmla="*/ 5371495 w 19135506"/>
              <a:gd name="connsiteY726" fmla="*/ 2229384 h 3938179"/>
              <a:gd name="connsiteX727" fmla="*/ 5371495 w 19135506"/>
              <a:gd name="connsiteY727" fmla="*/ 2263868 h 3938179"/>
              <a:gd name="connsiteX728" fmla="*/ 5415025 w 19135506"/>
              <a:gd name="connsiteY728" fmla="*/ 2263868 h 3938179"/>
              <a:gd name="connsiteX729" fmla="*/ 5415025 w 19135506"/>
              <a:gd name="connsiteY729" fmla="*/ 2297834 h 3938179"/>
              <a:gd name="connsiteX730" fmla="*/ 5421963 w 19135506"/>
              <a:gd name="connsiteY730" fmla="*/ 2297834 h 3938179"/>
              <a:gd name="connsiteX731" fmla="*/ 5421963 w 19135506"/>
              <a:gd name="connsiteY731" fmla="*/ 2629525 h 3938179"/>
              <a:gd name="connsiteX732" fmla="*/ 5487247 w 19135506"/>
              <a:gd name="connsiteY732" fmla="*/ 2629525 h 3938179"/>
              <a:gd name="connsiteX733" fmla="*/ 5487247 w 19135506"/>
              <a:gd name="connsiteY733" fmla="*/ 2417142 h 3938179"/>
              <a:gd name="connsiteX734" fmla="*/ 5514081 w 19135506"/>
              <a:gd name="connsiteY734" fmla="*/ 2417142 h 3938179"/>
              <a:gd name="connsiteX735" fmla="*/ 5514081 w 19135506"/>
              <a:gd name="connsiteY735" fmla="*/ 2392707 h 3938179"/>
              <a:gd name="connsiteX736" fmla="*/ 5531964 w 19135506"/>
              <a:gd name="connsiteY736" fmla="*/ 2392707 h 3938179"/>
              <a:gd name="connsiteX737" fmla="*/ 5531964 w 19135506"/>
              <a:gd name="connsiteY737" fmla="*/ 2297834 h 3938179"/>
              <a:gd name="connsiteX738" fmla="*/ 5561409 w 19135506"/>
              <a:gd name="connsiteY738" fmla="*/ 2297834 h 3938179"/>
              <a:gd name="connsiteX739" fmla="*/ 5561409 w 19135506"/>
              <a:gd name="connsiteY739" fmla="*/ 2265591 h 3938179"/>
              <a:gd name="connsiteX740" fmla="*/ 5584747 w 19135506"/>
              <a:gd name="connsiteY740" fmla="*/ 2265591 h 3938179"/>
              <a:gd name="connsiteX741" fmla="*/ 5584747 w 19135506"/>
              <a:gd name="connsiteY741" fmla="*/ 2229384 h 3938179"/>
              <a:gd name="connsiteX742" fmla="*/ 5598837 w 19135506"/>
              <a:gd name="connsiteY742" fmla="*/ 2229384 h 3938179"/>
              <a:gd name="connsiteX743" fmla="*/ 5598837 w 19135506"/>
              <a:gd name="connsiteY743" fmla="*/ 2215638 h 3938179"/>
              <a:gd name="connsiteX744" fmla="*/ 5713068 w 19135506"/>
              <a:gd name="connsiteY744" fmla="*/ 2215638 h 3938179"/>
              <a:gd name="connsiteX745" fmla="*/ 5713068 w 19135506"/>
              <a:gd name="connsiteY745" fmla="*/ 2229384 h 3938179"/>
              <a:gd name="connsiteX746" fmla="*/ 5728379 w 19135506"/>
              <a:gd name="connsiteY746" fmla="*/ 2229384 h 3938179"/>
              <a:gd name="connsiteX747" fmla="*/ 5728379 w 19135506"/>
              <a:gd name="connsiteY747" fmla="*/ 2265591 h 3938179"/>
              <a:gd name="connsiteX748" fmla="*/ 5764218 w 19135506"/>
              <a:gd name="connsiteY748" fmla="*/ 2265591 h 3938179"/>
              <a:gd name="connsiteX749" fmla="*/ 5764218 w 19135506"/>
              <a:gd name="connsiteY749" fmla="*/ 2289617 h 3938179"/>
              <a:gd name="connsiteX750" fmla="*/ 5806440 w 19135506"/>
              <a:gd name="connsiteY750" fmla="*/ 2289617 h 3938179"/>
              <a:gd name="connsiteX751" fmla="*/ 5806440 w 19135506"/>
              <a:gd name="connsiteY751" fmla="*/ 2412898 h 3938179"/>
              <a:gd name="connsiteX752" fmla="*/ 5886798 w 19135506"/>
              <a:gd name="connsiteY752" fmla="*/ 2412898 h 3938179"/>
              <a:gd name="connsiteX753" fmla="*/ 5886798 w 19135506"/>
              <a:gd name="connsiteY753" fmla="*/ 2541665 h 3938179"/>
              <a:gd name="connsiteX754" fmla="*/ 6091473 w 19135506"/>
              <a:gd name="connsiteY754" fmla="*/ 2541665 h 3938179"/>
              <a:gd name="connsiteX755" fmla="*/ 6091473 w 19135506"/>
              <a:gd name="connsiteY755" fmla="*/ 1131782 h 3938179"/>
              <a:gd name="connsiteX756" fmla="*/ 6103789 w 19135506"/>
              <a:gd name="connsiteY756" fmla="*/ 1131782 h 3938179"/>
              <a:gd name="connsiteX757" fmla="*/ 6103789 w 19135506"/>
              <a:gd name="connsiteY757" fmla="*/ 1112765 h 3938179"/>
              <a:gd name="connsiteX758" fmla="*/ 6130034 w 19135506"/>
              <a:gd name="connsiteY758" fmla="*/ 1112765 h 3938179"/>
              <a:gd name="connsiteX759" fmla="*/ 6130034 w 19135506"/>
              <a:gd name="connsiteY759" fmla="*/ 818313 h 3938179"/>
              <a:gd name="connsiteX760" fmla="*/ 6173002 w 19135506"/>
              <a:gd name="connsiteY760" fmla="*/ 818313 h 3938179"/>
              <a:gd name="connsiteX761" fmla="*/ 6173002 w 19135506"/>
              <a:gd name="connsiteY761" fmla="*/ 667492 h 3938179"/>
              <a:gd name="connsiteX762" fmla="*/ 6191843 w 19135506"/>
              <a:gd name="connsiteY762" fmla="*/ 667492 h 3938179"/>
              <a:gd name="connsiteX763" fmla="*/ 6191843 w 19135506"/>
              <a:gd name="connsiteY763" fmla="*/ 648473 h 3938179"/>
              <a:gd name="connsiteX764" fmla="*/ 6210684 w 19135506"/>
              <a:gd name="connsiteY764" fmla="*/ 648473 h 3938179"/>
              <a:gd name="connsiteX765" fmla="*/ 6210684 w 19135506"/>
              <a:gd name="connsiteY765" fmla="*/ 410662 h 3938179"/>
              <a:gd name="connsiteX766" fmla="*/ 6240758 w 19135506"/>
              <a:gd name="connsiteY766" fmla="*/ 410662 h 3938179"/>
              <a:gd name="connsiteX767" fmla="*/ 6240758 w 19135506"/>
              <a:gd name="connsiteY767" fmla="*/ 384400 h 3938179"/>
              <a:gd name="connsiteX768" fmla="*/ 6266394 w 19135506"/>
              <a:gd name="connsiteY768" fmla="*/ 384400 h 3938179"/>
              <a:gd name="connsiteX769" fmla="*/ 6266394 w 19135506"/>
              <a:gd name="connsiteY769" fmla="*/ 355114 h 3938179"/>
              <a:gd name="connsiteX770" fmla="*/ 6288503 w 19135506"/>
              <a:gd name="connsiteY770" fmla="*/ 355114 h 3938179"/>
              <a:gd name="connsiteX771" fmla="*/ 6288503 w 19135506"/>
              <a:gd name="connsiteY771" fmla="*/ 339400 h 3938179"/>
              <a:gd name="connsiteX772" fmla="*/ 6303950 w 19135506"/>
              <a:gd name="connsiteY772" fmla="*/ 339400 h 3938179"/>
              <a:gd name="connsiteX773" fmla="*/ 6303950 w 19135506"/>
              <a:gd name="connsiteY773" fmla="*/ 316483 h 3938179"/>
              <a:gd name="connsiteX774" fmla="*/ 6319584 w 19135506"/>
              <a:gd name="connsiteY774" fmla="*/ 316483 h 393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Lst>
            <a:rect l="l" t="t" r="r" b="b"/>
            <a:pathLst>
              <a:path w="19135506" h="3938179">
                <a:moveTo>
                  <a:pt x="6319584" y="0"/>
                </a:moveTo>
                <a:lnTo>
                  <a:pt x="6354329" y="0"/>
                </a:lnTo>
                <a:lnTo>
                  <a:pt x="6354329" y="316483"/>
                </a:lnTo>
                <a:lnTo>
                  <a:pt x="6369961" y="316483"/>
                </a:lnTo>
                <a:lnTo>
                  <a:pt x="6369961" y="339400"/>
                </a:lnTo>
                <a:lnTo>
                  <a:pt x="6385783" y="339400"/>
                </a:lnTo>
                <a:lnTo>
                  <a:pt x="6385783" y="355114"/>
                </a:lnTo>
                <a:lnTo>
                  <a:pt x="6401890" y="355114"/>
                </a:lnTo>
                <a:lnTo>
                  <a:pt x="6401890" y="384400"/>
                </a:lnTo>
                <a:lnTo>
                  <a:pt x="6432022" y="384400"/>
                </a:lnTo>
                <a:lnTo>
                  <a:pt x="6432022" y="410662"/>
                </a:lnTo>
                <a:lnTo>
                  <a:pt x="6460211" y="410662"/>
                </a:lnTo>
                <a:lnTo>
                  <a:pt x="6460211" y="648473"/>
                </a:lnTo>
                <a:lnTo>
                  <a:pt x="6515492" y="648473"/>
                </a:lnTo>
                <a:lnTo>
                  <a:pt x="6515492" y="667492"/>
                </a:lnTo>
                <a:lnTo>
                  <a:pt x="6534331" y="667492"/>
                </a:lnTo>
                <a:lnTo>
                  <a:pt x="6534331" y="818313"/>
                </a:lnTo>
                <a:lnTo>
                  <a:pt x="6564496" y="818313"/>
                </a:lnTo>
                <a:lnTo>
                  <a:pt x="6564496" y="1099760"/>
                </a:lnTo>
                <a:lnTo>
                  <a:pt x="6589473" y="1099760"/>
                </a:lnTo>
                <a:lnTo>
                  <a:pt x="6589473" y="1065371"/>
                </a:lnTo>
                <a:lnTo>
                  <a:pt x="6622386" y="1065371"/>
                </a:lnTo>
                <a:lnTo>
                  <a:pt x="6622386" y="1033136"/>
                </a:lnTo>
                <a:lnTo>
                  <a:pt x="6654607" y="1033136"/>
                </a:lnTo>
                <a:lnTo>
                  <a:pt x="6654607" y="998898"/>
                </a:lnTo>
                <a:lnTo>
                  <a:pt x="6680488" y="998898"/>
                </a:lnTo>
                <a:lnTo>
                  <a:pt x="6680488" y="977694"/>
                </a:lnTo>
                <a:lnTo>
                  <a:pt x="6701683" y="977694"/>
                </a:lnTo>
                <a:lnTo>
                  <a:pt x="6701683" y="927363"/>
                </a:lnTo>
                <a:lnTo>
                  <a:pt x="6718882" y="927363"/>
                </a:lnTo>
                <a:lnTo>
                  <a:pt x="6718882" y="739185"/>
                </a:lnTo>
                <a:lnTo>
                  <a:pt x="6757099" y="739185"/>
                </a:lnTo>
                <a:lnTo>
                  <a:pt x="6757099" y="927363"/>
                </a:lnTo>
                <a:lnTo>
                  <a:pt x="6764219" y="927363"/>
                </a:lnTo>
                <a:lnTo>
                  <a:pt x="6764219" y="977694"/>
                </a:lnTo>
                <a:lnTo>
                  <a:pt x="6791055" y="977694"/>
                </a:lnTo>
                <a:lnTo>
                  <a:pt x="6791055" y="1025880"/>
                </a:lnTo>
                <a:lnTo>
                  <a:pt x="6806253" y="1025880"/>
                </a:lnTo>
                <a:lnTo>
                  <a:pt x="6806253" y="1049254"/>
                </a:lnTo>
                <a:lnTo>
                  <a:pt x="6819501" y="1049254"/>
                </a:lnTo>
                <a:lnTo>
                  <a:pt x="6819501" y="1092459"/>
                </a:lnTo>
                <a:lnTo>
                  <a:pt x="6839583" y="1092459"/>
                </a:lnTo>
                <a:lnTo>
                  <a:pt x="6839583" y="1126848"/>
                </a:lnTo>
                <a:lnTo>
                  <a:pt x="6859609" y="1126848"/>
                </a:lnTo>
                <a:lnTo>
                  <a:pt x="6859609" y="1163504"/>
                </a:lnTo>
                <a:lnTo>
                  <a:pt x="6870111" y="1163504"/>
                </a:lnTo>
                <a:lnTo>
                  <a:pt x="6870111" y="1193472"/>
                </a:lnTo>
                <a:lnTo>
                  <a:pt x="6886710" y="1193472"/>
                </a:lnTo>
                <a:lnTo>
                  <a:pt x="6886710" y="1241070"/>
                </a:lnTo>
                <a:lnTo>
                  <a:pt x="6916818" y="1241070"/>
                </a:lnTo>
                <a:lnTo>
                  <a:pt x="6916818" y="1288668"/>
                </a:lnTo>
                <a:lnTo>
                  <a:pt x="6960129" y="1288668"/>
                </a:lnTo>
                <a:lnTo>
                  <a:pt x="6960129" y="1886191"/>
                </a:lnTo>
                <a:lnTo>
                  <a:pt x="6989671" y="1886191"/>
                </a:lnTo>
                <a:lnTo>
                  <a:pt x="6989671" y="1920580"/>
                </a:lnTo>
                <a:lnTo>
                  <a:pt x="7012253" y="1920580"/>
                </a:lnTo>
                <a:lnTo>
                  <a:pt x="7012253" y="1981768"/>
                </a:lnTo>
                <a:lnTo>
                  <a:pt x="7029883" y="1981768"/>
                </a:lnTo>
                <a:lnTo>
                  <a:pt x="7029883" y="2075133"/>
                </a:lnTo>
                <a:lnTo>
                  <a:pt x="7046855" y="2075133"/>
                </a:lnTo>
                <a:lnTo>
                  <a:pt x="7046855" y="2513674"/>
                </a:lnTo>
                <a:lnTo>
                  <a:pt x="7097072" y="2513674"/>
                </a:lnTo>
                <a:lnTo>
                  <a:pt x="7097072" y="2455847"/>
                </a:lnTo>
                <a:lnTo>
                  <a:pt x="7123518" y="2455847"/>
                </a:lnTo>
                <a:lnTo>
                  <a:pt x="7123518" y="2387208"/>
                </a:lnTo>
                <a:lnTo>
                  <a:pt x="7152441" y="2387208"/>
                </a:lnTo>
                <a:lnTo>
                  <a:pt x="7152441" y="2313179"/>
                </a:lnTo>
                <a:lnTo>
                  <a:pt x="7169286" y="2313179"/>
                </a:lnTo>
                <a:lnTo>
                  <a:pt x="7169286" y="2283792"/>
                </a:lnTo>
                <a:lnTo>
                  <a:pt x="7186283" y="2283792"/>
                </a:lnTo>
                <a:lnTo>
                  <a:pt x="7186283" y="2251411"/>
                </a:lnTo>
                <a:lnTo>
                  <a:pt x="7203653" y="2251411"/>
                </a:lnTo>
                <a:lnTo>
                  <a:pt x="7203653" y="2283792"/>
                </a:lnTo>
                <a:lnTo>
                  <a:pt x="7220650" y="2283792"/>
                </a:lnTo>
                <a:lnTo>
                  <a:pt x="7220650" y="2313179"/>
                </a:lnTo>
                <a:lnTo>
                  <a:pt x="7235034" y="2313179"/>
                </a:lnTo>
                <a:lnTo>
                  <a:pt x="7235034" y="2345559"/>
                </a:lnTo>
                <a:lnTo>
                  <a:pt x="7267664" y="2345559"/>
                </a:lnTo>
                <a:lnTo>
                  <a:pt x="7267664" y="2407034"/>
                </a:lnTo>
                <a:lnTo>
                  <a:pt x="7301127" y="2407034"/>
                </a:lnTo>
                <a:lnTo>
                  <a:pt x="7301127" y="2467288"/>
                </a:lnTo>
                <a:lnTo>
                  <a:pt x="7330066" y="2467288"/>
                </a:lnTo>
                <a:lnTo>
                  <a:pt x="7330066" y="2525471"/>
                </a:lnTo>
                <a:lnTo>
                  <a:pt x="7366102" y="2525471"/>
                </a:lnTo>
                <a:lnTo>
                  <a:pt x="7366102" y="2577376"/>
                </a:lnTo>
                <a:lnTo>
                  <a:pt x="7395646" y="2577376"/>
                </a:lnTo>
                <a:lnTo>
                  <a:pt x="7395646" y="2671388"/>
                </a:lnTo>
                <a:lnTo>
                  <a:pt x="7464760" y="2671388"/>
                </a:lnTo>
                <a:lnTo>
                  <a:pt x="7464760" y="2810898"/>
                </a:lnTo>
                <a:lnTo>
                  <a:pt x="7485849" y="2810898"/>
                </a:lnTo>
                <a:lnTo>
                  <a:pt x="7485849" y="2829917"/>
                </a:lnTo>
                <a:lnTo>
                  <a:pt x="7683404" y="2829917"/>
                </a:lnTo>
                <a:lnTo>
                  <a:pt x="7683404" y="2787266"/>
                </a:lnTo>
                <a:lnTo>
                  <a:pt x="7728750" y="2787266"/>
                </a:lnTo>
                <a:lnTo>
                  <a:pt x="7728750" y="2297834"/>
                </a:lnTo>
                <a:lnTo>
                  <a:pt x="7959101" y="2297834"/>
                </a:lnTo>
                <a:lnTo>
                  <a:pt x="7959101" y="2268896"/>
                </a:lnTo>
                <a:lnTo>
                  <a:pt x="7971553" y="2268896"/>
                </a:lnTo>
                <a:lnTo>
                  <a:pt x="7971553" y="2230947"/>
                </a:lnTo>
                <a:lnTo>
                  <a:pt x="8007769" y="2230947"/>
                </a:lnTo>
                <a:lnTo>
                  <a:pt x="8007769" y="2184280"/>
                </a:lnTo>
                <a:lnTo>
                  <a:pt x="8468472" y="2184280"/>
                </a:lnTo>
                <a:lnTo>
                  <a:pt x="8468472" y="2197978"/>
                </a:lnTo>
                <a:lnTo>
                  <a:pt x="8509244" y="2197978"/>
                </a:lnTo>
                <a:lnTo>
                  <a:pt x="8509244" y="2216997"/>
                </a:lnTo>
                <a:lnTo>
                  <a:pt x="8530734" y="2216997"/>
                </a:lnTo>
                <a:lnTo>
                  <a:pt x="8530734" y="2243731"/>
                </a:lnTo>
                <a:lnTo>
                  <a:pt x="8559315" y="2243731"/>
                </a:lnTo>
                <a:lnTo>
                  <a:pt x="8559315" y="2353512"/>
                </a:lnTo>
                <a:lnTo>
                  <a:pt x="8698824" y="2353512"/>
                </a:lnTo>
                <a:lnTo>
                  <a:pt x="8698824" y="2268897"/>
                </a:lnTo>
                <a:lnTo>
                  <a:pt x="8814000" y="2268897"/>
                </a:lnTo>
                <a:lnTo>
                  <a:pt x="8814000" y="2119653"/>
                </a:lnTo>
                <a:lnTo>
                  <a:pt x="9026510" y="2119653"/>
                </a:lnTo>
                <a:lnTo>
                  <a:pt x="9026510" y="2268897"/>
                </a:lnTo>
                <a:lnTo>
                  <a:pt x="9026510" y="2297835"/>
                </a:lnTo>
                <a:lnTo>
                  <a:pt x="9108806" y="2297835"/>
                </a:lnTo>
                <a:lnTo>
                  <a:pt x="9108806" y="2437606"/>
                </a:lnTo>
                <a:lnTo>
                  <a:pt x="9141686" y="2437606"/>
                </a:lnTo>
                <a:lnTo>
                  <a:pt x="9141686" y="2577377"/>
                </a:lnTo>
                <a:lnTo>
                  <a:pt x="9173913" y="2577377"/>
                </a:lnTo>
                <a:lnTo>
                  <a:pt x="9173913" y="2655211"/>
                </a:lnTo>
                <a:lnTo>
                  <a:pt x="9226037" y="2655211"/>
                </a:lnTo>
                <a:lnTo>
                  <a:pt x="9226037" y="2623327"/>
                </a:lnTo>
                <a:lnTo>
                  <a:pt x="9244019" y="2623327"/>
                </a:lnTo>
                <a:lnTo>
                  <a:pt x="9244019" y="2593935"/>
                </a:lnTo>
                <a:lnTo>
                  <a:pt x="9259890" y="2593935"/>
                </a:lnTo>
                <a:lnTo>
                  <a:pt x="9259890" y="2573651"/>
                </a:lnTo>
                <a:lnTo>
                  <a:pt x="9316232" y="2573651"/>
                </a:lnTo>
                <a:lnTo>
                  <a:pt x="9316232" y="2539103"/>
                </a:lnTo>
                <a:lnTo>
                  <a:pt x="9438547" y="2539103"/>
                </a:lnTo>
                <a:lnTo>
                  <a:pt x="9438547" y="2573651"/>
                </a:lnTo>
                <a:lnTo>
                  <a:pt x="9462881" y="2573651"/>
                </a:lnTo>
                <a:lnTo>
                  <a:pt x="9462881" y="2593598"/>
                </a:lnTo>
                <a:lnTo>
                  <a:pt x="9504779" y="2593598"/>
                </a:lnTo>
                <a:lnTo>
                  <a:pt x="9504779" y="2579547"/>
                </a:lnTo>
                <a:lnTo>
                  <a:pt x="9535775" y="2579547"/>
                </a:lnTo>
                <a:lnTo>
                  <a:pt x="9535775" y="2548438"/>
                </a:lnTo>
                <a:lnTo>
                  <a:pt x="9769854" y="2548438"/>
                </a:lnTo>
                <a:lnTo>
                  <a:pt x="9769854" y="2610542"/>
                </a:lnTo>
                <a:lnTo>
                  <a:pt x="9947684" y="2610542"/>
                </a:lnTo>
                <a:lnTo>
                  <a:pt x="9947684" y="2736611"/>
                </a:lnTo>
                <a:lnTo>
                  <a:pt x="10000832" y="2736611"/>
                </a:lnTo>
                <a:lnTo>
                  <a:pt x="10000832" y="2388321"/>
                </a:lnTo>
                <a:lnTo>
                  <a:pt x="10034600" y="2388321"/>
                </a:lnTo>
                <a:lnTo>
                  <a:pt x="10034600" y="2356755"/>
                </a:lnTo>
                <a:lnTo>
                  <a:pt x="10050084" y="2356755"/>
                </a:lnTo>
                <a:lnTo>
                  <a:pt x="10050084" y="2315516"/>
                </a:lnTo>
                <a:lnTo>
                  <a:pt x="10067327" y="2315516"/>
                </a:lnTo>
                <a:lnTo>
                  <a:pt x="10067327" y="2040937"/>
                </a:lnTo>
                <a:lnTo>
                  <a:pt x="10082395" y="2040937"/>
                </a:lnTo>
                <a:lnTo>
                  <a:pt x="10082395" y="2027316"/>
                </a:lnTo>
                <a:lnTo>
                  <a:pt x="10112025" y="2027316"/>
                </a:lnTo>
                <a:lnTo>
                  <a:pt x="10112025" y="1791012"/>
                </a:lnTo>
                <a:lnTo>
                  <a:pt x="10153717" y="1791012"/>
                </a:lnTo>
                <a:lnTo>
                  <a:pt x="10153717" y="2027316"/>
                </a:lnTo>
                <a:lnTo>
                  <a:pt x="10171076" y="2027316"/>
                </a:lnTo>
                <a:lnTo>
                  <a:pt x="10171076" y="2040937"/>
                </a:lnTo>
                <a:lnTo>
                  <a:pt x="10183415" y="2040937"/>
                </a:lnTo>
                <a:lnTo>
                  <a:pt x="10183415" y="2238405"/>
                </a:lnTo>
                <a:lnTo>
                  <a:pt x="10214311" y="2238405"/>
                </a:lnTo>
                <a:lnTo>
                  <a:pt x="10214311" y="2278506"/>
                </a:lnTo>
                <a:lnTo>
                  <a:pt x="10242721" y="2278506"/>
                </a:lnTo>
                <a:lnTo>
                  <a:pt x="10242721" y="2315516"/>
                </a:lnTo>
                <a:lnTo>
                  <a:pt x="10245675" y="2315516"/>
                </a:lnTo>
                <a:lnTo>
                  <a:pt x="10245675" y="2321757"/>
                </a:lnTo>
                <a:lnTo>
                  <a:pt x="10260855" y="2321757"/>
                </a:lnTo>
                <a:lnTo>
                  <a:pt x="10260855" y="2351382"/>
                </a:lnTo>
                <a:lnTo>
                  <a:pt x="10283960" y="2351382"/>
                </a:lnTo>
                <a:lnTo>
                  <a:pt x="10283960" y="2554305"/>
                </a:lnTo>
                <a:lnTo>
                  <a:pt x="10295558" y="2554305"/>
                </a:lnTo>
                <a:lnTo>
                  <a:pt x="10295558" y="2571391"/>
                </a:lnTo>
                <a:lnTo>
                  <a:pt x="10444133" y="2571391"/>
                </a:lnTo>
                <a:lnTo>
                  <a:pt x="10444133" y="2607108"/>
                </a:lnTo>
                <a:lnTo>
                  <a:pt x="10509734" y="2607108"/>
                </a:lnTo>
                <a:lnTo>
                  <a:pt x="10509734" y="2637020"/>
                </a:lnTo>
                <a:lnTo>
                  <a:pt x="10532929" y="2637020"/>
                </a:lnTo>
                <a:lnTo>
                  <a:pt x="10532929" y="2672886"/>
                </a:lnTo>
                <a:lnTo>
                  <a:pt x="10617532" y="2672886"/>
                </a:lnTo>
                <a:lnTo>
                  <a:pt x="10617532" y="2632774"/>
                </a:lnTo>
                <a:lnTo>
                  <a:pt x="10643128" y="2632774"/>
                </a:lnTo>
                <a:lnTo>
                  <a:pt x="10643128" y="2552816"/>
                </a:lnTo>
                <a:lnTo>
                  <a:pt x="10667686" y="2552816"/>
                </a:lnTo>
                <a:lnTo>
                  <a:pt x="10667686" y="2442411"/>
                </a:lnTo>
                <a:lnTo>
                  <a:pt x="10737430" y="2442411"/>
                </a:lnTo>
                <a:lnTo>
                  <a:pt x="10737430" y="2289074"/>
                </a:lnTo>
                <a:lnTo>
                  <a:pt x="10767088" y="2289074"/>
                </a:lnTo>
                <a:lnTo>
                  <a:pt x="10767088" y="2254766"/>
                </a:lnTo>
                <a:lnTo>
                  <a:pt x="10790857" y="2254766"/>
                </a:lnTo>
                <a:lnTo>
                  <a:pt x="10790857" y="2133566"/>
                </a:lnTo>
                <a:lnTo>
                  <a:pt x="10821011" y="2133566"/>
                </a:lnTo>
                <a:lnTo>
                  <a:pt x="10821011" y="2025610"/>
                </a:lnTo>
                <a:lnTo>
                  <a:pt x="10855220" y="2025610"/>
                </a:lnTo>
                <a:lnTo>
                  <a:pt x="10855220" y="1940783"/>
                </a:lnTo>
                <a:lnTo>
                  <a:pt x="10898250" y="1940783"/>
                </a:lnTo>
                <a:lnTo>
                  <a:pt x="10898250" y="1839684"/>
                </a:lnTo>
                <a:lnTo>
                  <a:pt x="11256137" y="1839684"/>
                </a:lnTo>
                <a:lnTo>
                  <a:pt x="11256137" y="1940992"/>
                </a:lnTo>
                <a:lnTo>
                  <a:pt x="11288268" y="1940992"/>
                </a:lnTo>
                <a:lnTo>
                  <a:pt x="11288268" y="2001263"/>
                </a:lnTo>
                <a:lnTo>
                  <a:pt x="11310880" y="2001263"/>
                </a:lnTo>
                <a:lnTo>
                  <a:pt x="11310880" y="2107633"/>
                </a:lnTo>
                <a:lnTo>
                  <a:pt x="11345465" y="2107633"/>
                </a:lnTo>
                <a:lnTo>
                  <a:pt x="11345465" y="2282390"/>
                </a:lnTo>
                <a:lnTo>
                  <a:pt x="11376523" y="2282390"/>
                </a:lnTo>
                <a:lnTo>
                  <a:pt x="11376523" y="2401984"/>
                </a:lnTo>
                <a:lnTo>
                  <a:pt x="11399203" y="2401984"/>
                </a:lnTo>
                <a:lnTo>
                  <a:pt x="11399203" y="2533507"/>
                </a:lnTo>
                <a:lnTo>
                  <a:pt x="11423397" y="2533507"/>
                </a:lnTo>
                <a:lnTo>
                  <a:pt x="11423397" y="2564451"/>
                </a:lnTo>
                <a:lnTo>
                  <a:pt x="11447590" y="2564451"/>
                </a:lnTo>
                <a:lnTo>
                  <a:pt x="11447590" y="2510229"/>
                </a:lnTo>
                <a:lnTo>
                  <a:pt x="11483303" y="2510229"/>
                </a:lnTo>
                <a:lnTo>
                  <a:pt x="11483303" y="2458114"/>
                </a:lnTo>
                <a:lnTo>
                  <a:pt x="11506653" y="2458114"/>
                </a:lnTo>
                <a:lnTo>
                  <a:pt x="11506653" y="2233760"/>
                </a:lnTo>
                <a:lnTo>
                  <a:pt x="11537922" y="2233760"/>
                </a:lnTo>
                <a:lnTo>
                  <a:pt x="11537922" y="2458114"/>
                </a:lnTo>
                <a:lnTo>
                  <a:pt x="11561273" y="2458114"/>
                </a:lnTo>
                <a:lnTo>
                  <a:pt x="11561273" y="2510229"/>
                </a:lnTo>
                <a:lnTo>
                  <a:pt x="11596986" y="2510229"/>
                </a:lnTo>
                <a:lnTo>
                  <a:pt x="11596986" y="2554405"/>
                </a:lnTo>
                <a:lnTo>
                  <a:pt x="11626796" y="2554405"/>
                </a:lnTo>
                <a:lnTo>
                  <a:pt x="11626796" y="2591693"/>
                </a:lnTo>
                <a:lnTo>
                  <a:pt x="11656050" y="2591693"/>
                </a:lnTo>
                <a:lnTo>
                  <a:pt x="11656050" y="2900381"/>
                </a:lnTo>
                <a:lnTo>
                  <a:pt x="11707155" y="2900381"/>
                </a:lnTo>
                <a:lnTo>
                  <a:pt x="11707155" y="2572489"/>
                </a:lnTo>
                <a:lnTo>
                  <a:pt x="11729414" y="2572489"/>
                </a:lnTo>
                <a:lnTo>
                  <a:pt x="11729414" y="1346803"/>
                </a:lnTo>
                <a:lnTo>
                  <a:pt x="11762517" y="1346803"/>
                </a:lnTo>
                <a:lnTo>
                  <a:pt x="11762517" y="1228203"/>
                </a:lnTo>
                <a:lnTo>
                  <a:pt x="11788935" y="1228203"/>
                </a:lnTo>
                <a:lnTo>
                  <a:pt x="11788935" y="1190159"/>
                </a:lnTo>
                <a:lnTo>
                  <a:pt x="11800933" y="1190159"/>
                </a:lnTo>
                <a:lnTo>
                  <a:pt x="11800933" y="1181592"/>
                </a:lnTo>
                <a:lnTo>
                  <a:pt x="12000670" y="1181592"/>
                </a:lnTo>
                <a:lnTo>
                  <a:pt x="12000670" y="1190159"/>
                </a:lnTo>
                <a:lnTo>
                  <a:pt x="12000670" y="1228203"/>
                </a:lnTo>
                <a:lnTo>
                  <a:pt x="12012668" y="1228203"/>
                </a:lnTo>
                <a:lnTo>
                  <a:pt x="12012668" y="1346803"/>
                </a:lnTo>
                <a:lnTo>
                  <a:pt x="12044125" y="1346803"/>
                </a:lnTo>
                <a:lnTo>
                  <a:pt x="12044125" y="2131891"/>
                </a:lnTo>
                <a:lnTo>
                  <a:pt x="12051301" y="2131891"/>
                </a:lnTo>
                <a:lnTo>
                  <a:pt x="12051301" y="2160131"/>
                </a:lnTo>
                <a:lnTo>
                  <a:pt x="12067779" y="2160131"/>
                </a:lnTo>
                <a:lnTo>
                  <a:pt x="12067779" y="2150364"/>
                </a:lnTo>
                <a:lnTo>
                  <a:pt x="12086252" y="2131891"/>
                </a:lnTo>
                <a:lnTo>
                  <a:pt x="12213966" y="2131891"/>
                </a:lnTo>
                <a:lnTo>
                  <a:pt x="12232439" y="2150364"/>
                </a:lnTo>
                <a:lnTo>
                  <a:pt x="12232439" y="2160131"/>
                </a:lnTo>
                <a:lnTo>
                  <a:pt x="12268355" y="2160131"/>
                </a:lnTo>
                <a:lnTo>
                  <a:pt x="12268355" y="2196980"/>
                </a:lnTo>
                <a:lnTo>
                  <a:pt x="12290198" y="2196980"/>
                </a:lnTo>
                <a:lnTo>
                  <a:pt x="12290199" y="2196980"/>
                </a:lnTo>
                <a:lnTo>
                  <a:pt x="12290199" y="2225219"/>
                </a:lnTo>
                <a:lnTo>
                  <a:pt x="12333389" y="2225219"/>
                </a:lnTo>
                <a:lnTo>
                  <a:pt x="12333389" y="2481795"/>
                </a:lnTo>
                <a:lnTo>
                  <a:pt x="12441243" y="2481795"/>
                </a:lnTo>
                <a:lnTo>
                  <a:pt x="12441243" y="2453494"/>
                </a:lnTo>
                <a:lnTo>
                  <a:pt x="12482965" y="2453494"/>
                </a:lnTo>
                <a:lnTo>
                  <a:pt x="12482965" y="2135997"/>
                </a:lnTo>
                <a:lnTo>
                  <a:pt x="12503282" y="2135997"/>
                </a:lnTo>
                <a:lnTo>
                  <a:pt x="12503282" y="2099529"/>
                </a:lnTo>
                <a:lnTo>
                  <a:pt x="12533260" y="2099529"/>
                </a:lnTo>
                <a:lnTo>
                  <a:pt x="12533260" y="2063063"/>
                </a:lnTo>
                <a:lnTo>
                  <a:pt x="12682979" y="2063063"/>
                </a:lnTo>
                <a:lnTo>
                  <a:pt x="12682979" y="2099529"/>
                </a:lnTo>
                <a:lnTo>
                  <a:pt x="12756769" y="2099529"/>
                </a:lnTo>
                <a:lnTo>
                  <a:pt x="12756769" y="2420686"/>
                </a:lnTo>
                <a:lnTo>
                  <a:pt x="12791146" y="2420686"/>
                </a:lnTo>
                <a:lnTo>
                  <a:pt x="12791146" y="2225219"/>
                </a:lnTo>
                <a:lnTo>
                  <a:pt x="12832556" y="2225219"/>
                </a:lnTo>
                <a:lnTo>
                  <a:pt x="12832556" y="2131890"/>
                </a:lnTo>
                <a:lnTo>
                  <a:pt x="12862851" y="2131890"/>
                </a:lnTo>
                <a:lnTo>
                  <a:pt x="12862851" y="2099529"/>
                </a:lnTo>
                <a:lnTo>
                  <a:pt x="12880771" y="2099529"/>
                </a:lnTo>
                <a:lnTo>
                  <a:pt x="12880771" y="2063063"/>
                </a:lnTo>
                <a:lnTo>
                  <a:pt x="13012571" y="2063063"/>
                </a:lnTo>
                <a:lnTo>
                  <a:pt x="13012571" y="2099529"/>
                </a:lnTo>
                <a:lnTo>
                  <a:pt x="13044870" y="2099529"/>
                </a:lnTo>
                <a:lnTo>
                  <a:pt x="13044870" y="2131891"/>
                </a:lnTo>
                <a:lnTo>
                  <a:pt x="13070899" y="2131891"/>
                </a:lnTo>
                <a:lnTo>
                  <a:pt x="13070899" y="2233829"/>
                </a:lnTo>
                <a:lnTo>
                  <a:pt x="13122652" y="2233829"/>
                </a:lnTo>
                <a:lnTo>
                  <a:pt x="13122652" y="2261239"/>
                </a:lnTo>
                <a:lnTo>
                  <a:pt x="13134961" y="2261239"/>
                </a:lnTo>
                <a:lnTo>
                  <a:pt x="13134961" y="2322279"/>
                </a:lnTo>
                <a:lnTo>
                  <a:pt x="13296300" y="2322279"/>
                </a:lnTo>
                <a:lnTo>
                  <a:pt x="13296300" y="2322278"/>
                </a:lnTo>
                <a:lnTo>
                  <a:pt x="13296299" y="2322278"/>
                </a:lnTo>
                <a:lnTo>
                  <a:pt x="13296299" y="2186441"/>
                </a:lnTo>
                <a:lnTo>
                  <a:pt x="13296299" y="1319571"/>
                </a:lnTo>
                <a:lnTo>
                  <a:pt x="13296299" y="1189176"/>
                </a:lnTo>
                <a:lnTo>
                  <a:pt x="13329212" y="1189176"/>
                </a:lnTo>
                <a:lnTo>
                  <a:pt x="13329212" y="944714"/>
                </a:lnTo>
                <a:lnTo>
                  <a:pt x="13365590" y="944714"/>
                </a:lnTo>
                <a:lnTo>
                  <a:pt x="13365590" y="817109"/>
                </a:lnTo>
                <a:lnTo>
                  <a:pt x="13393460" y="817109"/>
                </a:lnTo>
                <a:lnTo>
                  <a:pt x="13393460" y="593980"/>
                </a:lnTo>
                <a:lnTo>
                  <a:pt x="13420895" y="593980"/>
                </a:lnTo>
                <a:lnTo>
                  <a:pt x="13420895" y="561289"/>
                </a:lnTo>
                <a:lnTo>
                  <a:pt x="13448435" y="561289"/>
                </a:lnTo>
                <a:lnTo>
                  <a:pt x="13448435" y="534615"/>
                </a:lnTo>
                <a:lnTo>
                  <a:pt x="13466637" y="534615"/>
                </a:lnTo>
                <a:lnTo>
                  <a:pt x="13466637" y="495809"/>
                </a:lnTo>
                <a:lnTo>
                  <a:pt x="13475295" y="495809"/>
                </a:lnTo>
                <a:lnTo>
                  <a:pt x="13475295" y="271203"/>
                </a:lnTo>
                <a:lnTo>
                  <a:pt x="13506564" y="271203"/>
                </a:lnTo>
                <a:lnTo>
                  <a:pt x="13506564" y="495809"/>
                </a:lnTo>
                <a:lnTo>
                  <a:pt x="13515221" y="495809"/>
                </a:lnTo>
                <a:lnTo>
                  <a:pt x="13515221" y="534615"/>
                </a:lnTo>
                <a:lnTo>
                  <a:pt x="13539326" y="534615"/>
                </a:lnTo>
                <a:lnTo>
                  <a:pt x="13539326" y="569950"/>
                </a:lnTo>
                <a:lnTo>
                  <a:pt x="13552866" y="569950"/>
                </a:lnTo>
                <a:lnTo>
                  <a:pt x="13552866" y="587873"/>
                </a:lnTo>
                <a:lnTo>
                  <a:pt x="13578649" y="587873"/>
                </a:lnTo>
                <a:lnTo>
                  <a:pt x="13578649" y="785894"/>
                </a:lnTo>
                <a:lnTo>
                  <a:pt x="13615266" y="785894"/>
                </a:lnTo>
                <a:lnTo>
                  <a:pt x="13615266" y="817109"/>
                </a:lnTo>
                <a:lnTo>
                  <a:pt x="13639910" y="817109"/>
                </a:lnTo>
                <a:lnTo>
                  <a:pt x="13639910" y="944714"/>
                </a:lnTo>
                <a:lnTo>
                  <a:pt x="13670647" y="944714"/>
                </a:lnTo>
                <a:lnTo>
                  <a:pt x="13670647" y="1169319"/>
                </a:lnTo>
                <a:lnTo>
                  <a:pt x="13709971" y="1169319"/>
                </a:lnTo>
                <a:lnTo>
                  <a:pt x="13709971" y="1138685"/>
                </a:lnTo>
                <a:lnTo>
                  <a:pt x="13729030" y="1138685"/>
                </a:lnTo>
                <a:lnTo>
                  <a:pt x="13729030" y="1109885"/>
                </a:lnTo>
                <a:lnTo>
                  <a:pt x="13746547" y="1109885"/>
                </a:lnTo>
                <a:lnTo>
                  <a:pt x="13746547" y="1068399"/>
                </a:lnTo>
                <a:lnTo>
                  <a:pt x="13775370" y="1068399"/>
                </a:lnTo>
                <a:lnTo>
                  <a:pt x="13775370" y="1035897"/>
                </a:lnTo>
                <a:lnTo>
                  <a:pt x="13793371" y="1035897"/>
                </a:lnTo>
                <a:lnTo>
                  <a:pt x="13793371" y="881475"/>
                </a:lnTo>
                <a:lnTo>
                  <a:pt x="13824640" y="881475"/>
                </a:lnTo>
                <a:lnTo>
                  <a:pt x="13824640" y="1035897"/>
                </a:lnTo>
                <a:lnTo>
                  <a:pt x="13833485" y="1035897"/>
                </a:lnTo>
                <a:lnTo>
                  <a:pt x="13833485" y="1053836"/>
                </a:lnTo>
                <a:lnTo>
                  <a:pt x="13849881" y="1053836"/>
                </a:lnTo>
                <a:lnTo>
                  <a:pt x="13849881" y="1068399"/>
                </a:lnTo>
                <a:lnTo>
                  <a:pt x="13854302" y="1068399"/>
                </a:lnTo>
                <a:lnTo>
                  <a:pt x="13854302" y="1128787"/>
                </a:lnTo>
                <a:lnTo>
                  <a:pt x="13887828" y="1128787"/>
                </a:lnTo>
                <a:lnTo>
                  <a:pt x="13887828" y="1193780"/>
                </a:lnTo>
                <a:lnTo>
                  <a:pt x="13920012" y="1193780"/>
                </a:lnTo>
                <a:lnTo>
                  <a:pt x="13920012" y="1257940"/>
                </a:lnTo>
                <a:lnTo>
                  <a:pt x="13951850" y="1257940"/>
                </a:lnTo>
                <a:lnTo>
                  <a:pt x="13951850" y="1319571"/>
                </a:lnTo>
                <a:lnTo>
                  <a:pt x="13985625" y="1319571"/>
                </a:lnTo>
                <a:lnTo>
                  <a:pt x="13985625" y="1450990"/>
                </a:lnTo>
                <a:lnTo>
                  <a:pt x="14001689" y="1450990"/>
                </a:lnTo>
                <a:lnTo>
                  <a:pt x="14001689" y="1823645"/>
                </a:lnTo>
                <a:lnTo>
                  <a:pt x="14047894" y="1823645"/>
                </a:lnTo>
                <a:lnTo>
                  <a:pt x="14047894" y="1957793"/>
                </a:lnTo>
                <a:lnTo>
                  <a:pt x="14069863" y="1957793"/>
                </a:lnTo>
                <a:lnTo>
                  <a:pt x="14069863" y="2285796"/>
                </a:lnTo>
                <a:lnTo>
                  <a:pt x="14097737" y="2285796"/>
                </a:lnTo>
                <a:lnTo>
                  <a:pt x="14097737" y="2298955"/>
                </a:lnTo>
                <a:lnTo>
                  <a:pt x="14123580" y="2298955"/>
                </a:lnTo>
                <a:lnTo>
                  <a:pt x="14123580" y="2233829"/>
                </a:lnTo>
                <a:lnTo>
                  <a:pt x="14149076" y="2233829"/>
                </a:lnTo>
                <a:lnTo>
                  <a:pt x="14149076" y="2158090"/>
                </a:lnTo>
                <a:lnTo>
                  <a:pt x="14162436" y="2158090"/>
                </a:lnTo>
                <a:lnTo>
                  <a:pt x="14162436" y="2135951"/>
                </a:lnTo>
                <a:lnTo>
                  <a:pt x="14223273" y="2135951"/>
                </a:lnTo>
                <a:lnTo>
                  <a:pt x="14223273" y="2148595"/>
                </a:lnTo>
                <a:lnTo>
                  <a:pt x="14234272" y="2148595"/>
                </a:lnTo>
                <a:lnTo>
                  <a:pt x="14234272" y="2190653"/>
                </a:lnTo>
                <a:lnTo>
                  <a:pt x="14253692" y="2190653"/>
                </a:lnTo>
                <a:lnTo>
                  <a:pt x="14253692" y="2206714"/>
                </a:lnTo>
                <a:lnTo>
                  <a:pt x="14264690" y="2206714"/>
                </a:lnTo>
                <a:lnTo>
                  <a:pt x="14264690" y="2259290"/>
                </a:lnTo>
                <a:lnTo>
                  <a:pt x="14289500" y="2259290"/>
                </a:lnTo>
                <a:lnTo>
                  <a:pt x="14289500" y="2311866"/>
                </a:lnTo>
                <a:lnTo>
                  <a:pt x="14310844" y="2311866"/>
                </a:lnTo>
                <a:lnTo>
                  <a:pt x="14310844" y="2335432"/>
                </a:lnTo>
                <a:lnTo>
                  <a:pt x="14326150" y="2335432"/>
                </a:lnTo>
                <a:lnTo>
                  <a:pt x="14326150" y="2362074"/>
                </a:lnTo>
                <a:lnTo>
                  <a:pt x="14355564" y="2362074"/>
                </a:lnTo>
                <a:lnTo>
                  <a:pt x="14355564" y="2420686"/>
                </a:lnTo>
                <a:lnTo>
                  <a:pt x="14399093" y="2420686"/>
                </a:lnTo>
                <a:lnTo>
                  <a:pt x="14399093" y="2447684"/>
                </a:lnTo>
                <a:lnTo>
                  <a:pt x="14451959" y="2447684"/>
                </a:lnTo>
                <a:lnTo>
                  <a:pt x="14451959" y="2577032"/>
                </a:lnTo>
                <a:lnTo>
                  <a:pt x="14593471" y="2577032"/>
                </a:lnTo>
                <a:lnTo>
                  <a:pt x="14593471" y="2549622"/>
                </a:lnTo>
                <a:lnTo>
                  <a:pt x="14623330" y="2549622"/>
                </a:lnTo>
                <a:lnTo>
                  <a:pt x="14623330" y="2135951"/>
                </a:lnTo>
                <a:lnTo>
                  <a:pt x="14810599" y="2135951"/>
                </a:lnTo>
                <a:lnTo>
                  <a:pt x="14810599" y="2099529"/>
                </a:lnTo>
                <a:lnTo>
                  <a:pt x="14838474" y="2099529"/>
                </a:lnTo>
                <a:lnTo>
                  <a:pt x="14838474" y="2042564"/>
                </a:lnTo>
                <a:lnTo>
                  <a:pt x="15168129" y="2042564"/>
                </a:lnTo>
                <a:lnTo>
                  <a:pt x="15168129" y="2063063"/>
                </a:lnTo>
                <a:lnTo>
                  <a:pt x="15169161" y="2063063"/>
                </a:lnTo>
                <a:lnTo>
                  <a:pt x="15169161" y="2067055"/>
                </a:lnTo>
                <a:lnTo>
                  <a:pt x="15296875" y="2067055"/>
                </a:lnTo>
                <a:lnTo>
                  <a:pt x="15296875" y="2196980"/>
                </a:lnTo>
                <a:lnTo>
                  <a:pt x="15403186" y="2196980"/>
                </a:lnTo>
                <a:lnTo>
                  <a:pt x="15403186" y="2107150"/>
                </a:lnTo>
                <a:lnTo>
                  <a:pt x="15508410" y="2107150"/>
                </a:lnTo>
                <a:lnTo>
                  <a:pt x="15508410" y="2005912"/>
                </a:lnTo>
                <a:lnTo>
                  <a:pt x="15680887" y="2005912"/>
                </a:lnTo>
                <a:lnTo>
                  <a:pt x="15680887" y="2157911"/>
                </a:lnTo>
                <a:lnTo>
                  <a:pt x="15741212" y="2157911"/>
                </a:lnTo>
                <a:lnTo>
                  <a:pt x="15741212" y="2255205"/>
                </a:lnTo>
                <a:lnTo>
                  <a:pt x="15767126" y="2255205"/>
                </a:lnTo>
                <a:lnTo>
                  <a:pt x="15767126" y="2378856"/>
                </a:lnTo>
                <a:lnTo>
                  <a:pt x="15801925" y="2378856"/>
                </a:lnTo>
                <a:lnTo>
                  <a:pt x="15801925" y="2452879"/>
                </a:lnTo>
                <a:lnTo>
                  <a:pt x="15845361" y="2452879"/>
                </a:lnTo>
                <a:lnTo>
                  <a:pt x="15845361" y="2390375"/>
                </a:lnTo>
                <a:lnTo>
                  <a:pt x="15900641" y="2390375"/>
                </a:lnTo>
                <a:lnTo>
                  <a:pt x="15900641" y="2362074"/>
                </a:lnTo>
                <a:lnTo>
                  <a:pt x="15997268" y="2362074"/>
                </a:lnTo>
                <a:lnTo>
                  <a:pt x="15997268" y="2390375"/>
                </a:lnTo>
                <a:lnTo>
                  <a:pt x="16094542" y="2390375"/>
                </a:lnTo>
                <a:lnTo>
                  <a:pt x="16094542" y="2362567"/>
                </a:lnTo>
                <a:lnTo>
                  <a:pt x="16274841" y="2362567"/>
                </a:lnTo>
                <a:lnTo>
                  <a:pt x="16274841" y="2420686"/>
                </a:lnTo>
                <a:lnTo>
                  <a:pt x="16426167" y="2420686"/>
                </a:lnTo>
                <a:lnTo>
                  <a:pt x="16426167" y="2512772"/>
                </a:lnTo>
                <a:lnTo>
                  <a:pt x="16467941" y="2512772"/>
                </a:lnTo>
                <a:lnTo>
                  <a:pt x="16467941" y="2214043"/>
                </a:lnTo>
                <a:lnTo>
                  <a:pt x="16497013" y="2214043"/>
                </a:lnTo>
                <a:lnTo>
                  <a:pt x="16497013" y="2163063"/>
                </a:lnTo>
                <a:lnTo>
                  <a:pt x="16531341" y="2163063"/>
                </a:lnTo>
                <a:lnTo>
                  <a:pt x="16531341" y="2108423"/>
                </a:lnTo>
                <a:lnTo>
                  <a:pt x="16538739" y="2108423"/>
                </a:lnTo>
                <a:lnTo>
                  <a:pt x="16538739" y="1940776"/>
                </a:lnTo>
                <a:lnTo>
                  <a:pt x="16562071" y="1940776"/>
                </a:lnTo>
                <a:lnTo>
                  <a:pt x="16562071" y="1726586"/>
                </a:lnTo>
                <a:lnTo>
                  <a:pt x="16596813" y="1726586"/>
                </a:lnTo>
                <a:lnTo>
                  <a:pt x="16596813" y="1940776"/>
                </a:lnTo>
                <a:lnTo>
                  <a:pt x="16619933" y="1940776"/>
                </a:lnTo>
                <a:lnTo>
                  <a:pt x="16619933" y="2108423"/>
                </a:lnTo>
                <a:lnTo>
                  <a:pt x="16638649" y="2108423"/>
                </a:lnTo>
                <a:lnTo>
                  <a:pt x="16638649" y="2142288"/>
                </a:lnTo>
                <a:lnTo>
                  <a:pt x="16673501" y="2142288"/>
                </a:lnTo>
                <a:lnTo>
                  <a:pt x="16673501" y="2198969"/>
                </a:lnTo>
                <a:lnTo>
                  <a:pt x="16710799" y="2198969"/>
                </a:lnTo>
                <a:lnTo>
                  <a:pt x="16710799" y="2387387"/>
                </a:lnTo>
                <a:lnTo>
                  <a:pt x="16907577" y="2387387"/>
                </a:lnTo>
                <a:lnTo>
                  <a:pt x="16907577" y="2439567"/>
                </a:lnTo>
                <a:lnTo>
                  <a:pt x="16934833" y="2439567"/>
                </a:lnTo>
                <a:lnTo>
                  <a:pt x="16934833" y="2481795"/>
                </a:lnTo>
                <a:lnTo>
                  <a:pt x="16961625" y="2481795"/>
                </a:lnTo>
                <a:lnTo>
                  <a:pt x="16961625" y="2681624"/>
                </a:lnTo>
                <a:lnTo>
                  <a:pt x="17084389" y="2681624"/>
                </a:lnTo>
                <a:lnTo>
                  <a:pt x="17084389" y="2719727"/>
                </a:lnTo>
                <a:lnTo>
                  <a:pt x="17116981" y="2719727"/>
                </a:lnTo>
                <a:lnTo>
                  <a:pt x="17116981" y="2757829"/>
                </a:lnTo>
                <a:lnTo>
                  <a:pt x="17149049" y="2757829"/>
                </a:lnTo>
                <a:lnTo>
                  <a:pt x="17149049" y="2887784"/>
                </a:lnTo>
                <a:lnTo>
                  <a:pt x="17216297" y="2887784"/>
                </a:lnTo>
                <a:lnTo>
                  <a:pt x="17216297" y="2946317"/>
                </a:lnTo>
                <a:lnTo>
                  <a:pt x="17243553" y="2946317"/>
                </a:lnTo>
                <a:lnTo>
                  <a:pt x="17243553" y="2979016"/>
                </a:lnTo>
                <a:lnTo>
                  <a:pt x="17307961" y="2979016"/>
                </a:lnTo>
                <a:lnTo>
                  <a:pt x="17307961" y="3016490"/>
                </a:lnTo>
                <a:lnTo>
                  <a:pt x="17370453" y="3016490"/>
                </a:lnTo>
                <a:lnTo>
                  <a:pt x="17370453" y="3039645"/>
                </a:lnTo>
                <a:lnTo>
                  <a:pt x="17439137" y="3039645"/>
                </a:lnTo>
                <a:lnTo>
                  <a:pt x="17439137" y="3011405"/>
                </a:lnTo>
                <a:lnTo>
                  <a:pt x="17471137" y="3011405"/>
                </a:lnTo>
                <a:lnTo>
                  <a:pt x="17471137" y="2975736"/>
                </a:lnTo>
                <a:lnTo>
                  <a:pt x="17492165" y="2971484"/>
                </a:lnTo>
                <a:cubicBezTo>
                  <a:pt x="17500209" y="2968074"/>
                  <a:pt x="17507457" y="2963141"/>
                  <a:pt x="17513545" y="2957044"/>
                </a:cubicBezTo>
                <a:lnTo>
                  <a:pt x="17517013" y="2948661"/>
                </a:lnTo>
                <a:lnTo>
                  <a:pt x="17526561" y="2948661"/>
                </a:lnTo>
                <a:lnTo>
                  <a:pt x="17552789" y="2980567"/>
                </a:lnTo>
                <a:cubicBezTo>
                  <a:pt x="17565553" y="2989203"/>
                  <a:pt x="17580941" y="2994246"/>
                  <a:pt x="17597501" y="2994246"/>
                </a:cubicBezTo>
                <a:cubicBezTo>
                  <a:pt x="17614061" y="2994246"/>
                  <a:pt x="17629445" y="2989203"/>
                  <a:pt x="17642209" y="2980567"/>
                </a:cubicBezTo>
                <a:lnTo>
                  <a:pt x="17668441" y="2948661"/>
                </a:lnTo>
                <a:lnTo>
                  <a:pt x="17680657" y="2948661"/>
                </a:lnTo>
                <a:lnTo>
                  <a:pt x="17688229" y="2966962"/>
                </a:lnTo>
                <a:cubicBezTo>
                  <a:pt x="17700401" y="2979154"/>
                  <a:pt x="17717217" y="2986696"/>
                  <a:pt x="17735793" y="2986696"/>
                </a:cubicBezTo>
                <a:cubicBezTo>
                  <a:pt x="17754369" y="2986696"/>
                  <a:pt x="17771185" y="2979154"/>
                  <a:pt x="17783361" y="2966962"/>
                </a:cubicBezTo>
                <a:lnTo>
                  <a:pt x="17790929" y="2948661"/>
                </a:lnTo>
                <a:lnTo>
                  <a:pt x="17806333" y="2948661"/>
                </a:lnTo>
                <a:lnTo>
                  <a:pt x="17813297" y="2965499"/>
                </a:lnTo>
                <a:cubicBezTo>
                  <a:pt x="17825469" y="2977692"/>
                  <a:pt x="17842285" y="2985234"/>
                  <a:pt x="17860861" y="2985234"/>
                </a:cubicBezTo>
                <a:cubicBezTo>
                  <a:pt x="17879437" y="2985234"/>
                  <a:pt x="17896253" y="2977692"/>
                  <a:pt x="17908429" y="2965499"/>
                </a:cubicBezTo>
                <a:lnTo>
                  <a:pt x="17915389" y="2948661"/>
                </a:lnTo>
                <a:lnTo>
                  <a:pt x="17931053" y="2948661"/>
                </a:lnTo>
                <a:lnTo>
                  <a:pt x="17937413" y="2964037"/>
                </a:lnTo>
                <a:cubicBezTo>
                  <a:pt x="17949585" y="2976230"/>
                  <a:pt x="17966405" y="2983771"/>
                  <a:pt x="17984981" y="2983771"/>
                </a:cubicBezTo>
                <a:lnTo>
                  <a:pt x="18006217" y="2979477"/>
                </a:lnTo>
                <a:lnTo>
                  <a:pt x="18006217" y="2634032"/>
                </a:lnTo>
                <a:lnTo>
                  <a:pt x="18413098" y="2634032"/>
                </a:lnTo>
                <a:lnTo>
                  <a:pt x="18413098" y="2580075"/>
                </a:lnTo>
                <a:lnTo>
                  <a:pt x="18439046" y="2580075"/>
                </a:lnTo>
                <a:lnTo>
                  <a:pt x="18439046" y="2516569"/>
                </a:lnTo>
                <a:lnTo>
                  <a:pt x="18467662" y="2516569"/>
                </a:lnTo>
                <a:lnTo>
                  <a:pt x="18467662" y="2416066"/>
                </a:lnTo>
                <a:cubicBezTo>
                  <a:pt x="18467662" y="2406472"/>
                  <a:pt x="18475442" y="2398694"/>
                  <a:pt x="18485034" y="2398694"/>
                </a:cubicBezTo>
                <a:cubicBezTo>
                  <a:pt x="18494626" y="2398694"/>
                  <a:pt x="18502406" y="2406472"/>
                  <a:pt x="18502406" y="2416066"/>
                </a:cubicBezTo>
                <a:lnTo>
                  <a:pt x="18502406" y="2516569"/>
                </a:lnTo>
                <a:lnTo>
                  <a:pt x="18506094" y="2516569"/>
                </a:lnTo>
                <a:lnTo>
                  <a:pt x="18506094" y="2580075"/>
                </a:lnTo>
                <a:lnTo>
                  <a:pt x="18637050" y="2580075"/>
                </a:lnTo>
                <a:lnTo>
                  <a:pt x="18637050" y="2695613"/>
                </a:lnTo>
                <a:lnTo>
                  <a:pt x="18718558" y="2695613"/>
                </a:lnTo>
                <a:lnTo>
                  <a:pt x="18718558" y="2726404"/>
                </a:lnTo>
                <a:lnTo>
                  <a:pt x="18745930" y="2726404"/>
                </a:lnTo>
                <a:lnTo>
                  <a:pt x="18745930" y="2757194"/>
                </a:lnTo>
                <a:lnTo>
                  <a:pt x="18780006" y="2757194"/>
                </a:lnTo>
                <a:lnTo>
                  <a:pt x="18780006" y="2913955"/>
                </a:lnTo>
                <a:lnTo>
                  <a:pt x="18814130" y="2913955"/>
                </a:lnTo>
                <a:lnTo>
                  <a:pt x="18814130" y="3102723"/>
                </a:lnTo>
                <a:lnTo>
                  <a:pt x="18837178" y="3102723"/>
                </a:lnTo>
                <a:lnTo>
                  <a:pt x="18837178" y="3139699"/>
                </a:lnTo>
                <a:lnTo>
                  <a:pt x="18869246" y="3139699"/>
                </a:lnTo>
                <a:lnTo>
                  <a:pt x="18869246" y="3174630"/>
                </a:lnTo>
                <a:lnTo>
                  <a:pt x="18889698" y="3174630"/>
                </a:lnTo>
                <a:lnTo>
                  <a:pt x="18889698" y="3203980"/>
                </a:lnTo>
                <a:lnTo>
                  <a:pt x="18940662" y="3203980"/>
                </a:lnTo>
                <a:lnTo>
                  <a:pt x="18940662" y="3180257"/>
                </a:lnTo>
                <a:lnTo>
                  <a:pt x="18976382" y="3180257"/>
                </a:lnTo>
                <a:lnTo>
                  <a:pt x="18976382" y="3145861"/>
                </a:lnTo>
                <a:lnTo>
                  <a:pt x="18993366" y="3145861"/>
                </a:lnTo>
                <a:lnTo>
                  <a:pt x="18993366" y="2810499"/>
                </a:lnTo>
                <a:lnTo>
                  <a:pt x="19037486" y="2810499"/>
                </a:lnTo>
                <a:lnTo>
                  <a:pt x="19037486" y="3068586"/>
                </a:lnTo>
                <a:lnTo>
                  <a:pt x="19072026" y="3068586"/>
                </a:lnTo>
                <a:lnTo>
                  <a:pt x="19072026" y="3139955"/>
                </a:lnTo>
                <a:lnTo>
                  <a:pt x="19103246" y="3139955"/>
                </a:lnTo>
                <a:lnTo>
                  <a:pt x="19103246" y="3180099"/>
                </a:lnTo>
                <a:lnTo>
                  <a:pt x="19135506" y="3180099"/>
                </a:lnTo>
                <a:lnTo>
                  <a:pt x="19135506" y="3938179"/>
                </a:lnTo>
                <a:lnTo>
                  <a:pt x="19103246" y="3938179"/>
                </a:lnTo>
                <a:lnTo>
                  <a:pt x="19072026" y="3938179"/>
                </a:lnTo>
                <a:lnTo>
                  <a:pt x="19070366" y="3938179"/>
                </a:lnTo>
                <a:lnTo>
                  <a:pt x="19037486" y="3938179"/>
                </a:lnTo>
                <a:lnTo>
                  <a:pt x="19037310" y="3938179"/>
                </a:lnTo>
                <a:lnTo>
                  <a:pt x="19005226" y="3938179"/>
                </a:lnTo>
                <a:lnTo>
                  <a:pt x="65742" y="3938179"/>
                </a:lnTo>
                <a:lnTo>
                  <a:pt x="32064" y="3938179"/>
                </a:lnTo>
                <a:lnTo>
                  <a:pt x="0" y="3938179"/>
                </a:lnTo>
                <a:lnTo>
                  <a:pt x="0" y="3559767"/>
                </a:lnTo>
                <a:lnTo>
                  <a:pt x="19928" y="3559767"/>
                </a:lnTo>
                <a:lnTo>
                  <a:pt x="19928" y="3519310"/>
                </a:lnTo>
                <a:lnTo>
                  <a:pt x="32064" y="3519310"/>
                </a:lnTo>
                <a:lnTo>
                  <a:pt x="32064" y="3495802"/>
                </a:lnTo>
                <a:lnTo>
                  <a:pt x="86352" y="3495802"/>
                </a:lnTo>
                <a:lnTo>
                  <a:pt x="86352" y="3644125"/>
                </a:lnTo>
                <a:lnTo>
                  <a:pt x="218966" y="3644125"/>
                </a:lnTo>
                <a:lnTo>
                  <a:pt x="218966" y="3682161"/>
                </a:lnTo>
                <a:lnTo>
                  <a:pt x="270070" y="3682161"/>
                </a:lnTo>
                <a:lnTo>
                  <a:pt x="270070" y="3663142"/>
                </a:lnTo>
                <a:lnTo>
                  <a:pt x="298378" y="3663142"/>
                </a:lnTo>
                <a:lnTo>
                  <a:pt x="298378" y="3336569"/>
                </a:lnTo>
                <a:lnTo>
                  <a:pt x="472924" y="3336569"/>
                </a:lnTo>
                <a:lnTo>
                  <a:pt x="472924" y="3237704"/>
                </a:lnTo>
                <a:lnTo>
                  <a:pt x="509278" y="3237704"/>
                </a:lnTo>
                <a:lnTo>
                  <a:pt x="509278" y="3195575"/>
                </a:lnTo>
                <a:lnTo>
                  <a:pt x="703392" y="3195575"/>
                </a:lnTo>
                <a:lnTo>
                  <a:pt x="703392" y="3237704"/>
                </a:lnTo>
                <a:lnTo>
                  <a:pt x="767858" y="3237704"/>
                </a:lnTo>
                <a:lnTo>
                  <a:pt x="767858" y="3377495"/>
                </a:lnTo>
                <a:lnTo>
                  <a:pt x="897392" y="3377495"/>
                </a:lnTo>
                <a:lnTo>
                  <a:pt x="897392" y="2990139"/>
                </a:lnTo>
                <a:lnTo>
                  <a:pt x="1027946" y="2990139"/>
                </a:lnTo>
                <a:lnTo>
                  <a:pt x="1027946" y="3575576"/>
                </a:lnTo>
                <a:lnTo>
                  <a:pt x="1095466" y="3575576"/>
                </a:lnTo>
                <a:lnTo>
                  <a:pt x="1095466" y="3611282"/>
                </a:lnTo>
                <a:lnTo>
                  <a:pt x="1125004" y="3611282"/>
                </a:lnTo>
                <a:lnTo>
                  <a:pt x="1125004" y="3644124"/>
                </a:lnTo>
                <a:lnTo>
                  <a:pt x="1147590" y="3644124"/>
                </a:lnTo>
                <a:lnTo>
                  <a:pt x="1147590" y="3701489"/>
                </a:lnTo>
                <a:lnTo>
                  <a:pt x="1290688" y="3701489"/>
                </a:lnTo>
                <a:lnTo>
                  <a:pt x="1290688" y="3731691"/>
                </a:lnTo>
                <a:lnTo>
                  <a:pt x="1321558" y="3731691"/>
                </a:lnTo>
                <a:lnTo>
                  <a:pt x="1321558" y="3599445"/>
                </a:lnTo>
                <a:lnTo>
                  <a:pt x="1394134" y="3599445"/>
                </a:lnTo>
                <a:lnTo>
                  <a:pt x="1394134" y="3397510"/>
                </a:lnTo>
                <a:lnTo>
                  <a:pt x="1448694" y="3397510"/>
                </a:lnTo>
                <a:lnTo>
                  <a:pt x="1448694" y="3225098"/>
                </a:lnTo>
                <a:lnTo>
                  <a:pt x="1548610" y="3225098"/>
                </a:lnTo>
                <a:lnTo>
                  <a:pt x="1548610" y="3170941"/>
                </a:lnTo>
                <a:lnTo>
                  <a:pt x="1630479" y="3170941"/>
                </a:lnTo>
                <a:lnTo>
                  <a:pt x="1630479" y="2936559"/>
                </a:lnTo>
                <a:cubicBezTo>
                  <a:pt x="1630479" y="2926618"/>
                  <a:pt x="1638538" y="2918559"/>
                  <a:pt x="1648479" y="2918559"/>
                </a:cubicBezTo>
                <a:cubicBezTo>
                  <a:pt x="1658420" y="2918559"/>
                  <a:pt x="1666480" y="2926618"/>
                  <a:pt x="1666480" y="2936559"/>
                </a:cubicBezTo>
                <a:lnTo>
                  <a:pt x="1666480" y="3170941"/>
                </a:lnTo>
                <a:lnTo>
                  <a:pt x="1740672" y="3170941"/>
                </a:lnTo>
                <a:lnTo>
                  <a:pt x="1740672" y="3225098"/>
                </a:lnTo>
                <a:lnTo>
                  <a:pt x="1851694" y="3225098"/>
                </a:lnTo>
                <a:lnTo>
                  <a:pt x="1851694" y="3386903"/>
                </a:lnTo>
                <a:lnTo>
                  <a:pt x="1906488" y="3386903"/>
                </a:lnTo>
                <a:lnTo>
                  <a:pt x="1906488" y="3633086"/>
                </a:lnTo>
                <a:lnTo>
                  <a:pt x="2073761" y="3633086"/>
                </a:lnTo>
                <a:lnTo>
                  <a:pt x="2073761" y="3386903"/>
                </a:lnTo>
                <a:lnTo>
                  <a:pt x="2161096" y="3386903"/>
                </a:lnTo>
                <a:lnTo>
                  <a:pt x="2161096" y="2979754"/>
                </a:lnTo>
                <a:lnTo>
                  <a:pt x="2198366" y="2979754"/>
                </a:lnTo>
                <a:lnTo>
                  <a:pt x="2198366" y="2947993"/>
                </a:lnTo>
                <a:lnTo>
                  <a:pt x="2233244" y="2947993"/>
                </a:lnTo>
                <a:lnTo>
                  <a:pt x="2233244" y="2918697"/>
                </a:lnTo>
                <a:lnTo>
                  <a:pt x="2268122" y="2918697"/>
                </a:lnTo>
                <a:lnTo>
                  <a:pt x="2268122" y="2886270"/>
                </a:lnTo>
                <a:lnTo>
                  <a:pt x="2296248" y="2886270"/>
                </a:lnTo>
                <a:lnTo>
                  <a:pt x="2296248" y="2858057"/>
                </a:lnTo>
                <a:lnTo>
                  <a:pt x="2328937" y="2858057"/>
                </a:lnTo>
                <a:lnTo>
                  <a:pt x="2328937" y="2817595"/>
                </a:lnTo>
                <a:lnTo>
                  <a:pt x="2596325" y="2817595"/>
                </a:lnTo>
                <a:lnTo>
                  <a:pt x="2596325" y="3352789"/>
                </a:lnTo>
                <a:lnTo>
                  <a:pt x="2680818" y="3352789"/>
                </a:lnTo>
                <a:lnTo>
                  <a:pt x="2680818" y="3189832"/>
                </a:lnTo>
                <a:lnTo>
                  <a:pt x="2738489" y="3189832"/>
                </a:lnTo>
                <a:lnTo>
                  <a:pt x="2738489" y="3170246"/>
                </a:lnTo>
                <a:lnTo>
                  <a:pt x="2765199" y="3170246"/>
                </a:lnTo>
                <a:lnTo>
                  <a:pt x="2765199" y="2956971"/>
                </a:lnTo>
                <a:lnTo>
                  <a:pt x="2796882" y="2956971"/>
                </a:lnTo>
                <a:lnTo>
                  <a:pt x="2796882" y="2918697"/>
                </a:lnTo>
                <a:lnTo>
                  <a:pt x="2830031" y="2918697"/>
                </a:lnTo>
                <a:lnTo>
                  <a:pt x="2830031" y="2823411"/>
                </a:lnTo>
                <a:lnTo>
                  <a:pt x="2852336" y="2823411"/>
                </a:lnTo>
                <a:lnTo>
                  <a:pt x="2852336" y="2661462"/>
                </a:lnTo>
                <a:lnTo>
                  <a:pt x="2953855" y="2661462"/>
                </a:lnTo>
                <a:lnTo>
                  <a:pt x="2953855" y="2466961"/>
                </a:lnTo>
                <a:lnTo>
                  <a:pt x="2986480" y="2466961"/>
                </a:lnTo>
                <a:lnTo>
                  <a:pt x="2986480" y="2421387"/>
                </a:lnTo>
                <a:lnTo>
                  <a:pt x="3021470" y="2421387"/>
                </a:lnTo>
                <a:lnTo>
                  <a:pt x="3021470" y="2288802"/>
                </a:lnTo>
                <a:lnTo>
                  <a:pt x="3052178" y="2288802"/>
                </a:lnTo>
                <a:lnTo>
                  <a:pt x="3052178" y="2163238"/>
                </a:lnTo>
                <a:lnTo>
                  <a:pt x="3076946" y="2163238"/>
                </a:lnTo>
                <a:lnTo>
                  <a:pt x="3076946" y="2125469"/>
                </a:lnTo>
                <a:lnTo>
                  <a:pt x="3108644" y="2125469"/>
                </a:lnTo>
                <a:lnTo>
                  <a:pt x="3108644" y="2053348"/>
                </a:lnTo>
                <a:lnTo>
                  <a:pt x="3165310" y="2053348"/>
                </a:lnTo>
                <a:lnTo>
                  <a:pt x="3165310" y="1942519"/>
                </a:lnTo>
                <a:lnTo>
                  <a:pt x="3594872" y="1942519"/>
                </a:lnTo>
                <a:lnTo>
                  <a:pt x="3594872" y="2030857"/>
                </a:lnTo>
                <a:lnTo>
                  <a:pt x="3609977" y="2030857"/>
                </a:lnTo>
                <a:lnTo>
                  <a:pt x="3609977" y="2125665"/>
                </a:lnTo>
                <a:lnTo>
                  <a:pt x="3662266" y="2125665"/>
                </a:lnTo>
                <a:lnTo>
                  <a:pt x="3662266" y="2256527"/>
                </a:lnTo>
                <a:lnTo>
                  <a:pt x="3691605" y="2256527"/>
                </a:lnTo>
                <a:lnTo>
                  <a:pt x="3691605" y="2478186"/>
                </a:lnTo>
                <a:lnTo>
                  <a:pt x="3728768" y="2478186"/>
                </a:lnTo>
                <a:lnTo>
                  <a:pt x="3728768" y="2598519"/>
                </a:lnTo>
                <a:lnTo>
                  <a:pt x="3753109" y="2598519"/>
                </a:lnTo>
                <a:lnTo>
                  <a:pt x="3753109" y="2616064"/>
                </a:lnTo>
                <a:lnTo>
                  <a:pt x="3766766" y="2616064"/>
                </a:lnTo>
                <a:lnTo>
                  <a:pt x="3766766" y="2817201"/>
                </a:lnTo>
                <a:lnTo>
                  <a:pt x="3822350" y="2817201"/>
                </a:lnTo>
                <a:lnTo>
                  <a:pt x="3822350" y="2767915"/>
                </a:lnTo>
                <a:lnTo>
                  <a:pt x="3855573" y="2767915"/>
                </a:lnTo>
                <a:lnTo>
                  <a:pt x="3855573" y="2733106"/>
                </a:lnTo>
                <a:lnTo>
                  <a:pt x="3875106" y="2733106"/>
                </a:lnTo>
                <a:lnTo>
                  <a:pt x="3875106" y="2703138"/>
                </a:lnTo>
                <a:lnTo>
                  <a:pt x="3890967" y="2703138"/>
                </a:lnTo>
                <a:lnTo>
                  <a:pt x="3890967" y="2677429"/>
                </a:lnTo>
                <a:lnTo>
                  <a:pt x="3903118" y="2677429"/>
                </a:lnTo>
                <a:lnTo>
                  <a:pt x="3903118" y="2403602"/>
                </a:lnTo>
                <a:lnTo>
                  <a:pt x="3937863" y="2403602"/>
                </a:lnTo>
                <a:lnTo>
                  <a:pt x="3937863" y="2677429"/>
                </a:lnTo>
                <a:lnTo>
                  <a:pt x="3954089" y="2677429"/>
                </a:lnTo>
                <a:lnTo>
                  <a:pt x="3954089" y="2703138"/>
                </a:lnTo>
                <a:lnTo>
                  <a:pt x="3966861" y="2703138"/>
                </a:lnTo>
                <a:lnTo>
                  <a:pt x="3966861" y="2733106"/>
                </a:lnTo>
                <a:lnTo>
                  <a:pt x="3966861" y="2733106"/>
                </a:lnTo>
                <a:lnTo>
                  <a:pt x="3966861" y="2743222"/>
                </a:lnTo>
                <a:lnTo>
                  <a:pt x="4012600" y="2743222"/>
                </a:lnTo>
                <a:lnTo>
                  <a:pt x="4012600" y="2792607"/>
                </a:lnTo>
                <a:lnTo>
                  <a:pt x="4034346" y="2792607"/>
                </a:lnTo>
                <a:lnTo>
                  <a:pt x="4034346" y="2830743"/>
                </a:lnTo>
                <a:lnTo>
                  <a:pt x="4058733" y="2830743"/>
                </a:lnTo>
                <a:lnTo>
                  <a:pt x="4058733" y="2845101"/>
                </a:lnTo>
                <a:lnTo>
                  <a:pt x="4070700" y="2845101"/>
                </a:lnTo>
                <a:lnTo>
                  <a:pt x="4070700" y="3239962"/>
                </a:lnTo>
                <a:lnTo>
                  <a:pt x="4146047" y="3239962"/>
                </a:lnTo>
                <a:lnTo>
                  <a:pt x="4146047" y="2831200"/>
                </a:lnTo>
                <a:lnTo>
                  <a:pt x="4175177" y="2831200"/>
                </a:lnTo>
                <a:lnTo>
                  <a:pt x="4175177" y="1346802"/>
                </a:lnTo>
                <a:lnTo>
                  <a:pt x="4189754" y="1346802"/>
                </a:lnTo>
                <a:lnTo>
                  <a:pt x="4189754" y="1321303"/>
                </a:lnTo>
                <a:lnTo>
                  <a:pt x="4210214" y="1321303"/>
                </a:lnTo>
                <a:lnTo>
                  <a:pt x="4210214" y="1192678"/>
                </a:lnTo>
                <a:lnTo>
                  <a:pt x="4242620" y="1192678"/>
                </a:lnTo>
                <a:lnTo>
                  <a:pt x="4242620" y="1161432"/>
                </a:lnTo>
                <a:lnTo>
                  <a:pt x="4271097" y="1161432"/>
                </a:lnTo>
                <a:lnTo>
                  <a:pt x="4271097" y="1133696"/>
                </a:lnTo>
                <a:lnTo>
                  <a:pt x="4481158" y="1133696"/>
                </a:lnTo>
                <a:lnTo>
                  <a:pt x="4481158" y="1161432"/>
                </a:lnTo>
                <a:lnTo>
                  <a:pt x="4512917" y="1161432"/>
                </a:lnTo>
                <a:lnTo>
                  <a:pt x="4512917" y="1192678"/>
                </a:lnTo>
                <a:lnTo>
                  <a:pt x="4512917" y="1321303"/>
                </a:lnTo>
                <a:lnTo>
                  <a:pt x="4537898" y="1321303"/>
                </a:lnTo>
                <a:lnTo>
                  <a:pt x="4537898" y="1346802"/>
                </a:lnTo>
                <a:lnTo>
                  <a:pt x="4543915" y="1346802"/>
                </a:lnTo>
                <a:lnTo>
                  <a:pt x="4543915" y="2322233"/>
                </a:lnTo>
                <a:lnTo>
                  <a:pt x="4577684" y="2322233"/>
                </a:lnTo>
                <a:lnTo>
                  <a:pt x="4577684" y="2308200"/>
                </a:lnTo>
                <a:lnTo>
                  <a:pt x="4606692" y="2308200"/>
                </a:lnTo>
                <a:lnTo>
                  <a:pt x="4606692" y="2277578"/>
                </a:lnTo>
                <a:lnTo>
                  <a:pt x="4617599" y="2277578"/>
                </a:lnTo>
                <a:lnTo>
                  <a:pt x="4617599" y="2253305"/>
                </a:lnTo>
                <a:lnTo>
                  <a:pt x="4763727" y="2253305"/>
                </a:lnTo>
                <a:lnTo>
                  <a:pt x="4763727" y="2277578"/>
                </a:lnTo>
                <a:lnTo>
                  <a:pt x="4779340" y="2277578"/>
                </a:lnTo>
                <a:lnTo>
                  <a:pt x="4779340" y="2308200"/>
                </a:lnTo>
                <a:lnTo>
                  <a:pt x="4795642" y="2308200"/>
                </a:lnTo>
                <a:lnTo>
                  <a:pt x="4795642" y="2334628"/>
                </a:lnTo>
                <a:lnTo>
                  <a:pt x="4829119" y="2334628"/>
                </a:lnTo>
                <a:lnTo>
                  <a:pt x="4829119" y="2365249"/>
                </a:lnTo>
                <a:lnTo>
                  <a:pt x="4856537" y="2365249"/>
                </a:lnTo>
                <a:lnTo>
                  <a:pt x="4856537" y="2393325"/>
                </a:lnTo>
                <a:lnTo>
                  <a:pt x="4887082" y="2393325"/>
                </a:lnTo>
                <a:lnTo>
                  <a:pt x="4887082" y="2417142"/>
                </a:lnTo>
                <a:lnTo>
                  <a:pt x="4917879" y="2417142"/>
                </a:lnTo>
                <a:lnTo>
                  <a:pt x="4917879" y="2703138"/>
                </a:lnTo>
                <a:lnTo>
                  <a:pt x="4965337" y="2703138"/>
                </a:lnTo>
                <a:lnTo>
                  <a:pt x="4965337" y="2721322"/>
                </a:lnTo>
                <a:lnTo>
                  <a:pt x="4982610" y="2721322"/>
                </a:lnTo>
                <a:lnTo>
                  <a:pt x="4982610" y="2691860"/>
                </a:lnTo>
                <a:lnTo>
                  <a:pt x="5021150" y="2691860"/>
                </a:lnTo>
                <a:lnTo>
                  <a:pt x="5021150" y="2666115"/>
                </a:lnTo>
                <a:lnTo>
                  <a:pt x="5091299" y="2666115"/>
                </a:lnTo>
                <a:lnTo>
                  <a:pt x="5091299" y="2297834"/>
                </a:lnTo>
                <a:lnTo>
                  <a:pt x="5115634" y="2297834"/>
                </a:lnTo>
                <a:lnTo>
                  <a:pt x="5115634" y="2263868"/>
                </a:lnTo>
                <a:lnTo>
                  <a:pt x="5139244" y="2263868"/>
                </a:lnTo>
                <a:lnTo>
                  <a:pt x="5139244" y="2229384"/>
                </a:lnTo>
                <a:lnTo>
                  <a:pt x="5371495" y="2229384"/>
                </a:lnTo>
                <a:lnTo>
                  <a:pt x="5371495" y="2263868"/>
                </a:lnTo>
                <a:lnTo>
                  <a:pt x="5415025" y="2263868"/>
                </a:lnTo>
                <a:lnTo>
                  <a:pt x="5415025" y="2297834"/>
                </a:lnTo>
                <a:lnTo>
                  <a:pt x="5421963" y="2297834"/>
                </a:lnTo>
                <a:lnTo>
                  <a:pt x="5421963" y="2629525"/>
                </a:lnTo>
                <a:lnTo>
                  <a:pt x="5487247" y="2629525"/>
                </a:lnTo>
                <a:lnTo>
                  <a:pt x="5487247" y="2417142"/>
                </a:lnTo>
                <a:lnTo>
                  <a:pt x="5514081" y="2417142"/>
                </a:lnTo>
                <a:lnTo>
                  <a:pt x="5514081" y="2392707"/>
                </a:lnTo>
                <a:lnTo>
                  <a:pt x="5531964" y="2392707"/>
                </a:lnTo>
                <a:lnTo>
                  <a:pt x="5531964" y="2297834"/>
                </a:lnTo>
                <a:lnTo>
                  <a:pt x="5561409" y="2297834"/>
                </a:lnTo>
                <a:lnTo>
                  <a:pt x="5561409" y="2265591"/>
                </a:lnTo>
                <a:lnTo>
                  <a:pt x="5584747" y="2265591"/>
                </a:lnTo>
                <a:lnTo>
                  <a:pt x="5584747" y="2229384"/>
                </a:lnTo>
                <a:lnTo>
                  <a:pt x="5598837" y="2229384"/>
                </a:lnTo>
                <a:lnTo>
                  <a:pt x="5598837" y="2215638"/>
                </a:lnTo>
                <a:lnTo>
                  <a:pt x="5713068" y="2215638"/>
                </a:lnTo>
                <a:lnTo>
                  <a:pt x="5713068" y="2229384"/>
                </a:lnTo>
                <a:lnTo>
                  <a:pt x="5728379" y="2229384"/>
                </a:lnTo>
                <a:lnTo>
                  <a:pt x="5728379" y="2265591"/>
                </a:lnTo>
                <a:lnTo>
                  <a:pt x="5764218" y="2265591"/>
                </a:lnTo>
                <a:lnTo>
                  <a:pt x="5764218" y="2289617"/>
                </a:lnTo>
                <a:lnTo>
                  <a:pt x="5806440" y="2289617"/>
                </a:lnTo>
                <a:lnTo>
                  <a:pt x="5806440" y="2412898"/>
                </a:lnTo>
                <a:lnTo>
                  <a:pt x="5886798" y="2412898"/>
                </a:lnTo>
                <a:lnTo>
                  <a:pt x="5886798" y="2541665"/>
                </a:lnTo>
                <a:lnTo>
                  <a:pt x="6091473" y="2541665"/>
                </a:lnTo>
                <a:lnTo>
                  <a:pt x="6091473" y="1131782"/>
                </a:lnTo>
                <a:lnTo>
                  <a:pt x="6103789" y="1131782"/>
                </a:lnTo>
                <a:lnTo>
                  <a:pt x="6103789" y="1112765"/>
                </a:lnTo>
                <a:lnTo>
                  <a:pt x="6130034" y="1112765"/>
                </a:lnTo>
                <a:lnTo>
                  <a:pt x="6130034" y="818313"/>
                </a:lnTo>
                <a:lnTo>
                  <a:pt x="6173002" y="818313"/>
                </a:lnTo>
                <a:lnTo>
                  <a:pt x="6173002" y="667492"/>
                </a:lnTo>
                <a:lnTo>
                  <a:pt x="6191843" y="667492"/>
                </a:lnTo>
                <a:lnTo>
                  <a:pt x="6191843" y="648473"/>
                </a:lnTo>
                <a:lnTo>
                  <a:pt x="6210684" y="648473"/>
                </a:lnTo>
                <a:lnTo>
                  <a:pt x="6210684" y="410662"/>
                </a:lnTo>
                <a:lnTo>
                  <a:pt x="6240758" y="410662"/>
                </a:lnTo>
                <a:lnTo>
                  <a:pt x="6240758" y="384400"/>
                </a:lnTo>
                <a:lnTo>
                  <a:pt x="6266394" y="384400"/>
                </a:lnTo>
                <a:lnTo>
                  <a:pt x="6266394" y="355114"/>
                </a:lnTo>
                <a:lnTo>
                  <a:pt x="6288503" y="355114"/>
                </a:lnTo>
                <a:lnTo>
                  <a:pt x="6288503" y="339400"/>
                </a:lnTo>
                <a:lnTo>
                  <a:pt x="6303950" y="339400"/>
                </a:lnTo>
                <a:lnTo>
                  <a:pt x="6303950" y="316483"/>
                </a:lnTo>
                <a:lnTo>
                  <a:pt x="6319584" y="31648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3011412" y="1974469"/>
            <a:ext cx="1466877" cy="400110"/>
          </a:xfrm>
          <a:prstGeom prst="rect">
            <a:avLst/>
          </a:prstGeom>
          <a:noFill/>
        </p:spPr>
        <p:txBody>
          <a:bodyPr wrap="none" rtlCol="0">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国际化视野</a:t>
            </a:r>
          </a:p>
        </p:txBody>
      </p:sp>
      <p:sp>
        <p:nvSpPr>
          <p:cNvPr id="46" name="文本框 45"/>
          <p:cNvSpPr txBox="1"/>
          <p:nvPr/>
        </p:nvSpPr>
        <p:spPr>
          <a:xfrm>
            <a:off x="8782228" y="2165158"/>
            <a:ext cx="1620746" cy="523220"/>
          </a:xfrm>
          <a:prstGeom prst="rect">
            <a:avLst/>
          </a:prstGeom>
          <a:noFill/>
        </p:spPr>
        <p:txBody>
          <a:bodyPr wrap="none" rtlCol="0">
            <a:spAutoFit/>
          </a:bodyPr>
          <a:lstStyle/>
          <a:p>
            <a:r>
              <a:rPr lang="zh-CN" altLang="en-US" sz="2800" dirty="0">
                <a:solidFill>
                  <a:schemeClr val="accent1"/>
                </a:solidFill>
                <a:latin typeface="微软雅黑" panose="020B0503020204020204" pitchFamily="34" charset="-122"/>
                <a:ea typeface="微软雅黑" panose="020B0503020204020204" pitchFamily="34" charset="-122"/>
              </a:rPr>
              <a:t>拒绝平庸</a:t>
            </a:r>
          </a:p>
        </p:txBody>
      </p:sp>
      <p:sp>
        <p:nvSpPr>
          <p:cNvPr id="47" name="文本框 46"/>
          <p:cNvSpPr txBox="1"/>
          <p:nvPr/>
        </p:nvSpPr>
        <p:spPr>
          <a:xfrm>
            <a:off x="5164029" y="1700808"/>
            <a:ext cx="2338798" cy="523220"/>
          </a:xfrm>
          <a:prstGeom prst="rect">
            <a:avLst/>
          </a:prstGeom>
          <a:noFill/>
        </p:spPr>
        <p:txBody>
          <a:bodyPr wrap="none" rtlCol="0">
            <a:spAutoFit/>
          </a:bodyPr>
          <a:lstStyle/>
          <a:p>
            <a:r>
              <a:rPr lang="zh-CN" altLang="en-US" sz="2800" dirty="0">
                <a:solidFill>
                  <a:schemeClr val="accent2"/>
                </a:solidFill>
                <a:latin typeface="微软雅黑" panose="020B0503020204020204" pitchFamily="34" charset="-122"/>
                <a:ea typeface="微软雅黑" panose="020B0503020204020204" pitchFamily="34" charset="-122"/>
              </a:rPr>
              <a:t>独立创新思维</a:t>
            </a:r>
          </a:p>
        </p:txBody>
      </p:sp>
      <p:sp>
        <p:nvSpPr>
          <p:cNvPr id="48" name="文本框 47"/>
          <p:cNvSpPr txBox="1"/>
          <p:nvPr/>
        </p:nvSpPr>
        <p:spPr>
          <a:xfrm>
            <a:off x="6926322" y="2391669"/>
            <a:ext cx="1415588" cy="461665"/>
          </a:xfrm>
          <a:prstGeom prst="rect">
            <a:avLst/>
          </a:prstGeom>
          <a:noFill/>
        </p:spPr>
        <p:txBody>
          <a:bodyPr wrap="none" rtlCol="0">
            <a:spAutoFit/>
          </a:bodyPr>
          <a:lstStyle>
            <a:defPPr>
              <a:defRPr lang="zh-CN"/>
            </a:defPPr>
            <a:lvl1pPr>
              <a:defRPr sz="20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400" dirty="0">
                <a:solidFill>
                  <a:schemeClr val="tx1">
                    <a:lumMod val="50000"/>
                    <a:lumOff val="50000"/>
                  </a:schemeClr>
                </a:solidFill>
              </a:rPr>
              <a:t>精益求精</a:t>
            </a:r>
          </a:p>
        </p:txBody>
      </p:sp>
      <p:sp>
        <p:nvSpPr>
          <p:cNvPr id="49" name="文本框 48"/>
          <p:cNvSpPr txBox="1"/>
          <p:nvPr/>
        </p:nvSpPr>
        <p:spPr>
          <a:xfrm>
            <a:off x="5621171" y="3081519"/>
            <a:ext cx="3262007" cy="400110"/>
          </a:xfrm>
          <a:prstGeom prst="rect">
            <a:avLst/>
          </a:prstGeom>
          <a:noFill/>
        </p:spPr>
        <p:txBody>
          <a:bodyPr wrap="none" rtlCol="0">
            <a:spAutoFit/>
          </a:bodyPr>
          <a:lstStyle>
            <a:defPPr>
              <a:defRPr lang="zh-CN"/>
            </a:defPPr>
            <a:lvl1pPr>
              <a:defRPr sz="28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000" dirty="0">
                <a:solidFill>
                  <a:schemeClr val="accent1"/>
                </a:solidFill>
              </a:rPr>
              <a:t>产品与产品的差异在于细节</a:t>
            </a:r>
          </a:p>
        </p:txBody>
      </p:sp>
      <p:sp>
        <p:nvSpPr>
          <p:cNvPr id="54" name="文本框 53"/>
          <p:cNvSpPr txBox="1"/>
          <p:nvPr/>
        </p:nvSpPr>
        <p:spPr>
          <a:xfrm>
            <a:off x="8889476" y="3315899"/>
            <a:ext cx="2031061" cy="461665"/>
          </a:xfrm>
          <a:prstGeom prst="rect">
            <a:avLst/>
          </a:prstGeom>
          <a:noFill/>
        </p:spPr>
        <p:txBody>
          <a:bodyPr wrap="none" rtlCol="0">
            <a:spAutoFit/>
          </a:bodyPr>
          <a:lstStyle>
            <a:defPPr>
              <a:defRPr lang="zh-CN"/>
            </a:defPPr>
            <a:lvl1pPr>
              <a:defRPr sz="28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400" dirty="0">
                <a:solidFill>
                  <a:schemeClr val="tx1">
                    <a:lumMod val="50000"/>
                    <a:lumOff val="50000"/>
                  </a:schemeClr>
                </a:solidFill>
              </a:rPr>
              <a:t>良好沟通互动</a:t>
            </a:r>
          </a:p>
        </p:txBody>
      </p:sp>
      <p:sp>
        <p:nvSpPr>
          <p:cNvPr id="55" name="文本框 54"/>
          <p:cNvSpPr txBox="1"/>
          <p:nvPr/>
        </p:nvSpPr>
        <p:spPr>
          <a:xfrm>
            <a:off x="2373072" y="3443439"/>
            <a:ext cx="2031061" cy="461665"/>
          </a:xfrm>
          <a:prstGeom prst="rect">
            <a:avLst/>
          </a:prstGeom>
          <a:noFill/>
        </p:spPr>
        <p:txBody>
          <a:bodyPr wrap="none" rtlCol="0">
            <a:spAutoFit/>
          </a:bodyPr>
          <a:lstStyle>
            <a:defPPr>
              <a:defRPr lang="zh-CN"/>
            </a:defPPr>
            <a:lvl1pPr>
              <a:defRPr sz="28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400" dirty="0">
                <a:solidFill>
                  <a:schemeClr val="accent2"/>
                </a:solidFill>
              </a:rPr>
              <a:t>追求品质卓越</a:t>
            </a:r>
          </a:p>
        </p:txBody>
      </p:sp>
      <p:sp>
        <p:nvSpPr>
          <p:cNvPr id="56" name="文本框 55"/>
          <p:cNvSpPr txBox="1"/>
          <p:nvPr/>
        </p:nvSpPr>
        <p:spPr>
          <a:xfrm>
            <a:off x="3845508" y="2527521"/>
            <a:ext cx="1723325" cy="553998"/>
          </a:xfrm>
          <a:prstGeom prst="rect">
            <a:avLst/>
          </a:prstGeom>
          <a:noFill/>
        </p:spPr>
        <p:txBody>
          <a:bodyPr wrap="none" rtlCol="0">
            <a:spAutoFit/>
          </a:bodyPr>
          <a:lstStyle>
            <a:defPPr>
              <a:defRPr lang="zh-CN"/>
            </a:defPPr>
            <a:lvl1pPr>
              <a:defRPr sz="20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3000" dirty="0">
                <a:solidFill>
                  <a:schemeClr val="accent1"/>
                </a:solidFill>
              </a:rPr>
              <a:t>超越自我</a:t>
            </a:r>
          </a:p>
        </p:txBody>
      </p:sp>
      <p:sp>
        <p:nvSpPr>
          <p:cNvPr id="57" name="文本框 56"/>
          <p:cNvSpPr txBox="1"/>
          <p:nvPr/>
        </p:nvSpPr>
        <p:spPr>
          <a:xfrm>
            <a:off x="1085945" y="2614033"/>
            <a:ext cx="1620746" cy="523220"/>
          </a:xfrm>
          <a:prstGeom prst="rect">
            <a:avLst/>
          </a:prstGeom>
          <a:noFill/>
        </p:spPr>
        <p:txBody>
          <a:bodyPr wrap="none" rtlCol="0">
            <a:spAutoFit/>
          </a:bodyPr>
          <a:lstStyle/>
          <a:p>
            <a:r>
              <a:rPr lang="zh-CN" altLang="en-US" sz="2800" dirty="0">
                <a:solidFill>
                  <a:schemeClr val="tx1">
                    <a:lumMod val="50000"/>
                    <a:lumOff val="50000"/>
                  </a:schemeClr>
                </a:solidFill>
                <a:latin typeface="微软雅黑" panose="020B0503020204020204" pitchFamily="34" charset="-122"/>
                <a:ea typeface="微软雅黑" panose="020B0503020204020204" pitchFamily="34" charset="-122"/>
              </a:rPr>
              <a:t>共创明天</a:t>
            </a:r>
          </a:p>
        </p:txBody>
      </p:sp>
      <p:sp>
        <p:nvSpPr>
          <p:cNvPr id="3" name="标题 2"/>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401732293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750"/>
                                        <p:tgtEl>
                                          <p:spTgt spid="43"/>
                                        </p:tgtEl>
                                      </p:cBhvr>
                                    </p:animEffect>
                                  </p:childTnLst>
                                </p:cTn>
                              </p:par>
                            </p:childTnLst>
                          </p:cTn>
                        </p:par>
                        <p:par>
                          <p:cTn id="8" fill="hold">
                            <p:stCondLst>
                              <p:cond delay="750"/>
                            </p:stCondLst>
                            <p:childTnLst>
                              <p:par>
                                <p:cTn id="9" presetID="12" presetClass="entr" presetSubtype="4"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p:tgtEl>
                                          <p:spTgt spid="56"/>
                                        </p:tgtEl>
                                        <p:attrNameLst>
                                          <p:attrName>ppt_y</p:attrName>
                                        </p:attrNameLst>
                                      </p:cBhvr>
                                      <p:tavLst>
                                        <p:tav tm="0">
                                          <p:val>
                                            <p:strVal val="#ppt_y+#ppt_h*1.125000"/>
                                          </p:val>
                                        </p:tav>
                                        <p:tav tm="100000">
                                          <p:val>
                                            <p:strVal val="#ppt_y"/>
                                          </p:val>
                                        </p:tav>
                                      </p:tavLst>
                                    </p:anim>
                                    <p:animEffect transition="in" filter="wipe(up)">
                                      <p:cBhvr>
                                        <p:cTn id="12" dur="500"/>
                                        <p:tgtEl>
                                          <p:spTgt spid="56"/>
                                        </p:tgtEl>
                                      </p:cBhvr>
                                    </p:animEffect>
                                  </p:childTnLst>
                                </p:cTn>
                              </p:par>
                              <p:par>
                                <p:cTn id="13" presetID="12" presetClass="entr" presetSubtype="4" fill="hold" grpId="0" nodeType="withEffect">
                                  <p:stCondLst>
                                    <p:cond delay="75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p:tgtEl>
                                          <p:spTgt spid="57"/>
                                        </p:tgtEl>
                                        <p:attrNameLst>
                                          <p:attrName>ppt_y</p:attrName>
                                        </p:attrNameLst>
                                      </p:cBhvr>
                                      <p:tavLst>
                                        <p:tav tm="0">
                                          <p:val>
                                            <p:strVal val="#ppt_y+#ppt_h*1.125000"/>
                                          </p:val>
                                        </p:tav>
                                        <p:tav tm="100000">
                                          <p:val>
                                            <p:strVal val="#ppt_y"/>
                                          </p:val>
                                        </p:tav>
                                      </p:tavLst>
                                    </p:anim>
                                    <p:animEffect transition="in" filter="wipe(up)">
                                      <p:cBhvr>
                                        <p:cTn id="16" dur="500"/>
                                        <p:tgtEl>
                                          <p:spTgt spid="57"/>
                                        </p:tgtEl>
                                      </p:cBhvr>
                                    </p:animEffect>
                                  </p:childTnLst>
                                </p:cTn>
                              </p:par>
                              <p:par>
                                <p:cTn id="17" presetID="12" presetClass="entr" presetSubtype="4" fill="hold" grpId="0" nodeType="withEffect">
                                  <p:stCondLst>
                                    <p:cond delay="25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p:tgtEl>
                                          <p:spTgt spid="55"/>
                                        </p:tgtEl>
                                        <p:attrNameLst>
                                          <p:attrName>ppt_y</p:attrName>
                                        </p:attrNameLst>
                                      </p:cBhvr>
                                      <p:tavLst>
                                        <p:tav tm="0">
                                          <p:val>
                                            <p:strVal val="#ppt_y+#ppt_h*1.125000"/>
                                          </p:val>
                                        </p:tav>
                                        <p:tav tm="100000">
                                          <p:val>
                                            <p:strVal val="#ppt_y"/>
                                          </p:val>
                                        </p:tav>
                                      </p:tavLst>
                                    </p:anim>
                                    <p:animEffect transition="in" filter="wipe(up)">
                                      <p:cBhvr>
                                        <p:cTn id="20" dur="500"/>
                                        <p:tgtEl>
                                          <p:spTgt spid="55"/>
                                        </p:tgtEl>
                                      </p:cBhvr>
                                    </p:animEffect>
                                  </p:childTnLst>
                                </p:cTn>
                              </p:par>
                              <p:par>
                                <p:cTn id="21" presetID="12" presetClass="entr" presetSubtype="4" fill="hold" grpId="0" nodeType="withEffect">
                                  <p:stCondLst>
                                    <p:cond delay="50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up)">
                                      <p:cBhvr>
                                        <p:cTn id="24" dur="500"/>
                                        <p:tgtEl>
                                          <p:spTgt spid="45"/>
                                        </p:tgtEl>
                                      </p:cBhvr>
                                    </p:animEffect>
                                  </p:childTnLst>
                                </p:cTn>
                              </p:par>
                              <p:par>
                                <p:cTn id="25" presetID="12" presetClass="entr" presetSubtype="4" fill="hold" grpId="0" nodeType="withEffect">
                                  <p:stCondLst>
                                    <p:cond delay="50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p:tgtEl>
                                          <p:spTgt spid="47"/>
                                        </p:tgtEl>
                                        <p:attrNameLst>
                                          <p:attrName>ppt_y</p:attrName>
                                        </p:attrNameLst>
                                      </p:cBhvr>
                                      <p:tavLst>
                                        <p:tav tm="0">
                                          <p:val>
                                            <p:strVal val="#ppt_y+#ppt_h*1.125000"/>
                                          </p:val>
                                        </p:tav>
                                        <p:tav tm="100000">
                                          <p:val>
                                            <p:strVal val="#ppt_y"/>
                                          </p:val>
                                        </p:tav>
                                      </p:tavLst>
                                    </p:anim>
                                    <p:animEffect transition="in" filter="wipe(up)">
                                      <p:cBhvr>
                                        <p:cTn id="28" dur="500"/>
                                        <p:tgtEl>
                                          <p:spTgt spid="47"/>
                                        </p:tgtEl>
                                      </p:cBhvr>
                                    </p:animEffect>
                                  </p:childTnLst>
                                </p:cTn>
                              </p:par>
                              <p:par>
                                <p:cTn id="29" presetID="12" presetClass="entr" presetSubtype="4" fill="hold" grpId="0" nodeType="withEffect">
                                  <p:stCondLst>
                                    <p:cond delay="50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p:tgtEl>
                                          <p:spTgt spid="48"/>
                                        </p:tgtEl>
                                        <p:attrNameLst>
                                          <p:attrName>ppt_y</p:attrName>
                                        </p:attrNameLst>
                                      </p:cBhvr>
                                      <p:tavLst>
                                        <p:tav tm="0">
                                          <p:val>
                                            <p:strVal val="#ppt_y+#ppt_h*1.125000"/>
                                          </p:val>
                                        </p:tav>
                                        <p:tav tm="100000">
                                          <p:val>
                                            <p:strVal val="#ppt_y"/>
                                          </p:val>
                                        </p:tav>
                                      </p:tavLst>
                                    </p:anim>
                                    <p:animEffect transition="in" filter="wipe(up)">
                                      <p:cBhvr>
                                        <p:cTn id="32" dur="500"/>
                                        <p:tgtEl>
                                          <p:spTgt spid="48"/>
                                        </p:tgtEl>
                                      </p:cBhvr>
                                    </p:animEffect>
                                  </p:childTnLst>
                                </p:cTn>
                              </p:par>
                              <p:par>
                                <p:cTn id="33" presetID="12" presetClass="entr" presetSubtype="4" fill="hold" grpId="0" nodeType="withEffect">
                                  <p:stCondLst>
                                    <p:cond delay="100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p:tgtEl>
                                          <p:spTgt spid="46"/>
                                        </p:tgtEl>
                                        <p:attrNameLst>
                                          <p:attrName>ppt_y</p:attrName>
                                        </p:attrNameLst>
                                      </p:cBhvr>
                                      <p:tavLst>
                                        <p:tav tm="0">
                                          <p:val>
                                            <p:strVal val="#ppt_y+#ppt_h*1.125000"/>
                                          </p:val>
                                        </p:tav>
                                        <p:tav tm="100000">
                                          <p:val>
                                            <p:strVal val="#ppt_y"/>
                                          </p:val>
                                        </p:tav>
                                      </p:tavLst>
                                    </p:anim>
                                    <p:animEffect transition="in" filter="wipe(up)">
                                      <p:cBhvr>
                                        <p:cTn id="36" dur="500"/>
                                        <p:tgtEl>
                                          <p:spTgt spid="46"/>
                                        </p:tgtEl>
                                      </p:cBhvr>
                                    </p:animEffect>
                                  </p:childTnLst>
                                </p:cTn>
                              </p:par>
                              <p:par>
                                <p:cTn id="37" presetID="12" presetClass="entr" presetSubtype="4" fill="hold" grpId="0" nodeType="withEffect">
                                  <p:stCondLst>
                                    <p:cond delay="100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p:tgtEl>
                                          <p:spTgt spid="49"/>
                                        </p:tgtEl>
                                        <p:attrNameLst>
                                          <p:attrName>ppt_y</p:attrName>
                                        </p:attrNameLst>
                                      </p:cBhvr>
                                      <p:tavLst>
                                        <p:tav tm="0">
                                          <p:val>
                                            <p:strVal val="#ppt_y+#ppt_h*1.125000"/>
                                          </p:val>
                                        </p:tav>
                                        <p:tav tm="100000">
                                          <p:val>
                                            <p:strVal val="#ppt_y"/>
                                          </p:val>
                                        </p:tav>
                                      </p:tavLst>
                                    </p:anim>
                                    <p:animEffect transition="in" filter="wipe(up)">
                                      <p:cBhvr>
                                        <p:cTn id="40" dur="500"/>
                                        <p:tgtEl>
                                          <p:spTgt spid="49"/>
                                        </p:tgtEl>
                                      </p:cBhvr>
                                    </p:animEffect>
                                  </p:childTnLst>
                                </p:cTn>
                              </p:par>
                              <p:par>
                                <p:cTn id="41" presetID="12" presetClass="entr" presetSubtype="4" fill="hold" grpId="0" nodeType="withEffect">
                                  <p:stCondLst>
                                    <p:cond delay="125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500"/>
                                        <p:tgtEl>
                                          <p:spTgt spid="54"/>
                                        </p:tgtEl>
                                        <p:attrNameLst>
                                          <p:attrName>ppt_y</p:attrName>
                                        </p:attrNameLst>
                                      </p:cBhvr>
                                      <p:tavLst>
                                        <p:tav tm="0">
                                          <p:val>
                                            <p:strVal val="#ppt_y+#ppt_h*1.125000"/>
                                          </p:val>
                                        </p:tav>
                                        <p:tav tm="100000">
                                          <p:val>
                                            <p:strVal val="#ppt_y"/>
                                          </p:val>
                                        </p:tav>
                                      </p:tavLst>
                                    </p:anim>
                                    <p:animEffect transition="in" filter="wipe(up)">
                                      <p:cBhvr>
                                        <p:cTn id="44" dur="500"/>
                                        <p:tgtEl>
                                          <p:spTgt spid="54"/>
                                        </p:tgtEl>
                                      </p:cBhvr>
                                    </p:animEffect>
                                  </p:childTnLst>
                                </p:cTn>
                              </p:par>
                            </p:childTnLst>
                          </p:cTn>
                        </p:par>
                        <p:par>
                          <p:cTn id="45" fill="hold">
                            <p:stCondLst>
                              <p:cond delay="2500"/>
                            </p:stCondLst>
                            <p:childTnLst>
                              <p:par>
                                <p:cTn id="46" presetID="16" presetClass="entr" presetSubtype="37" fill="hold" grpId="0"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barn(outVertical)">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3" grpId="0" animBg="1"/>
      <p:bldP spid="45" grpId="0"/>
      <p:bldP spid="46" grpId="0"/>
      <p:bldP spid="47" grpId="0"/>
      <p:bldP spid="48" grpId="0"/>
      <p:bldP spid="49" grpId="0"/>
      <p:bldP spid="54" grpId="0"/>
      <p:bldP spid="55" grpId="0"/>
      <p:bldP spid="56" grpId="0"/>
      <p:bldP spid="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5481289" y="1944166"/>
            <a:ext cx="2181623" cy="1569660"/>
          </a:xfrm>
          <a:prstGeom prst="rect">
            <a:avLst/>
          </a:prstGeom>
          <a:noFill/>
        </p:spPr>
        <p:txBody>
          <a:bodyPr wrap="none" rtlCol="0">
            <a:spAutoFit/>
          </a:bodyPr>
          <a:lstStyle/>
          <a:p>
            <a:r>
              <a:rPr lang="en-US" altLang="zh-CN" sz="9600" b="1" dirty="0">
                <a:solidFill>
                  <a:schemeClr val="tx2"/>
                </a:solidFill>
                <a:latin typeface="微软雅黑" panose="020B0503020204020204" pitchFamily="34" charset="-122"/>
                <a:ea typeface="微软雅黑" panose="020B0503020204020204" pitchFamily="34" charset="-122"/>
              </a:rPr>
              <a:t>P</a:t>
            </a:r>
            <a:r>
              <a:rPr lang="en-US" altLang="zh-CN" sz="6400" b="1" dirty="0">
                <a:solidFill>
                  <a:schemeClr val="tx2"/>
                </a:solidFill>
                <a:latin typeface="微软雅黑" panose="020B0503020204020204" pitchFamily="34" charset="-122"/>
                <a:ea typeface="微软雅黑" panose="020B0503020204020204" pitchFamily="34" charset="-122"/>
              </a:rPr>
              <a:t>art</a:t>
            </a:r>
            <a:endParaRPr lang="zh-CN" altLang="en-US" sz="6400" b="1" dirty="0">
              <a:solidFill>
                <a:schemeClr val="tx2"/>
              </a:solidFill>
              <a:latin typeface="微软雅黑" panose="020B0503020204020204" pitchFamily="34" charset="-122"/>
              <a:ea typeface="微软雅黑" panose="020B0503020204020204" pitchFamily="34" charset="-122"/>
            </a:endParaRPr>
          </a:p>
        </p:txBody>
      </p:sp>
      <p:sp>
        <p:nvSpPr>
          <p:cNvPr id="3" name="TextBox 22"/>
          <p:cNvSpPr txBox="1"/>
          <p:nvPr/>
        </p:nvSpPr>
        <p:spPr>
          <a:xfrm>
            <a:off x="7741621" y="1949095"/>
            <a:ext cx="1704313" cy="1569660"/>
          </a:xfrm>
          <a:prstGeom prst="rect">
            <a:avLst/>
          </a:prstGeom>
          <a:noFill/>
        </p:spPr>
        <p:txBody>
          <a:bodyPr wrap="none" rtlCol="0">
            <a:spAutoFit/>
          </a:bodyPr>
          <a:lstStyle/>
          <a:p>
            <a:r>
              <a:rPr lang="en-US" altLang="zh-CN" sz="9600" b="1" dirty="0">
                <a:solidFill>
                  <a:schemeClr val="tx2"/>
                </a:solidFill>
                <a:latin typeface="微软雅黑" panose="020B0503020204020204" pitchFamily="34" charset="-122"/>
                <a:ea typeface="微软雅黑" panose="020B0503020204020204" pitchFamily="34" charset="-122"/>
              </a:rPr>
              <a:t>01</a:t>
            </a:r>
            <a:endParaRPr lang="zh-CN" altLang="en-US" sz="9600" b="1" dirty="0">
              <a:solidFill>
                <a:schemeClr val="tx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679590" y="3357511"/>
            <a:ext cx="3697269"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679590" y="4125597"/>
            <a:ext cx="3697269"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TextBox 25"/>
          <p:cNvSpPr txBox="1"/>
          <p:nvPr/>
        </p:nvSpPr>
        <p:spPr>
          <a:xfrm>
            <a:off x="5645710" y="3281775"/>
            <a:ext cx="3765029" cy="861390"/>
          </a:xfrm>
          <a:prstGeom prst="rect">
            <a:avLst/>
          </a:prstGeom>
          <a:noFill/>
        </p:spPr>
        <p:txBody>
          <a:bodyPr wrap="square" rtlCol="0">
            <a:spAutoFit/>
          </a:bodyPr>
          <a:lstStyle/>
          <a:p>
            <a:pPr algn="ctr">
              <a:lnSpc>
                <a:spcPct val="125000"/>
              </a:lnSpc>
            </a:pPr>
            <a:r>
              <a:rPr lang="zh-CN" altLang="en-US" sz="4400" b="1" dirty="0">
                <a:solidFill>
                  <a:schemeClr val="tx2"/>
                </a:solidFill>
                <a:latin typeface="微软雅黑" pitchFamily="34" charset="-122"/>
                <a:ea typeface="微软雅黑" pitchFamily="34" charset="-122"/>
              </a:rPr>
              <a:t>年度工作概述</a:t>
            </a:r>
          </a:p>
        </p:txBody>
      </p:sp>
      <p:grpSp>
        <p:nvGrpSpPr>
          <p:cNvPr id="7" name="组合 6"/>
          <p:cNvGrpSpPr/>
          <p:nvPr/>
        </p:nvGrpSpPr>
        <p:grpSpPr>
          <a:xfrm>
            <a:off x="2639618" y="1917352"/>
            <a:ext cx="2745660" cy="2496277"/>
            <a:chOff x="1979712" y="2065412"/>
            <a:chExt cx="2059245" cy="1872208"/>
          </a:xfrm>
        </p:grpSpPr>
        <p:sp>
          <p:nvSpPr>
            <p:cNvPr id="8" name="圆角矩形 7"/>
            <p:cNvSpPr/>
            <p:nvPr/>
          </p:nvSpPr>
          <p:spPr>
            <a:xfrm>
              <a:off x="1979712" y="2065412"/>
              <a:ext cx="2059245" cy="187220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823C1E"/>
                </a:solidFill>
              </a:endParaRPr>
            </a:p>
          </p:txBody>
        </p:sp>
        <p:pic>
          <p:nvPicPr>
            <p:cNvPr id="9" name="图片 8"/>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2415914" y="2353444"/>
              <a:ext cx="1264590" cy="1319389"/>
            </a:xfrm>
            <a:prstGeom prst="rect">
              <a:avLst/>
            </a:prstGeom>
          </p:spPr>
        </p:pic>
      </p:grpSp>
    </p:spTree>
    <p:extLst>
      <p:ext uri="{BB962C8B-B14F-4D97-AF65-F5344CB8AC3E}">
        <p14:creationId xmlns:p14="http://schemas.microsoft.com/office/powerpoint/2010/main" val="385814693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6"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childTnLst>
                          </p:cTn>
                        </p:par>
                        <p:par>
                          <p:cTn id="30" fill="hold">
                            <p:stCondLst>
                              <p:cond delay="4500"/>
                            </p:stCondLst>
                            <p:childTnLst>
                              <p:par>
                                <p:cTn id="31" presetID="2" presetClass="entr" presetSubtype="2"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2502720" y="2388179"/>
            <a:ext cx="1965657" cy="1965913"/>
            <a:chOff x="2384473" y="2272578"/>
            <a:chExt cx="2052000" cy="2052000"/>
          </a:xfrm>
        </p:grpSpPr>
        <p:sp>
          <p:nvSpPr>
            <p:cNvPr id="4" name="泪滴形 3"/>
            <p:cNvSpPr>
              <a:spLocks noChangeAspect="1"/>
            </p:cNvSpPr>
            <p:nvPr/>
          </p:nvSpPr>
          <p:spPr>
            <a:xfrm rot="13500000">
              <a:off x="2384473" y="2272578"/>
              <a:ext cx="2052000" cy="2052000"/>
            </a:xfrm>
            <a:prstGeom prst="teardrop">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nvGrpSpPr>
            <p:cNvPr id="14" name="组合 13"/>
            <p:cNvGrpSpPr>
              <a:grpSpLocks noChangeAspect="1"/>
            </p:cNvGrpSpPr>
            <p:nvPr/>
          </p:nvGrpSpPr>
          <p:grpSpPr>
            <a:xfrm>
              <a:off x="3044743" y="3046578"/>
              <a:ext cx="605333" cy="504000"/>
              <a:chOff x="521255" y="5321301"/>
              <a:chExt cx="360363" cy="300038"/>
            </a:xfrm>
            <a:solidFill>
              <a:srgbClr val="9DA8B1"/>
            </a:solidFill>
          </p:grpSpPr>
          <p:sp>
            <p:nvSpPr>
              <p:cNvPr id="12" name="Freeform 342"/>
              <p:cNvSpPr>
                <a:spLocks/>
              </p:cNvSpPr>
              <p:nvPr/>
            </p:nvSpPr>
            <p:spPr bwMode="auto">
              <a:xfrm>
                <a:off x="575230" y="5373689"/>
                <a:ext cx="252413" cy="195263"/>
              </a:xfrm>
              <a:custGeom>
                <a:avLst/>
                <a:gdLst>
                  <a:gd name="T0" fmla="*/ 12 w 159"/>
                  <a:gd name="T1" fmla="*/ 75 h 123"/>
                  <a:gd name="T2" fmla="*/ 28 w 159"/>
                  <a:gd name="T3" fmla="*/ 64 h 123"/>
                  <a:gd name="T4" fmla="*/ 52 w 159"/>
                  <a:gd name="T5" fmla="*/ 92 h 123"/>
                  <a:gd name="T6" fmla="*/ 80 w 159"/>
                  <a:gd name="T7" fmla="*/ 32 h 123"/>
                  <a:gd name="T8" fmla="*/ 110 w 159"/>
                  <a:gd name="T9" fmla="*/ 123 h 123"/>
                  <a:gd name="T10" fmla="*/ 136 w 159"/>
                  <a:gd name="T11" fmla="*/ 59 h 123"/>
                  <a:gd name="T12" fmla="*/ 147 w 159"/>
                  <a:gd name="T13" fmla="*/ 85 h 123"/>
                  <a:gd name="T14" fmla="*/ 159 w 159"/>
                  <a:gd name="T15" fmla="*/ 83 h 123"/>
                  <a:gd name="T16" fmla="*/ 136 w 159"/>
                  <a:gd name="T17" fmla="*/ 29 h 123"/>
                  <a:gd name="T18" fmla="*/ 111 w 159"/>
                  <a:gd name="T19" fmla="*/ 89 h 123"/>
                  <a:gd name="T20" fmla="*/ 81 w 159"/>
                  <a:gd name="T21" fmla="*/ 0 h 123"/>
                  <a:gd name="T22" fmla="*/ 49 w 159"/>
                  <a:gd name="T23" fmla="*/ 72 h 123"/>
                  <a:gd name="T24" fmla="*/ 31 w 159"/>
                  <a:gd name="T25" fmla="*/ 50 h 123"/>
                  <a:gd name="T26" fmla="*/ 0 w 159"/>
                  <a:gd name="T27" fmla="*/ 72 h 123"/>
                  <a:gd name="T28" fmla="*/ 8 w 159"/>
                  <a:gd name="T29" fmla="*/ 78 h 123"/>
                  <a:gd name="T30" fmla="*/ 12 w 159"/>
                  <a:gd name="T31" fmla="*/ 7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123">
                    <a:moveTo>
                      <a:pt x="12" y="75"/>
                    </a:moveTo>
                    <a:lnTo>
                      <a:pt x="28" y="64"/>
                    </a:lnTo>
                    <a:lnTo>
                      <a:pt x="52" y="92"/>
                    </a:lnTo>
                    <a:lnTo>
                      <a:pt x="80" y="32"/>
                    </a:lnTo>
                    <a:lnTo>
                      <a:pt x="110" y="123"/>
                    </a:lnTo>
                    <a:lnTo>
                      <a:pt x="136" y="59"/>
                    </a:lnTo>
                    <a:lnTo>
                      <a:pt x="147" y="85"/>
                    </a:lnTo>
                    <a:lnTo>
                      <a:pt x="159" y="83"/>
                    </a:lnTo>
                    <a:lnTo>
                      <a:pt x="136" y="29"/>
                    </a:lnTo>
                    <a:lnTo>
                      <a:pt x="111" y="89"/>
                    </a:lnTo>
                    <a:lnTo>
                      <a:pt x="81" y="0"/>
                    </a:lnTo>
                    <a:lnTo>
                      <a:pt x="49" y="72"/>
                    </a:lnTo>
                    <a:lnTo>
                      <a:pt x="31" y="50"/>
                    </a:lnTo>
                    <a:lnTo>
                      <a:pt x="0" y="72"/>
                    </a:lnTo>
                    <a:lnTo>
                      <a:pt x="8" y="78"/>
                    </a:lnTo>
                    <a:lnTo>
                      <a:pt x="12" y="75"/>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13" name="Freeform 343"/>
              <p:cNvSpPr>
                <a:spLocks noEditPoints="1"/>
              </p:cNvSpPr>
              <p:nvPr/>
            </p:nvSpPr>
            <p:spPr bwMode="auto">
              <a:xfrm>
                <a:off x="521255" y="5321301"/>
                <a:ext cx="360363" cy="300038"/>
              </a:xfrm>
              <a:custGeom>
                <a:avLst/>
                <a:gdLst>
                  <a:gd name="T0" fmla="*/ 0 w 227"/>
                  <a:gd name="T1" fmla="*/ 0 h 189"/>
                  <a:gd name="T2" fmla="*/ 0 w 227"/>
                  <a:gd name="T3" fmla="*/ 189 h 189"/>
                  <a:gd name="T4" fmla="*/ 227 w 227"/>
                  <a:gd name="T5" fmla="*/ 189 h 189"/>
                  <a:gd name="T6" fmla="*/ 227 w 227"/>
                  <a:gd name="T7" fmla="*/ 0 h 189"/>
                  <a:gd name="T8" fmla="*/ 0 w 227"/>
                  <a:gd name="T9" fmla="*/ 0 h 189"/>
                  <a:gd name="T10" fmla="*/ 205 w 227"/>
                  <a:gd name="T11" fmla="*/ 167 h 189"/>
                  <a:gd name="T12" fmla="*/ 22 w 227"/>
                  <a:gd name="T13" fmla="*/ 167 h 189"/>
                  <a:gd name="T14" fmla="*/ 22 w 227"/>
                  <a:gd name="T15" fmla="*/ 22 h 189"/>
                  <a:gd name="T16" fmla="*/ 205 w 227"/>
                  <a:gd name="T17" fmla="*/ 22 h 189"/>
                  <a:gd name="T18" fmla="*/ 205 w 227"/>
                  <a:gd name="T19" fmla="*/ 16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89">
                    <a:moveTo>
                      <a:pt x="0" y="0"/>
                    </a:moveTo>
                    <a:lnTo>
                      <a:pt x="0" y="189"/>
                    </a:lnTo>
                    <a:lnTo>
                      <a:pt x="227" y="189"/>
                    </a:lnTo>
                    <a:lnTo>
                      <a:pt x="227" y="0"/>
                    </a:lnTo>
                    <a:lnTo>
                      <a:pt x="0" y="0"/>
                    </a:lnTo>
                    <a:close/>
                    <a:moveTo>
                      <a:pt x="205" y="167"/>
                    </a:moveTo>
                    <a:lnTo>
                      <a:pt x="22" y="167"/>
                    </a:lnTo>
                    <a:lnTo>
                      <a:pt x="22" y="22"/>
                    </a:lnTo>
                    <a:lnTo>
                      <a:pt x="205" y="22"/>
                    </a:lnTo>
                    <a:lnTo>
                      <a:pt x="205" y="167"/>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33" name="组合 32"/>
          <p:cNvGrpSpPr/>
          <p:nvPr/>
        </p:nvGrpSpPr>
        <p:grpSpPr>
          <a:xfrm>
            <a:off x="4229316" y="2388175"/>
            <a:ext cx="1965657" cy="1965913"/>
            <a:chOff x="4111294" y="2272576"/>
            <a:chExt cx="2052000" cy="2052000"/>
          </a:xfrm>
        </p:grpSpPr>
        <p:sp>
          <p:nvSpPr>
            <p:cNvPr id="3" name="泪滴形 2"/>
            <p:cNvSpPr>
              <a:spLocks noChangeAspect="1"/>
            </p:cNvSpPr>
            <p:nvPr/>
          </p:nvSpPr>
          <p:spPr>
            <a:xfrm rot="13500000">
              <a:off x="4111294" y="2272576"/>
              <a:ext cx="2052000" cy="205200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15" name="Freeform 195"/>
            <p:cNvSpPr>
              <a:spLocks noChangeAspect="1" noEditPoints="1"/>
            </p:cNvSpPr>
            <p:nvPr/>
          </p:nvSpPr>
          <p:spPr bwMode="auto">
            <a:xfrm>
              <a:off x="4772232" y="3028576"/>
              <a:ext cx="667061" cy="540000"/>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grpSp>
        <p:nvGrpSpPr>
          <p:cNvPr id="34" name="组合 33"/>
          <p:cNvGrpSpPr/>
          <p:nvPr/>
        </p:nvGrpSpPr>
        <p:grpSpPr>
          <a:xfrm>
            <a:off x="6027343" y="2388175"/>
            <a:ext cx="1965657" cy="1965913"/>
            <a:chOff x="5909556" y="2272576"/>
            <a:chExt cx="2052000" cy="2052000"/>
          </a:xfrm>
        </p:grpSpPr>
        <p:sp>
          <p:nvSpPr>
            <p:cNvPr id="5" name="泪滴形 4"/>
            <p:cNvSpPr>
              <a:spLocks noChangeAspect="1"/>
            </p:cNvSpPr>
            <p:nvPr/>
          </p:nvSpPr>
          <p:spPr>
            <a:xfrm rot="13500000">
              <a:off x="5909556" y="2272576"/>
              <a:ext cx="2052000" cy="205200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nvGrpSpPr>
            <p:cNvPr id="22" name="组合 21"/>
            <p:cNvGrpSpPr>
              <a:grpSpLocks noChangeAspect="1"/>
            </p:cNvGrpSpPr>
            <p:nvPr/>
          </p:nvGrpSpPr>
          <p:grpSpPr>
            <a:xfrm>
              <a:off x="6599557" y="3046576"/>
              <a:ext cx="671999" cy="504000"/>
              <a:chOff x="17463" y="6819899"/>
              <a:chExt cx="400050" cy="300038"/>
            </a:xfrm>
            <a:solidFill>
              <a:srgbClr val="9DA8B1"/>
            </a:solidFill>
          </p:grpSpPr>
          <p:sp>
            <p:nvSpPr>
              <p:cNvPr id="16" name="Rectangle 426"/>
              <p:cNvSpPr>
                <a:spLocks noChangeArrowheads="1"/>
              </p:cNvSpPr>
              <p:nvPr/>
            </p:nvSpPr>
            <p:spPr bwMode="auto">
              <a:xfrm>
                <a:off x="88900" y="6991349"/>
                <a:ext cx="31750" cy="69850"/>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17" name="Rectangle 427"/>
              <p:cNvSpPr>
                <a:spLocks noChangeArrowheads="1"/>
              </p:cNvSpPr>
              <p:nvPr/>
            </p:nvSpPr>
            <p:spPr bwMode="auto">
              <a:xfrm>
                <a:off x="144463" y="6911974"/>
                <a:ext cx="33338" cy="149225"/>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18" name="Rectangle 428"/>
              <p:cNvSpPr>
                <a:spLocks noChangeArrowheads="1"/>
              </p:cNvSpPr>
              <p:nvPr/>
            </p:nvSpPr>
            <p:spPr bwMode="auto">
              <a:xfrm>
                <a:off x="200025" y="6946899"/>
                <a:ext cx="33338" cy="114300"/>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19" name="Rectangle 429"/>
              <p:cNvSpPr>
                <a:spLocks noChangeArrowheads="1"/>
              </p:cNvSpPr>
              <p:nvPr/>
            </p:nvSpPr>
            <p:spPr bwMode="auto">
              <a:xfrm>
                <a:off x="257175" y="7024687"/>
                <a:ext cx="31750" cy="36513"/>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20" name="Rectangle 430"/>
              <p:cNvSpPr>
                <a:spLocks noChangeArrowheads="1"/>
              </p:cNvSpPr>
              <p:nvPr/>
            </p:nvSpPr>
            <p:spPr bwMode="auto">
              <a:xfrm>
                <a:off x="312738" y="6883399"/>
                <a:ext cx="33338" cy="177800"/>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21" name="Freeform 431"/>
              <p:cNvSpPr>
                <a:spLocks noEditPoints="1"/>
              </p:cNvSpPr>
              <p:nvPr/>
            </p:nvSpPr>
            <p:spPr bwMode="auto">
              <a:xfrm>
                <a:off x="17463" y="6819899"/>
                <a:ext cx="400050" cy="300038"/>
              </a:xfrm>
              <a:custGeom>
                <a:avLst/>
                <a:gdLst>
                  <a:gd name="T0" fmla="*/ 0 w 252"/>
                  <a:gd name="T1" fmla="*/ 0 h 189"/>
                  <a:gd name="T2" fmla="*/ 0 w 252"/>
                  <a:gd name="T3" fmla="*/ 189 h 189"/>
                  <a:gd name="T4" fmla="*/ 252 w 252"/>
                  <a:gd name="T5" fmla="*/ 189 h 189"/>
                  <a:gd name="T6" fmla="*/ 252 w 252"/>
                  <a:gd name="T7" fmla="*/ 0 h 189"/>
                  <a:gd name="T8" fmla="*/ 0 w 252"/>
                  <a:gd name="T9" fmla="*/ 0 h 189"/>
                  <a:gd name="T10" fmla="*/ 231 w 252"/>
                  <a:gd name="T11" fmla="*/ 168 h 189"/>
                  <a:gd name="T12" fmla="*/ 21 w 252"/>
                  <a:gd name="T13" fmla="*/ 168 h 189"/>
                  <a:gd name="T14" fmla="*/ 21 w 252"/>
                  <a:gd name="T15" fmla="*/ 21 h 189"/>
                  <a:gd name="T16" fmla="*/ 231 w 252"/>
                  <a:gd name="T17" fmla="*/ 21 h 189"/>
                  <a:gd name="T18" fmla="*/ 231 w 252"/>
                  <a:gd name="T19" fmla="*/ 16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189">
                    <a:moveTo>
                      <a:pt x="0" y="0"/>
                    </a:moveTo>
                    <a:lnTo>
                      <a:pt x="0" y="189"/>
                    </a:lnTo>
                    <a:lnTo>
                      <a:pt x="252" y="189"/>
                    </a:lnTo>
                    <a:lnTo>
                      <a:pt x="252" y="0"/>
                    </a:lnTo>
                    <a:lnTo>
                      <a:pt x="0" y="0"/>
                    </a:lnTo>
                    <a:close/>
                    <a:moveTo>
                      <a:pt x="231" y="168"/>
                    </a:moveTo>
                    <a:lnTo>
                      <a:pt x="21" y="168"/>
                    </a:lnTo>
                    <a:lnTo>
                      <a:pt x="21" y="21"/>
                    </a:lnTo>
                    <a:lnTo>
                      <a:pt x="231" y="21"/>
                    </a:lnTo>
                    <a:lnTo>
                      <a:pt x="231" y="168"/>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35" name="组合 34"/>
          <p:cNvGrpSpPr/>
          <p:nvPr/>
        </p:nvGrpSpPr>
        <p:grpSpPr>
          <a:xfrm>
            <a:off x="7782513" y="2388177"/>
            <a:ext cx="1965657" cy="1965913"/>
            <a:chOff x="7664955" y="2272577"/>
            <a:chExt cx="2052000" cy="2052000"/>
          </a:xfrm>
        </p:grpSpPr>
        <p:sp>
          <p:nvSpPr>
            <p:cNvPr id="6" name="泪滴形 5"/>
            <p:cNvSpPr>
              <a:spLocks noChangeAspect="1"/>
            </p:cNvSpPr>
            <p:nvPr/>
          </p:nvSpPr>
          <p:spPr>
            <a:xfrm rot="8100000" flipH="1">
              <a:off x="7664955" y="2272577"/>
              <a:ext cx="2052000" cy="205200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nvGrpSpPr>
            <p:cNvPr id="29" name="组合 28"/>
            <p:cNvGrpSpPr>
              <a:grpSpLocks noChangeAspect="1"/>
            </p:cNvGrpSpPr>
            <p:nvPr/>
          </p:nvGrpSpPr>
          <p:grpSpPr>
            <a:xfrm>
              <a:off x="8379660" y="3046577"/>
              <a:ext cx="622590" cy="504000"/>
              <a:chOff x="12042775" y="6005512"/>
              <a:chExt cx="400050" cy="323850"/>
            </a:xfrm>
            <a:solidFill>
              <a:srgbClr val="E9E9E9"/>
            </a:solidFill>
          </p:grpSpPr>
          <p:sp>
            <p:nvSpPr>
              <p:cNvPr id="23" name="Freeform 367"/>
              <p:cNvSpPr>
                <a:spLocks noEditPoints="1"/>
              </p:cNvSpPr>
              <p:nvPr/>
            </p:nvSpPr>
            <p:spPr bwMode="auto">
              <a:xfrm>
                <a:off x="12042775" y="6005512"/>
                <a:ext cx="400050" cy="323850"/>
              </a:xfrm>
              <a:custGeom>
                <a:avLst/>
                <a:gdLst>
                  <a:gd name="T0" fmla="*/ 0 w 252"/>
                  <a:gd name="T1" fmla="*/ 0 h 204"/>
                  <a:gd name="T2" fmla="*/ 0 w 252"/>
                  <a:gd name="T3" fmla="*/ 204 h 204"/>
                  <a:gd name="T4" fmla="*/ 252 w 252"/>
                  <a:gd name="T5" fmla="*/ 204 h 204"/>
                  <a:gd name="T6" fmla="*/ 252 w 252"/>
                  <a:gd name="T7" fmla="*/ 0 h 204"/>
                  <a:gd name="T8" fmla="*/ 0 w 252"/>
                  <a:gd name="T9" fmla="*/ 0 h 204"/>
                  <a:gd name="T10" fmla="*/ 231 w 252"/>
                  <a:gd name="T11" fmla="*/ 183 h 204"/>
                  <a:gd name="T12" fmla="*/ 21 w 252"/>
                  <a:gd name="T13" fmla="*/ 183 h 204"/>
                  <a:gd name="T14" fmla="*/ 21 w 252"/>
                  <a:gd name="T15" fmla="*/ 21 h 204"/>
                  <a:gd name="T16" fmla="*/ 231 w 252"/>
                  <a:gd name="T17" fmla="*/ 21 h 204"/>
                  <a:gd name="T18" fmla="*/ 231 w 252"/>
                  <a:gd name="T19" fmla="*/ 18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204">
                    <a:moveTo>
                      <a:pt x="0" y="0"/>
                    </a:moveTo>
                    <a:lnTo>
                      <a:pt x="0" y="204"/>
                    </a:lnTo>
                    <a:lnTo>
                      <a:pt x="252" y="204"/>
                    </a:lnTo>
                    <a:lnTo>
                      <a:pt x="252" y="0"/>
                    </a:lnTo>
                    <a:lnTo>
                      <a:pt x="0" y="0"/>
                    </a:lnTo>
                    <a:close/>
                    <a:moveTo>
                      <a:pt x="231" y="183"/>
                    </a:moveTo>
                    <a:lnTo>
                      <a:pt x="21" y="183"/>
                    </a:lnTo>
                    <a:lnTo>
                      <a:pt x="21" y="21"/>
                    </a:lnTo>
                    <a:lnTo>
                      <a:pt x="231" y="21"/>
                    </a:lnTo>
                    <a:lnTo>
                      <a:pt x="231"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24" name="Oval 368"/>
              <p:cNvSpPr>
                <a:spLocks noChangeArrowheads="1"/>
              </p:cNvSpPr>
              <p:nvPr/>
            </p:nvSpPr>
            <p:spPr bwMode="auto">
              <a:xfrm>
                <a:off x="12099925" y="6059487"/>
                <a:ext cx="42863"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25" name="Oval 369"/>
              <p:cNvSpPr>
                <a:spLocks noChangeArrowheads="1"/>
              </p:cNvSpPr>
              <p:nvPr/>
            </p:nvSpPr>
            <p:spPr bwMode="auto">
              <a:xfrm>
                <a:off x="12344400" y="6059487"/>
                <a:ext cx="39688" cy="42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26" name="Oval 370"/>
              <p:cNvSpPr>
                <a:spLocks noChangeArrowheads="1"/>
              </p:cNvSpPr>
              <p:nvPr/>
            </p:nvSpPr>
            <p:spPr bwMode="auto">
              <a:xfrm>
                <a:off x="12099925" y="6232524"/>
                <a:ext cx="42863"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27" name="Oval 371"/>
              <p:cNvSpPr>
                <a:spLocks noChangeArrowheads="1"/>
              </p:cNvSpPr>
              <p:nvPr/>
            </p:nvSpPr>
            <p:spPr bwMode="auto">
              <a:xfrm>
                <a:off x="12344400" y="6232524"/>
                <a:ext cx="39688"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28" name="Freeform 372"/>
              <p:cNvSpPr>
                <a:spLocks noEditPoints="1"/>
              </p:cNvSpPr>
              <p:nvPr/>
            </p:nvSpPr>
            <p:spPr bwMode="auto">
              <a:xfrm>
                <a:off x="12188825" y="6089649"/>
                <a:ext cx="109538" cy="155575"/>
              </a:xfrm>
              <a:custGeom>
                <a:avLst/>
                <a:gdLst>
                  <a:gd name="T0" fmla="*/ 69 w 69"/>
                  <a:gd name="T1" fmla="*/ 0 h 98"/>
                  <a:gd name="T2" fmla="*/ 0 w 69"/>
                  <a:gd name="T3" fmla="*/ 0 h 98"/>
                  <a:gd name="T4" fmla="*/ 0 w 69"/>
                  <a:gd name="T5" fmla="*/ 98 h 98"/>
                  <a:gd name="T6" fmla="*/ 69 w 69"/>
                  <a:gd name="T7" fmla="*/ 98 h 98"/>
                  <a:gd name="T8" fmla="*/ 69 w 69"/>
                  <a:gd name="T9" fmla="*/ 0 h 98"/>
                  <a:gd name="T10" fmla="*/ 50 w 69"/>
                  <a:gd name="T11" fmla="*/ 83 h 98"/>
                  <a:gd name="T12" fmla="*/ 18 w 69"/>
                  <a:gd name="T13" fmla="*/ 83 h 98"/>
                  <a:gd name="T14" fmla="*/ 18 w 69"/>
                  <a:gd name="T15" fmla="*/ 48 h 98"/>
                  <a:gd name="T16" fmla="*/ 50 w 69"/>
                  <a:gd name="T17" fmla="*/ 48 h 98"/>
                  <a:gd name="T18" fmla="*/ 50 w 69"/>
                  <a:gd name="T19"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98">
                    <a:moveTo>
                      <a:pt x="69" y="0"/>
                    </a:moveTo>
                    <a:lnTo>
                      <a:pt x="0" y="0"/>
                    </a:lnTo>
                    <a:lnTo>
                      <a:pt x="0" y="98"/>
                    </a:lnTo>
                    <a:lnTo>
                      <a:pt x="69" y="98"/>
                    </a:lnTo>
                    <a:lnTo>
                      <a:pt x="69" y="0"/>
                    </a:lnTo>
                    <a:close/>
                    <a:moveTo>
                      <a:pt x="50" y="83"/>
                    </a:moveTo>
                    <a:lnTo>
                      <a:pt x="18" y="83"/>
                    </a:lnTo>
                    <a:lnTo>
                      <a:pt x="18" y="48"/>
                    </a:lnTo>
                    <a:lnTo>
                      <a:pt x="50" y="48"/>
                    </a:lnTo>
                    <a:lnTo>
                      <a:pt x="50"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grpSp>
      <p:sp>
        <p:nvSpPr>
          <p:cNvPr id="40" name="矩形 39"/>
          <p:cNvSpPr/>
          <p:nvPr/>
        </p:nvSpPr>
        <p:spPr>
          <a:xfrm>
            <a:off x="4875323" y="4579567"/>
            <a:ext cx="2441359"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itchFamily="34" charset="-122"/>
                <a:ea typeface="微软雅黑" pitchFamily="34" charset="-122"/>
              </a:rPr>
              <a:t>点击添加主要观点</a:t>
            </a:r>
            <a:endParaRPr lang="en-US" altLang="zh-CN" sz="2200" b="1" dirty="0">
              <a:solidFill>
                <a:schemeClr val="tx1">
                  <a:lumMod val="50000"/>
                  <a:lumOff val="50000"/>
                </a:schemeClr>
              </a:solidFill>
              <a:latin typeface="微软雅黑" pitchFamily="34" charset="-122"/>
              <a:ea typeface="微软雅黑" pitchFamily="34" charset="-122"/>
            </a:endParaRPr>
          </a:p>
        </p:txBody>
      </p:sp>
      <p:sp>
        <p:nvSpPr>
          <p:cNvPr id="48" name="矩形 47"/>
          <p:cNvSpPr>
            <a:spLocks noChangeArrowheads="1"/>
          </p:cNvSpPr>
          <p:nvPr/>
        </p:nvSpPr>
        <p:spPr bwMode="auto">
          <a:xfrm>
            <a:off x="1503514" y="1425474"/>
            <a:ext cx="9184977" cy="65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30000"/>
              </a:lnSpc>
              <a:spcBef>
                <a:spcPct val="0"/>
              </a:spcBef>
              <a:buNone/>
            </a:pPr>
            <a:r>
              <a:rPr lang="zh-CN" altLang="en-US" sz="1400" dirty="0">
                <a:solidFill>
                  <a:schemeClr val="tx1">
                    <a:lumMod val="50000"/>
                    <a:lumOff val="50000"/>
                  </a:schemeClr>
                </a:solidFill>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sp>
        <p:nvSpPr>
          <p:cNvPr id="49" name="矩形 47"/>
          <p:cNvSpPr>
            <a:spLocks noChangeArrowheads="1"/>
          </p:cNvSpPr>
          <p:nvPr/>
        </p:nvSpPr>
        <p:spPr bwMode="auto">
          <a:xfrm>
            <a:off x="1503514" y="5099900"/>
            <a:ext cx="9184977"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30000"/>
              </a:lnSpc>
              <a:spcBef>
                <a:spcPct val="0"/>
              </a:spcBef>
              <a:buNone/>
            </a:pPr>
            <a:r>
              <a:rPr lang="zh-CN" altLang="en-US" sz="1400" dirty="0">
                <a:solidFill>
                  <a:schemeClr val="tx1">
                    <a:lumMod val="50000"/>
                    <a:lumOff val="50000"/>
                  </a:schemeClr>
                </a:solidFill>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a:t>
            </a:r>
          </a:p>
        </p:txBody>
      </p:sp>
      <p:sp>
        <p:nvSpPr>
          <p:cNvPr id="7" name="标题 6"/>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216819505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outVertical)">
                                      <p:cBhvr>
                                        <p:cTn id="7" dur="500"/>
                                        <p:tgtEl>
                                          <p:spTgt spid="48"/>
                                        </p:tgtEl>
                                      </p:cBhvr>
                                    </p:animEffect>
                                  </p:childTnLst>
                                </p:cTn>
                              </p:par>
                              <p:par>
                                <p:cTn id="8" presetID="2" presetClass="entr" presetSubtype="2" fill="hold" nodeType="withEffect">
                                  <p:stCondLst>
                                    <p:cond delay="50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500" fill="hold"/>
                                        <p:tgtEl>
                                          <p:spTgt spid="32"/>
                                        </p:tgtEl>
                                        <p:attrNameLst>
                                          <p:attrName>ppt_x</p:attrName>
                                        </p:attrNameLst>
                                      </p:cBhvr>
                                      <p:tavLst>
                                        <p:tav tm="0">
                                          <p:val>
                                            <p:strVal val="1+#ppt_w/2"/>
                                          </p:val>
                                        </p:tav>
                                        <p:tav tm="100000">
                                          <p:val>
                                            <p:strVal val="#ppt_x"/>
                                          </p:val>
                                        </p:tav>
                                      </p:tavLst>
                                    </p:anim>
                                    <p:anim calcmode="lin" valueType="num">
                                      <p:cBhvr additive="base">
                                        <p:cTn id="11" dur="500" fill="hold"/>
                                        <p:tgtEl>
                                          <p:spTgt spid="32"/>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1500"/>
                                  </p:stCondLst>
                                  <p:childTnLst>
                                    <p:set>
                                      <p:cBhvr>
                                        <p:cTn id="13" dur="1" fill="hold">
                                          <p:stCondLst>
                                            <p:cond delay="0"/>
                                          </p:stCondLst>
                                        </p:cTn>
                                        <p:tgtEl>
                                          <p:spTgt spid="33"/>
                                        </p:tgtEl>
                                        <p:attrNameLst>
                                          <p:attrName>style.visibility</p:attrName>
                                        </p:attrNameLst>
                                      </p:cBhvr>
                                      <p:to>
                                        <p:strVal val="visible"/>
                                      </p:to>
                                    </p:set>
                                    <p:anim calcmode="lin" valueType="num">
                                      <p:cBhvr additive="base">
                                        <p:cTn id="14" dur="500" fill="hold"/>
                                        <p:tgtEl>
                                          <p:spTgt spid="33"/>
                                        </p:tgtEl>
                                        <p:attrNameLst>
                                          <p:attrName>ppt_x</p:attrName>
                                        </p:attrNameLst>
                                      </p:cBhvr>
                                      <p:tavLst>
                                        <p:tav tm="0">
                                          <p:val>
                                            <p:strVal val="1+#ppt_w/2"/>
                                          </p:val>
                                        </p:tav>
                                        <p:tav tm="100000">
                                          <p:val>
                                            <p:strVal val="#ppt_x"/>
                                          </p:val>
                                        </p:tav>
                                      </p:tavLst>
                                    </p:anim>
                                    <p:anim calcmode="lin" valueType="num">
                                      <p:cBhvr additive="base">
                                        <p:cTn id="15" dur="500" fill="hold"/>
                                        <p:tgtEl>
                                          <p:spTgt spid="33"/>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225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1+#ppt_w/2"/>
                                          </p:val>
                                        </p:tav>
                                        <p:tav tm="100000">
                                          <p:val>
                                            <p:strVal val="#ppt_x"/>
                                          </p:val>
                                        </p:tav>
                                      </p:tavLst>
                                    </p:anim>
                                    <p:anim calcmode="lin" valueType="num">
                                      <p:cBhvr additive="base">
                                        <p:cTn id="19" dur="500" fill="hold"/>
                                        <p:tgtEl>
                                          <p:spTgt spid="34"/>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325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1+#ppt_w/2"/>
                                          </p:val>
                                        </p:tav>
                                        <p:tav tm="100000">
                                          <p:val>
                                            <p:strVal val="#ppt_x"/>
                                          </p:val>
                                        </p:tav>
                                      </p:tavLst>
                                    </p:anim>
                                    <p:anim calcmode="lin" valueType="num">
                                      <p:cBhvr additive="base">
                                        <p:cTn id="23" dur="500" fill="hold"/>
                                        <p:tgtEl>
                                          <p:spTgt spid="35"/>
                                        </p:tgtEl>
                                        <p:attrNameLst>
                                          <p:attrName>ppt_y</p:attrName>
                                        </p:attrNameLst>
                                      </p:cBhvr>
                                      <p:tavLst>
                                        <p:tav tm="0">
                                          <p:val>
                                            <p:strVal val="#ppt_y"/>
                                          </p:val>
                                        </p:tav>
                                        <p:tav tm="100000">
                                          <p:val>
                                            <p:strVal val="#ppt_y"/>
                                          </p:val>
                                        </p:tav>
                                      </p:tavLst>
                                    </p:anim>
                                  </p:childTnLst>
                                </p:cTn>
                              </p:par>
                              <p:par>
                                <p:cTn id="24" presetID="23" presetClass="entr" presetSubtype="528" fill="hold" grpId="0" nodeType="withEffect">
                                  <p:stCondLst>
                                    <p:cond delay="4000"/>
                                  </p:stCondLst>
                                  <p:childTnLst>
                                    <p:set>
                                      <p:cBhvr>
                                        <p:cTn id="25" dur="1" fill="hold">
                                          <p:stCondLst>
                                            <p:cond delay="0"/>
                                          </p:stCondLst>
                                        </p:cTn>
                                        <p:tgtEl>
                                          <p:spTgt spid="40"/>
                                        </p:tgtEl>
                                        <p:attrNameLst>
                                          <p:attrName>style.visibility</p:attrName>
                                        </p:attrNameLst>
                                      </p:cBhvr>
                                      <p:to>
                                        <p:strVal val="visible"/>
                                      </p:to>
                                    </p:set>
                                    <p:anim calcmode="lin" valueType="num">
                                      <p:cBhvr>
                                        <p:cTn id="26" dur="400" fill="hold"/>
                                        <p:tgtEl>
                                          <p:spTgt spid="40"/>
                                        </p:tgtEl>
                                        <p:attrNameLst>
                                          <p:attrName>ppt_w</p:attrName>
                                        </p:attrNameLst>
                                      </p:cBhvr>
                                      <p:tavLst>
                                        <p:tav tm="0">
                                          <p:val>
                                            <p:fltVal val="0"/>
                                          </p:val>
                                        </p:tav>
                                        <p:tav tm="100000">
                                          <p:val>
                                            <p:strVal val="#ppt_w"/>
                                          </p:val>
                                        </p:tav>
                                      </p:tavLst>
                                    </p:anim>
                                    <p:anim calcmode="lin" valueType="num">
                                      <p:cBhvr>
                                        <p:cTn id="27" dur="400" fill="hold"/>
                                        <p:tgtEl>
                                          <p:spTgt spid="40"/>
                                        </p:tgtEl>
                                        <p:attrNameLst>
                                          <p:attrName>ppt_h</p:attrName>
                                        </p:attrNameLst>
                                      </p:cBhvr>
                                      <p:tavLst>
                                        <p:tav tm="0">
                                          <p:val>
                                            <p:fltVal val="0"/>
                                          </p:val>
                                        </p:tav>
                                        <p:tav tm="100000">
                                          <p:val>
                                            <p:strVal val="#ppt_h"/>
                                          </p:val>
                                        </p:tav>
                                      </p:tavLst>
                                    </p:anim>
                                    <p:anim calcmode="lin" valueType="num">
                                      <p:cBhvr>
                                        <p:cTn id="28" dur="400" fill="hold"/>
                                        <p:tgtEl>
                                          <p:spTgt spid="40"/>
                                        </p:tgtEl>
                                        <p:attrNameLst>
                                          <p:attrName>ppt_x</p:attrName>
                                        </p:attrNameLst>
                                      </p:cBhvr>
                                      <p:tavLst>
                                        <p:tav tm="0">
                                          <p:val>
                                            <p:fltVal val="0.5"/>
                                          </p:val>
                                        </p:tav>
                                        <p:tav tm="100000">
                                          <p:val>
                                            <p:strVal val="#ppt_x"/>
                                          </p:val>
                                        </p:tav>
                                      </p:tavLst>
                                    </p:anim>
                                    <p:anim calcmode="lin" valueType="num">
                                      <p:cBhvr>
                                        <p:cTn id="29" dur="400" fill="hold"/>
                                        <p:tgtEl>
                                          <p:spTgt spid="40"/>
                                        </p:tgtEl>
                                        <p:attrNameLst>
                                          <p:attrName>ppt_y</p:attrName>
                                        </p:attrNameLst>
                                      </p:cBhvr>
                                      <p:tavLst>
                                        <p:tav tm="0">
                                          <p:val>
                                            <p:fltVal val="0.5"/>
                                          </p:val>
                                        </p:tav>
                                        <p:tav tm="100000">
                                          <p:val>
                                            <p:strVal val="#ppt_y"/>
                                          </p:val>
                                        </p:tav>
                                      </p:tavLst>
                                    </p:anim>
                                  </p:childTnLst>
                                </p:cTn>
                              </p:par>
                            </p:childTnLst>
                          </p:cTn>
                        </p:par>
                        <p:par>
                          <p:cTn id="30" fill="hold">
                            <p:stCondLst>
                              <p:cond delay="4400"/>
                            </p:stCondLst>
                            <p:childTnLst>
                              <p:par>
                                <p:cTn id="31" presetID="16" presetClass="entr" presetSubtype="37" fill="hold" grpId="0" nodeType="afterEffect">
                                  <p:stCondLst>
                                    <p:cond delay="250"/>
                                  </p:stCondLst>
                                  <p:childTnLst>
                                    <p:set>
                                      <p:cBhvr>
                                        <p:cTn id="32" dur="1" fill="hold">
                                          <p:stCondLst>
                                            <p:cond delay="0"/>
                                          </p:stCondLst>
                                        </p:cTn>
                                        <p:tgtEl>
                                          <p:spTgt spid="49"/>
                                        </p:tgtEl>
                                        <p:attrNameLst>
                                          <p:attrName>style.visibility</p:attrName>
                                        </p:attrNameLst>
                                      </p:cBhvr>
                                      <p:to>
                                        <p:strVal val="visible"/>
                                      </p:to>
                                    </p:set>
                                    <p:animEffect transition="in" filter="barn(outVertical)">
                                      <p:cBhvr>
                                        <p:cTn id="3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8" grpId="0"/>
      <p:bldP spid="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4" y="3375005"/>
            <a:ext cx="6737722" cy="367427"/>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89">
              <a:latin typeface="微软雅黑" panose="020B0503020204020204" pitchFamily="34" charset="-122"/>
              <a:ea typeface="微软雅黑" panose="020B0503020204020204" pitchFamily="34" charset="-122"/>
            </a:endParaRPr>
          </a:p>
        </p:txBody>
      </p:sp>
      <p:sp>
        <p:nvSpPr>
          <p:cNvPr id="3" name="文本框 3"/>
          <p:cNvSpPr txBox="1"/>
          <p:nvPr/>
        </p:nvSpPr>
        <p:spPr>
          <a:xfrm>
            <a:off x="6225089" y="1996939"/>
            <a:ext cx="1158482" cy="1421920"/>
          </a:xfrm>
          <a:prstGeom prst="rect">
            <a:avLst/>
          </a:prstGeom>
          <a:noFill/>
        </p:spPr>
        <p:txBody>
          <a:bodyPr wrap="none" lIns="91431" tIns="45716" rIns="91431" bIns="45716" rtlCol="0">
            <a:spAutoFit/>
          </a:bodyPr>
          <a:lstStyle/>
          <a:p>
            <a:pPr algn="ctr">
              <a:lnSpc>
                <a:spcPct val="90000"/>
              </a:lnSpc>
            </a:pPr>
            <a:r>
              <a:rPr lang="en-US" altLang="zh-CN" sz="3600" dirty="0">
                <a:solidFill>
                  <a:schemeClr val="accent3"/>
                </a:solidFill>
                <a:latin typeface="微软雅黑" panose="020B0503020204020204" pitchFamily="34" charset="-122"/>
                <a:ea typeface="微软雅黑" panose="020B0503020204020204" pitchFamily="34" charset="-122"/>
              </a:rPr>
              <a:t>Step</a:t>
            </a:r>
          </a:p>
          <a:p>
            <a:pPr algn="ctr">
              <a:lnSpc>
                <a:spcPct val="90000"/>
              </a:lnSpc>
            </a:pPr>
            <a:r>
              <a:rPr lang="en-US" altLang="zh-CN" sz="6000" dirty="0">
                <a:solidFill>
                  <a:schemeClr val="accent3"/>
                </a:solidFill>
                <a:latin typeface="微软雅黑" panose="020B0503020204020204" pitchFamily="34" charset="-122"/>
                <a:ea typeface="微软雅黑" panose="020B0503020204020204" pitchFamily="34" charset="-122"/>
              </a:rPr>
              <a:t>01</a:t>
            </a:r>
            <a:endParaRPr lang="zh-CN" altLang="en-US" sz="6000" dirty="0">
              <a:solidFill>
                <a:schemeClr val="accent3"/>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5619906" y="1429324"/>
            <a:ext cx="2312810" cy="2313111"/>
            <a:chOff x="6864437" y="1751529"/>
            <a:chExt cx="1970470" cy="1970470"/>
          </a:xfrm>
          <a:effectLst>
            <a:outerShdw blurRad="50800" dist="38100" dir="2700000" algn="tl" rotWithShape="0">
              <a:prstClr val="black">
                <a:alpha val="40000"/>
              </a:prstClr>
            </a:outerShdw>
          </a:effectLst>
        </p:grpSpPr>
        <p:sp>
          <p:nvSpPr>
            <p:cNvPr id="5" name="任意多边形 4"/>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微软雅黑" panose="020B0503020204020204" pitchFamily="34" charset="-122"/>
                <a:ea typeface="微软雅黑" panose="020B0503020204020204" pitchFamily="34" charset="-122"/>
              </a:endParaRPr>
            </a:p>
          </p:txBody>
        </p:sp>
        <p:sp>
          <p:nvSpPr>
            <p:cNvPr id="6" name="任意多边形 5"/>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微软雅黑" panose="020B0503020204020204" pitchFamily="34" charset="-122"/>
                <a:ea typeface="微软雅黑" panose="020B0503020204020204" pitchFamily="34" charset="-122"/>
              </a:endParaRPr>
            </a:p>
          </p:txBody>
        </p:sp>
      </p:grpSp>
      <p:sp>
        <p:nvSpPr>
          <p:cNvPr id="7" name="矩形 6"/>
          <p:cNvSpPr/>
          <p:nvPr/>
        </p:nvSpPr>
        <p:spPr>
          <a:xfrm flipV="1">
            <a:off x="794" y="4078417"/>
            <a:ext cx="4595598" cy="3696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89">
              <a:latin typeface="微软雅黑" panose="020B0503020204020204" pitchFamily="34" charset="-122"/>
              <a:ea typeface="微软雅黑" panose="020B0503020204020204" pitchFamily="34" charset="-122"/>
            </a:endParaRPr>
          </a:p>
        </p:txBody>
      </p:sp>
      <p:sp>
        <p:nvSpPr>
          <p:cNvPr id="8" name="文本框 16"/>
          <p:cNvSpPr txBox="1"/>
          <p:nvPr/>
        </p:nvSpPr>
        <p:spPr>
          <a:xfrm>
            <a:off x="4028215" y="4628891"/>
            <a:ext cx="1158482" cy="1421920"/>
          </a:xfrm>
          <a:prstGeom prst="rect">
            <a:avLst/>
          </a:prstGeom>
          <a:noFill/>
        </p:spPr>
        <p:txBody>
          <a:bodyPr wrap="none" lIns="91431" tIns="45716" rIns="91431" bIns="45716" rtlCol="0">
            <a:spAutoFit/>
          </a:bodyPr>
          <a:lstStyle/>
          <a:p>
            <a:pPr algn="ctr">
              <a:lnSpc>
                <a:spcPct val="90000"/>
              </a:lnSpc>
            </a:pPr>
            <a:r>
              <a:rPr lang="en-US" altLang="zh-CN" sz="3600" dirty="0">
                <a:solidFill>
                  <a:schemeClr val="accent2"/>
                </a:solidFill>
                <a:latin typeface="微软雅黑" panose="020B0503020204020204" pitchFamily="34" charset="-122"/>
                <a:ea typeface="微软雅黑" panose="020B0503020204020204" pitchFamily="34" charset="-122"/>
              </a:rPr>
              <a:t>Step</a:t>
            </a:r>
          </a:p>
          <a:p>
            <a:pPr algn="ctr">
              <a:lnSpc>
                <a:spcPct val="90000"/>
              </a:lnSpc>
            </a:pPr>
            <a:r>
              <a:rPr lang="en-US" altLang="zh-CN" sz="6000" dirty="0">
                <a:solidFill>
                  <a:schemeClr val="accent2"/>
                </a:solidFill>
                <a:latin typeface="微软雅黑" panose="020B0503020204020204" pitchFamily="34" charset="-122"/>
                <a:ea typeface="微软雅黑" panose="020B0503020204020204" pitchFamily="34" charset="-122"/>
              </a:rPr>
              <a:t>02</a:t>
            </a:r>
            <a:endParaRPr lang="zh-CN" altLang="en-US" sz="6000" dirty="0">
              <a:solidFill>
                <a:schemeClr val="accent2"/>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flipV="1">
            <a:off x="3455110" y="4078421"/>
            <a:ext cx="2312810" cy="2313111"/>
            <a:chOff x="6864437" y="1751529"/>
            <a:chExt cx="1970470" cy="1970470"/>
          </a:xfrm>
          <a:effectLst>
            <a:outerShdw blurRad="50800" dist="38100" dir="2700000" algn="tl" rotWithShape="0">
              <a:prstClr val="black">
                <a:alpha val="40000"/>
              </a:prstClr>
            </a:outerShdw>
          </a:effectLst>
        </p:grpSpPr>
        <p:sp>
          <p:nvSpPr>
            <p:cNvPr id="10" name="任意多边形 9"/>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微软雅黑" panose="020B0503020204020204" pitchFamily="34" charset="-122"/>
                <a:ea typeface="微软雅黑" panose="020B0503020204020204" pitchFamily="34" charset="-122"/>
              </a:endParaRPr>
            </a:p>
          </p:txBody>
        </p:sp>
        <p:sp>
          <p:nvSpPr>
            <p:cNvPr id="11" name="任意多边形 10"/>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微软雅黑" panose="020B0503020204020204" pitchFamily="34" charset="-122"/>
                <a:ea typeface="微软雅黑" panose="020B0503020204020204" pitchFamily="34" charset="-122"/>
              </a:endParaRPr>
            </a:p>
          </p:txBody>
        </p:sp>
      </p:grpSp>
      <p:sp>
        <p:nvSpPr>
          <p:cNvPr id="12" name="矩形 11"/>
          <p:cNvSpPr/>
          <p:nvPr/>
        </p:nvSpPr>
        <p:spPr>
          <a:xfrm flipV="1">
            <a:off x="6990330" y="4078417"/>
            <a:ext cx="5200878" cy="3696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zh-CN" altLang="en-US" sz="2489">
              <a:latin typeface="微软雅黑" panose="020B0503020204020204" pitchFamily="34" charset="-122"/>
              <a:ea typeface="微软雅黑" panose="020B0503020204020204" pitchFamily="34" charset="-122"/>
            </a:endParaRPr>
          </a:p>
        </p:txBody>
      </p:sp>
      <p:sp>
        <p:nvSpPr>
          <p:cNvPr id="13" name="文本框 24"/>
          <p:cNvSpPr txBox="1"/>
          <p:nvPr/>
        </p:nvSpPr>
        <p:spPr>
          <a:xfrm>
            <a:off x="6519387" y="4644933"/>
            <a:ext cx="1158482" cy="1421920"/>
          </a:xfrm>
          <a:prstGeom prst="rect">
            <a:avLst/>
          </a:prstGeom>
          <a:noFill/>
        </p:spPr>
        <p:txBody>
          <a:bodyPr wrap="none" lIns="91431" tIns="45716" rIns="91431" bIns="45716" rtlCol="0">
            <a:spAutoFit/>
          </a:bodyPr>
          <a:lstStyle/>
          <a:p>
            <a:pPr algn="ctr">
              <a:lnSpc>
                <a:spcPct val="90000"/>
              </a:lnSpc>
            </a:pPr>
            <a:r>
              <a:rPr lang="en-US" altLang="zh-CN" sz="3600" dirty="0">
                <a:solidFill>
                  <a:schemeClr val="accent4"/>
                </a:solidFill>
                <a:latin typeface="微软雅黑" panose="020B0503020204020204" pitchFamily="34" charset="-122"/>
                <a:ea typeface="微软雅黑" panose="020B0503020204020204" pitchFamily="34" charset="-122"/>
              </a:rPr>
              <a:t>Step</a:t>
            </a:r>
          </a:p>
          <a:p>
            <a:pPr algn="ctr">
              <a:lnSpc>
                <a:spcPct val="90000"/>
              </a:lnSpc>
            </a:pPr>
            <a:r>
              <a:rPr lang="en-US" altLang="zh-CN" sz="6000" dirty="0">
                <a:solidFill>
                  <a:schemeClr val="accent4"/>
                </a:solidFill>
                <a:latin typeface="微软雅黑" panose="020B0503020204020204" pitchFamily="34" charset="-122"/>
                <a:ea typeface="微软雅黑" panose="020B0503020204020204" pitchFamily="34" charset="-122"/>
              </a:rPr>
              <a:t>03</a:t>
            </a:r>
            <a:endParaRPr lang="zh-CN" altLang="en-US" sz="6000" dirty="0">
              <a:solidFill>
                <a:schemeClr val="accent4"/>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flipV="1">
            <a:off x="5899087" y="4078421"/>
            <a:ext cx="2312810" cy="2313111"/>
            <a:chOff x="6864437" y="1751529"/>
            <a:chExt cx="1970470" cy="1970470"/>
          </a:xfrm>
          <a:effectLst>
            <a:outerShdw blurRad="50800" dist="38100" dir="2700000" algn="tl" rotWithShape="0">
              <a:prstClr val="black">
                <a:alpha val="40000"/>
              </a:prstClr>
            </a:outerShdw>
          </a:effectLst>
        </p:grpSpPr>
        <p:sp>
          <p:nvSpPr>
            <p:cNvPr id="15" name="任意多边形 14"/>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微软雅黑" panose="020B0503020204020204" pitchFamily="34" charset="-122"/>
                <a:ea typeface="微软雅黑" panose="020B0503020204020204" pitchFamily="34" charset="-122"/>
              </a:endParaRPr>
            </a:p>
          </p:txBody>
        </p:sp>
        <p:sp>
          <p:nvSpPr>
            <p:cNvPr id="16" name="任意多边形 15"/>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89">
                <a:latin typeface="微软雅黑" panose="020B0503020204020204" pitchFamily="34" charset="-122"/>
                <a:ea typeface="微软雅黑" panose="020B0503020204020204" pitchFamily="34" charset="-122"/>
              </a:endParaRPr>
            </a:p>
          </p:txBody>
        </p:sp>
      </p:grpSp>
      <p:sp>
        <p:nvSpPr>
          <p:cNvPr id="17" name="TextBox 59"/>
          <p:cNvSpPr txBox="1">
            <a:spLocks noChangeArrowheads="1"/>
          </p:cNvSpPr>
          <p:nvPr/>
        </p:nvSpPr>
        <p:spPr bwMode="auto">
          <a:xfrm flipH="1">
            <a:off x="2640974" y="1874544"/>
            <a:ext cx="258835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r">
              <a:defRPr/>
            </a:pPr>
            <a:r>
              <a:rPr lang="zh-CN" altLang="en-US" sz="2000" b="1" dirty="0">
                <a:solidFill>
                  <a:schemeClr val="tx1">
                    <a:lumMod val="50000"/>
                    <a:lumOff val="50000"/>
                  </a:schemeClr>
                </a:solidFill>
                <a:latin typeface="微软雅黑" pitchFamily="34" charset="-122"/>
                <a:ea typeface="微软雅黑" pitchFamily="34" charset="-122"/>
              </a:rPr>
              <a:t>点击此处输入内容</a:t>
            </a:r>
            <a:endParaRPr lang="en-US" altLang="ko-KR" sz="2000" kern="0" dirty="0">
              <a:solidFill>
                <a:schemeClr val="tx1">
                  <a:lumMod val="50000"/>
                  <a:lumOff val="50000"/>
                </a:schemeClr>
              </a:solidFill>
              <a:latin typeface="微软雅黑" pitchFamily="34" charset="-122"/>
              <a:ea typeface="微软雅黑" pitchFamily="34" charset="-122"/>
            </a:endParaRPr>
          </a:p>
        </p:txBody>
      </p:sp>
      <p:sp>
        <p:nvSpPr>
          <p:cNvPr id="18" name="矩形 17"/>
          <p:cNvSpPr>
            <a:spLocks noChangeArrowheads="1"/>
          </p:cNvSpPr>
          <p:nvPr/>
        </p:nvSpPr>
        <p:spPr bwMode="auto">
          <a:xfrm>
            <a:off x="1352501" y="2247367"/>
            <a:ext cx="3969781" cy="107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endParaRPr>
          </a:p>
        </p:txBody>
      </p:sp>
      <p:sp>
        <p:nvSpPr>
          <p:cNvPr id="19" name="TextBox 59"/>
          <p:cNvSpPr txBox="1">
            <a:spLocks noChangeArrowheads="1"/>
          </p:cNvSpPr>
          <p:nvPr/>
        </p:nvSpPr>
        <p:spPr bwMode="auto">
          <a:xfrm flipH="1">
            <a:off x="8238285" y="4602708"/>
            <a:ext cx="258835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defRPr/>
            </a:pPr>
            <a:r>
              <a:rPr lang="zh-CN" altLang="en-US" sz="2000" b="1" dirty="0">
                <a:solidFill>
                  <a:schemeClr val="tx1">
                    <a:lumMod val="50000"/>
                    <a:lumOff val="50000"/>
                  </a:schemeClr>
                </a:solidFill>
                <a:latin typeface="微软雅黑" pitchFamily="34" charset="-122"/>
                <a:ea typeface="微软雅黑" pitchFamily="34" charset="-122"/>
              </a:rPr>
              <a:t>点击此处输入内容</a:t>
            </a:r>
            <a:endParaRPr lang="en-US" altLang="ko-KR" sz="2000" kern="0" dirty="0">
              <a:solidFill>
                <a:schemeClr val="tx1">
                  <a:lumMod val="50000"/>
                  <a:lumOff val="50000"/>
                </a:schemeClr>
              </a:solidFill>
              <a:latin typeface="微软雅黑" pitchFamily="34" charset="-122"/>
              <a:ea typeface="微软雅黑" pitchFamily="34" charset="-122"/>
            </a:endParaRPr>
          </a:p>
        </p:txBody>
      </p:sp>
      <p:sp>
        <p:nvSpPr>
          <p:cNvPr id="20" name="矩形 17"/>
          <p:cNvSpPr>
            <a:spLocks noChangeArrowheads="1"/>
          </p:cNvSpPr>
          <p:nvPr/>
        </p:nvSpPr>
        <p:spPr bwMode="auto">
          <a:xfrm>
            <a:off x="8438465" y="4988774"/>
            <a:ext cx="2587284" cy="107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在此录入上述图表的综合描述说明，在此录入上述图表的综合描述说明，在此录入上述图表的综合描述说明。</a:t>
            </a:r>
            <a:endParaRPr lang="zh-CN" altLang="en-US" sz="1400" dirty="0">
              <a:solidFill>
                <a:schemeClr val="tx1">
                  <a:lumMod val="50000"/>
                  <a:lumOff val="50000"/>
                </a:schemeClr>
              </a:solidFill>
            </a:endParaRPr>
          </a:p>
        </p:txBody>
      </p:sp>
      <p:sp>
        <p:nvSpPr>
          <p:cNvPr id="21" name="TextBox 59"/>
          <p:cNvSpPr txBox="1">
            <a:spLocks noChangeArrowheads="1"/>
          </p:cNvSpPr>
          <p:nvPr/>
        </p:nvSpPr>
        <p:spPr bwMode="auto">
          <a:xfrm flipH="1">
            <a:off x="991365" y="4572207"/>
            <a:ext cx="258835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defRPr/>
            </a:pPr>
            <a:r>
              <a:rPr lang="zh-CN" altLang="en-US" sz="2000" b="1" dirty="0">
                <a:solidFill>
                  <a:schemeClr val="tx1">
                    <a:lumMod val="50000"/>
                    <a:lumOff val="50000"/>
                  </a:schemeClr>
                </a:solidFill>
                <a:latin typeface="微软雅黑" pitchFamily="34" charset="-122"/>
                <a:ea typeface="微软雅黑" pitchFamily="34" charset="-122"/>
              </a:rPr>
              <a:t>点击输入内容</a:t>
            </a:r>
            <a:endParaRPr lang="en-US" altLang="ko-KR" sz="2000" kern="0" dirty="0">
              <a:solidFill>
                <a:schemeClr val="tx1">
                  <a:lumMod val="50000"/>
                  <a:lumOff val="50000"/>
                </a:schemeClr>
              </a:solidFill>
              <a:latin typeface="微软雅黑" pitchFamily="34" charset="-122"/>
              <a:ea typeface="微软雅黑" pitchFamily="34" charset="-122"/>
            </a:endParaRPr>
          </a:p>
        </p:txBody>
      </p:sp>
      <p:sp>
        <p:nvSpPr>
          <p:cNvPr id="22" name="矩形 17"/>
          <p:cNvSpPr>
            <a:spLocks noChangeArrowheads="1"/>
          </p:cNvSpPr>
          <p:nvPr/>
        </p:nvSpPr>
        <p:spPr bwMode="auto">
          <a:xfrm>
            <a:off x="1352500" y="4958274"/>
            <a:ext cx="1860002" cy="107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在此录入上述图表的综合描述说明，在此录入上述图表的综合描述说明。</a:t>
            </a:r>
            <a:endParaRPr lang="zh-CN" altLang="en-US" sz="1400" dirty="0">
              <a:solidFill>
                <a:schemeClr val="tx1">
                  <a:lumMod val="50000"/>
                  <a:lumOff val="50000"/>
                </a:schemeClr>
              </a:solidFill>
            </a:endParaRPr>
          </a:p>
        </p:txBody>
      </p:sp>
      <p:sp>
        <p:nvSpPr>
          <p:cNvPr id="24" name="标题 23"/>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26320526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45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1" fill="hold" nodeType="withEffect">
                                  <p:stCondLst>
                                    <p:cond delay="7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2"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par>
                                <p:cTn id="20" presetID="22" presetClass="entr" presetSubtype="1" fill="hold" nodeType="withEffect">
                                  <p:stCondLst>
                                    <p:cond delay="70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p:stCondLst>
                              <p:cond delay="12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1700"/>
                            </p:stCondLst>
                            <p:childTnLst>
                              <p:par>
                                <p:cTn id="34" presetID="22" presetClass="entr" presetSubtype="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right)">
                                      <p:cBhvr>
                                        <p:cTn id="42" dur="500"/>
                                        <p:tgtEl>
                                          <p:spTgt spid="21"/>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right)">
                                      <p:cBhvr>
                                        <p:cTn id="45" dur="500"/>
                                        <p:tgtEl>
                                          <p:spTgt spid="2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p:bldP spid="12" grpId="0" animBg="1"/>
      <p:bldP spid="13" grpId="0"/>
      <p:bldP spid="17" grpId="0"/>
      <p:bldP spid="18" grpId="0"/>
      <p:bldP spid="19" grpId="0"/>
      <p:bldP spid="20" grpId="0"/>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5481289" y="1944166"/>
            <a:ext cx="2181623" cy="1569660"/>
          </a:xfrm>
          <a:prstGeom prst="rect">
            <a:avLst/>
          </a:prstGeom>
          <a:noFill/>
        </p:spPr>
        <p:txBody>
          <a:bodyPr wrap="none" rtlCol="0">
            <a:spAutoFit/>
          </a:bodyPr>
          <a:lstStyle/>
          <a:p>
            <a:r>
              <a:rPr lang="en-US" altLang="zh-CN" sz="9600" b="1" dirty="0">
                <a:solidFill>
                  <a:schemeClr val="tx2"/>
                </a:solidFill>
                <a:latin typeface="微软雅黑" panose="020B0503020204020204" pitchFamily="34" charset="-122"/>
                <a:ea typeface="微软雅黑" panose="020B0503020204020204" pitchFamily="34" charset="-122"/>
              </a:rPr>
              <a:t>P</a:t>
            </a:r>
            <a:r>
              <a:rPr lang="en-US" altLang="zh-CN" sz="6400" b="1" dirty="0">
                <a:solidFill>
                  <a:schemeClr val="tx2"/>
                </a:solidFill>
                <a:latin typeface="微软雅黑" panose="020B0503020204020204" pitchFamily="34" charset="-122"/>
                <a:ea typeface="微软雅黑" panose="020B0503020204020204" pitchFamily="34" charset="-122"/>
              </a:rPr>
              <a:t>art</a:t>
            </a:r>
            <a:endParaRPr lang="zh-CN" altLang="en-US" sz="6400" b="1" dirty="0">
              <a:solidFill>
                <a:schemeClr val="tx2"/>
              </a:solidFill>
              <a:latin typeface="微软雅黑" panose="020B0503020204020204" pitchFamily="34" charset="-122"/>
              <a:ea typeface="微软雅黑" panose="020B0503020204020204" pitchFamily="34" charset="-122"/>
            </a:endParaRPr>
          </a:p>
        </p:txBody>
      </p:sp>
      <p:sp>
        <p:nvSpPr>
          <p:cNvPr id="3" name="TextBox 22"/>
          <p:cNvSpPr txBox="1"/>
          <p:nvPr/>
        </p:nvSpPr>
        <p:spPr>
          <a:xfrm>
            <a:off x="7741621" y="1949095"/>
            <a:ext cx="1704313" cy="1569660"/>
          </a:xfrm>
          <a:prstGeom prst="rect">
            <a:avLst/>
          </a:prstGeom>
          <a:noFill/>
        </p:spPr>
        <p:txBody>
          <a:bodyPr wrap="none" rtlCol="0">
            <a:spAutoFit/>
          </a:bodyPr>
          <a:lstStyle/>
          <a:p>
            <a:r>
              <a:rPr lang="en-US" altLang="zh-CN" sz="9600" b="1" dirty="0">
                <a:solidFill>
                  <a:schemeClr val="tx2"/>
                </a:solidFill>
                <a:latin typeface="微软雅黑" panose="020B0503020204020204" pitchFamily="34" charset="-122"/>
                <a:ea typeface="微软雅黑" panose="020B0503020204020204" pitchFamily="34" charset="-122"/>
              </a:rPr>
              <a:t>05</a:t>
            </a:r>
            <a:endParaRPr lang="zh-CN" altLang="en-US" sz="9600" b="1" dirty="0">
              <a:solidFill>
                <a:schemeClr val="tx2"/>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5679590" y="3357511"/>
            <a:ext cx="3697269"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5679590" y="4125597"/>
            <a:ext cx="3697269"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TextBox 25"/>
          <p:cNvSpPr txBox="1"/>
          <p:nvPr/>
        </p:nvSpPr>
        <p:spPr>
          <a:xfrm>
            <a:off x="5645710" y="3281775"/>
            <a:ext cx="3765029" cy="861390"/>
          </a:xfrm>
          <a:prstGeom prst="rect">
            <a:avLst/>
          </a:prstGeom>
          <a:noFill/>
        </p:spPr>
        <p:txBody>
          <a:bodyPr wrap="square" rtlCol="0">
            <a:spAutoFit/>
          </a:bodyPr>
          <a:lstStyle/>
          <a:p>
            <a:pPr algn="ctr">
              <a:lnSpc>
                <a:spcPct val="125000"/>
              </a:lnSpc>
            </a:pPr>
            <a:r>
              <a:rPr lang="zh-CN" altLang="en-US" sz="4400" b="1" dirty="0">
                <a:solidFill>
                  <a:schemeClr val="tx2"/>
                </a:solidFill>
                <a:latin typeface="微软雅黑" pitchFamily="34" charset="-122"/>
                <a:ea typeface="微软雅黑" pitchFamily="34" charset="-122"/>
              </a:rPr>
              <a:t>明年工作计划</a:t>
            </a:r>
          </a:p>
        </p:txBody>
      </p:sp>
      <p:grpSp>
        <p:nvGrpSpPr>
          <p:cNvPr id="7" name="组合 6"/>
          <p:cNvGrpSpPr/>
          <p:nvPr/>
        </p:nvGrpSpPr>
        <p:grpSpPr>
          <a:xfrm>
            <a:off x="2639618" y="1917352"/>
            <a:ext cx="2745660" cy="2496277"/>
            <a:chOff x="1979712" y="2065412"/>
            <a:chExt cx="2059245" cy="1872208"/>
          </a:xfrm>
        </p:grpSpPr>
        <p:sp>
          <p:nvSpPr>
            <p:cNvPr id="8" name="圆角矩形 7"/>
            <p:cNvSpPr/>
            <p:nvPr/>
          </p:nvSpPr>
          <p:spPr>
            <a:xfrm>
              <a:off x="1979712" y="2065412"/>
              <a:ext cx="2059245" cy="187220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823C1E"/>
                </a:solidFill>
              </a:endParaRPr>
            </a:p>
          </p:txBody>
        </p:sp>
        <p:pic>
          <p:nvPicPr>
            <p:cNvPr id="9" name="图片 8"/>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2415914" y="2353444"/>
              <a:ext cx="1264590" cy="1319389"/>
            </a:xfrm>
            <a:prstGeom prst="rect">
              <a:avLst/>
            </a:prstGeom>
          </p:spPr>
        </p:pic>
      </p:grpSp>
    </p:spTree>
    <p:extLst>
      <p:ext uri="{BB962C8B-B14F-4D97-AF65-F5344CB8AC3E}">
        <p14:creationId xmlns:p14="http://schemas.microsoft.com/office/powerpoint/2010/main" val="390019939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6"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childTnLst>
                          </p:cTn>
                        </p:par>
                        <p:par>
                          <p:cTn id="30" fill="hold">
                            <p:stCondLst>
                              <p:cond delay="4500"/>
                            </p:stCondLst>
                            <p:childTnLst>
                              <p:par>
                                <p:cTn id="31" presetID="2" presetClass="entr" presetSubtype="2"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6662" y="5660232"/>
            <a:ext cx="733510"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rPr>
              <a:t>一月</a:t>
            </a:r>
            <a:endParaRPr lang="en-US" sz="1900" dirty="0">
              <a:solidFill>
                <a:schemeClr val="tx1">
                  <a:lumMod val="50000"/>
                  <a:lumOff val="50000"/>
                </a:schemeClr>
              </a:solidFill>
              <a:latin typeface="+mn-ea"/>
            </a:endParaRPr>
          </a:p>
        </p:txBody>
      </p:sp>
      <p:sp>
        <p:nvSpPr>
          <p:cNvPr id="7" name="TextBox 6"/>
          <p:cNvSpPr txBox="1"/>
          <p:nvPr/>
        </p:nvSpPr>
        <p:spPr>
          <a:xfrm>
            <a:off x="1826408" y="5660232"/>
            <a:ext cx="733510"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rPr>
              <a:t>二月</a:t>
            </a:r>
            <a:endParaRPr lang="en-US" sz="1900" dirty="0">
              <a:solidFill>
                <a:schemeClr val="tx1">
                  <a:lumMod val="50000"/>
                  <a:lumOff val="50000"/>
                </a:schemeClr>
              </a:solidFill>
              <a:latin typeface="+mn-ea"/>
            </a:endParaRPr>
          </a:p>
        </p:txBody>
      </p:sp>
      <p:sp>
        <p:nvSpPr>
          <p:cNvPr id="8" name="TextBox 7"/>
          <p:cNvSpPr txBox="1"/>
          <p:nvPr/>
        </p:nvSpPr>
        <p:spPr>
          <a:xfrm>
            <a:off x="2664705" y="5660232"/>
            <a:ext cx="733510"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rPr>
              <a:t>三月</a:t>
            </a:r>
            <a:endParaRPr lang="en-US" sz="1900" dirty="0">
              <a:solidFill>
                <a:schemeClr val="tx1">
                  <a:lumMod val="50000"/>
                  <a:lumOff val="50000"/>
                </a:schemeClr>
              </a:solidFill>
              <a:latin typeface="+mn-ea"/>
            </a:endParaRPr>
          </a:p>
        </p:txBody>
      </p:sp>
      <p:sp>
        <p:nvSpPr>
          <p:cNvPr id="9" name="TextBox 8"/>
          <p:cNvSpPr txBox="1"/>
          <p:nvPr/>
        </p:nvSpPr>
        <p:spPr>
          <a:xfrm>
            <a:off x="3562071" y="5660232"/>
            <a:ext cx="733510"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rPr>
              <a:t>四月</a:t>
            </a:r>
            <a:endParaRPr lang="en-US" sz="1900" dirty="0">
              <a:solidFill>
                <a:schemeClr val="tx1">
                  <a:lumMod val="50000"/>
                  <a:lumOff val="50000"/>
                </a:schemeClr>
              </a:solidFill>
              <a:latin typeface="+mn-ea"/>
            </a:endParaRPr>
          </a:p>
        </p:txBody>
      </p:sp>
      <p:sp>
        <p:nvSpPr>
          <p:cNvPr id="10" name="TextBox 9"/>
          <p:cNvSpPr txBox="1"/>
          <p:nvPr/>
        </p:nvSpPr>
        <p:spPr>
          <a:xfrm>
            <a:off x="4406009" y="5660232"/>
            <a:ext cx="733510"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rPr>
              <a:t>五月</a:t>
            </a:r>
            <a:endParaRPr lang="en-US" sz="1900" dirty="0">
              <a:solidFill>
                <a:schemeClr val="tx1">
                  <a:lumMod val="50000"/>
                  <a:lumOff val="50000"/>
                </a:schemeClr>
              </a:solidFill>
              <a:latin typeface="+mn-ea"/>
            </a:endParaRPr>
          </a:p>
        </p:txBody>
      </p:sp>
      <p:sp>
        <p:nvSpPr>
          <p:cNvPr id="11" name="TextBox 10"/>
          <p:cNvSpPr txBox="1"/>
          <p:nvPr/>
        </p:nvSpPr>
        <p:spPr>
          <a:xfrm>
            <a:off x="5326797" y="5660232"/>
            <a:ext cx="733510"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rPr>
              <a:t>六月</a:t>
            </a:r>
            <a:endParaRPr lang="en-US" sz="1900" dirty="0">
              <a:solidFill>
                <a:schemeClr val="tx1">
                  <a:lumMod val="50000"/>
                  <a:lumOff val="50000"/>
                </a:schemeClr>
              </a:solidFill>
              <a:latin typeface="+mn-ea"/>
            </a:endParaRPr>
          </a:p>
        </p:txBody>
      </p:sp>
      <p:sp>
        <p:nvSpPr>
          <p:cNvPr id="12" name="TextBox 11"/>
          <p:cNvSpPr txBox="1"/>
          <p:nvPr/>
        </p:nvSpPr>
        <p:spPr>
          <a:xfrm>
            <a:off x="6147229" y="5660232"/>
            <a:ext cx="733510"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rPr>
              <a:t>七月</a:t>
            </a:r>
            <a:endParaRPr lang="en-US" sz="1900" dirty="0">
              <a:solidFill>
                <a:schemeClr val="tx1">
                  <a:lumMod val="50000"/>
                  <a:lumOff val="50000"/>
                </a:schemeClr>
              </a:solidFill>
              <a:latin typeface="+mn-ea"/>
            </a:endParaRPr>
          </a:p>
        </p:txBody>
      </p:sp>
      <p:sp>
        <p:nvSpPr>
          <p:cNvPr id="13" name="TextBox 12"/>
          <p:cNvSpPr txBox="1"/>
          <p:nvPr/>
        </p:nvSpPr>
        <p:spPr>
          <a:xfrm>
            <a:off x="6899275" y="5660232"/>
            <a:ext cx="733510"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rPr>
              <a:t>八月</a:t>
            </a:r>
            <a:endParaRPr lang="en-US" sz="1900" dirty="0">
              <a:solidFill>
                <a:schemeClr val="tx1">
                  <a:lumMod val="50000"/>
                  <a:lumOff val="50000"/>
                </a:schemeClr>
              </a:solidFill>
              <a:latin typeface="+mn-ea"/>
            </a:endParaRPr>
          </a:p>
        </p:txBody>
      </p:sp>
      <p:sp>
        <p:nvSpPr>
          <p:cNvPr id="14" name="TextBox 13"/>
          <p:cNvSpPr txBox="1"/>
          <p:nvPr/>
        </p:nvSpPr>
        <p:spPr>
          <a:xfrm>
            <a:off x="7770996" y="5660232"/>
            <a:ext cx="733510"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rPr>
              <a:t>九月</a:t>
            </a:r>
            <a:endParaRPr lang="en-US" sz="1900" dirty="0">
              <a:solidFill>
                <a:schemeClr val="tx1">
                  <a:lumMod val="50000"/>
                  <a:lumOff val="50000"/>
                </a:schemeClr>
              </a:solidFill>
              <a:latin typeface="+mn-ea"/>
            </a:endParaRPr>
          </a:p>
        </p:txBody>
      </p:sp>
      <p:sp>
        <p:nvSpPr>
          <p:cNvPr id="15" name="TextBox 14"/>
          <p:cNvSpPr txBox="1"/>
          <p:nvPr/>
        </p:nvSpPr>
        <p:spPr>
          <a:xfrm>
            <a:off x="8617073" y="5660232"/>
            <a:ext cx="733510"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rPr>
              <a:t>十月</a:t>
            </a:r>
            <a:endParaRPr lang="en-US" sz="1900" dirty="0">
              <a:solidFill>
                <a:schemeClr val="tx1">
                  <a:lumMod val="50000"/>
                  <a:lumOff val="50000"/>
                </a:schemeClr>
              </a:solidFill>
              <a:latin typeface="+mn-ea"/>
            </a:endParaRPr>
          </a:p>
        </p:txBody>
      </p:sp>
      <p:sp>
        <p:nvSpPr>
          <p:cNvPr id="16" name="TextBox 15"/>
          <p:cNvSpPr txBox="1"/>
          <p:nvPr/>
        </p:nvSpPr>
        <p:spPr>
          <a:xfrm>
            <a:off x="9448189" y="5660232"/>
            <a:ext cx="977166"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rPr>
              <a:t>十一月</a:t>
            </a:r>
            <a:endParaRPr lang="en-US" sz="1900" dirty="0">
              <a:solidFill>
                <a:schemeClr val="tx1">
                  <a:lumMod val="50000"/>
                  <a:lumOff val="50000"/>
                </a:schemeClr>
              </a:solidFill>
              <a:latin typeface="+mn-ea"/>
            </a:endParaRPr>
          </a:p>
        </p:txBody>
      </p:sp>
      <p:sp>
        <p:nvSpPr>
          <p:cNvPr id="17" name="TextBox 16"/>
          <p:cNvSpPr txBox="1"/>
          <p:nvPr/>
        </p:nvSpPr>
        <p:spPr>
          <a:xfrm>
            <a:off x="10332044" y="5660232"/>
            <a:ext cx="977166" cy="415486"/>
          </a:xfrm>
          <a:prstGeom prst="rect">
            <a:avLst/>
          </a:prstGeom>
          <a:noFill/>
        </p:spPr>
        <p:txBody>
          <a:bodyPr wrap="none" lIns="121908" tIns="60954" rIns="121908" bIns="60954" rtlCol="0">
            <a:spAutoFit/>
          </a:bodyPr>
          <a:lstStyle/>
          <a:p>
            <a:r>
              <a:rPr lang="zh-CN" altLang="en-US" sz="1900" dirty="0">
                <a:solidFill>
                  <a:schemeClr val="tx1">
                    <a:lumMod val="50000"/>
                    <a:lumOff val="50000"/>
                  </a:schemeClr>
                </a:solidFill>
                <a:latin typeface="+mn-ea"/>
              </a:rPr>
              <a:t>十二月</a:t>
            </a:r>
            <a:endParaRPr lang="en-US" sz="1900" dirty="0">
              <a:solidFill>
                <a:schemeClr val="tx1">
                  <a:lumMod val="50000"/>
                  <a:lumOff val="50000"/>
                </a:schemeClr>
              </a:solidFill>
              <a:latin typeface="+mn-ea"/>
            </a:endParaRPr>
          </a:p>
        </p:txBody>
      </p:sp>
      <p:sp>
        <p:nvSpPr>
          <p:cNvPr id="18" name="Rectangle 17"/>
          <p:cNvSpPr/>
          <p:nvPr/>
        </p:nvSpPr>
        <p:spPr>
          <a:xfrm>
            <a:off x="1180084" y="4953001"/>
            <a:ext cx="491520" cy="711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solidFill>
                <a:schemeClr val="tx1">
                  <a:lumMod val="50000"/>
                  <a:lumOff val="50000"/>
                </a:schemeClr>
              </a:solidFill>
              <a:latin typeface="+mn-ea"/>
            </a:endParaRPr>
          </a:p>
        </p:txBody>
      </p:sp>
      <p:sp>
        <p:nvSpPr>
          <p:cNvPr id="19" name="Rectangle 18"/>
          <p:cNvSpPr/>
          <p:nvPr/>
        </p:nvSpPr>
        <p:spPr>
          <a:xfrm>
            <a:off x="2029074" y="3835401"/>
            <a:ext cx="49152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20" name="Rectangle 19"/>
          <p:cNvSpPr/>
          <p:nvPr/>
        </p:nvSpPr>
        <p:spPr>
          <a:xfrm>
            <a:off x="2878063" y="4445001"/>
            <a:ext cx="491520" cy="121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21" name="Rectangle 20"/>
          <p:cNvSpPr/>
          <p:nvPr/>
        </p:nvSpPr>
        <p:spPr>
          <a:xfrm>
            <a:off x="3727053" y="4140201"/>
            <a:ext cx="491520" cy="152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22" name="Rectangle 21"/>
          <p:cNvSpPr/>
          <p:nvPr/>
        </p:nvSpPr>
        <p:spPr>
          <a:xfrm>
            <a:off x="4576042" y="3429001"/>
            <a:ext cx="491520" cy="2235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23" name="Rectangle 22"/>
          <p:cNvSpPr/>
          <p:nvPr/>
        </p:nvSpPr>
        <p:spPr>
          <a:xfrm>
            <a:off x="5425032" y="3937001"/>
            <a:ext cx="491520" cy="172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24" name="Rectangle 23"/>
          <p:cNvSpPr/>
          <p:nvPr/>
        </p:nvSpPr>
        <p:spPr>
          <a:xfrm>
            <a:off x="6274021" y="4953001"/>
            <a:ext cx="491520" cy="711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solidFill>
                <a:schemeClr val="tx1">
                  <a:lumMod val="50000"/>
                  <a:lumOff val="50000"/>
                </a:schemeClr>
              </a:solidFill>
              <a:latin typeface="+mn-ea"/>
            </a:endParaRPr>
          </a:p>
        </p:txBody>
      </p:sp>
      <p:sp>
        <p:nvSpPr>
          <p:cNvPr id="25" name="Rectangle 24"/>
          <p:cNvSpPr/>
          <p:nvPr/>
        </p:nvSpPr>
        <p:spPr>
          <a:xfrm>
            <a:off x="7123011" y="4445003"/>
            <a:ext cx="491520" cy="1219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26" name="Rectangle 25"/>
          <p:cNvSpPr/>
          <p:nvPr/>
        </p:nvSpPr>
        <p:spPr>
          <a:xfrm>
            <a:off x="7972000" y="3022601"/>
            <a:ext cx="491520" cy="2641600"/>
          </a:xfrm>
          <a:prstGeom prst="rect">
            <a:avLst/>
          </a:prstGeom>
          <a:solidFill>
            <a:schemeClr val="tx2"/>
          </a:solidFill>
          <a:ln>
            <a:noFill/>
          </a:ln>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endParaRPr lang="en-US">
              <a:latin typeface="+mn-ea"/>
            </a:endParaRPr>
          </a:p>
        </p:txBody>
      </p:sp>
      <p:sp>
        <p:nvSpPr>
          <p:cNvPr id="27" name="Rectangle 26"/>
          <p:cNvSpPr/>
          <p:nvPr/>
        </p:nvSpPr>
        <p:spPr>
          <a:xfrm>
            <a:off x="8820990" y="4241801"/>
            <a:ext cx="491520" cy="142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28" name="Rectangle 27"/>
          <p:cNvSpPr/>
          <p:nvPr/>
        </p:nvSpPr>
        <p:spPr>
          <a:xfrm>
            <a:off x="9669979" y="3632201"/>
            <a:ext cx="491520"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29" name="Rectangle 28"/>
          <p:cNvSpPr/>
          <p:nvPr/>
        </p:nvSpPr>
        <p:spPr>
          <a:xfrm>
            <a:off x="10518974" y="4140203"/>
            <a:ext cx="491520" cy="1523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30" name="Rectangular Callout 29"/>
          <p:cNvSpPr/>
          <p:nvPr/>
        </p:nvSpPr>
        <p:spPr>
          <a:xfrm>
            <a:off x="1180084" y="4555067"/>
            <a:ext cx="491520" cy="304800"/>
          </a:xfrm>
          <a:prstGeom prst="wedgeRectCallout">
            <a:avLst>
              <a:gd name="adj1" fmla="val -20833"/>
              <a:gd name="adj2" fmla="val 75000"/>
            </a:avLst>
          </a:prstGeom>
          <a:noFill/>
          <a:ln>
            <a:noFill/>
          </a:ln>
          <a:effectLst/>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b="1" dirty="0">
                <a:solidFill>
                  <a:schemeClr val="tx1">
                    <a:lumMod val="50000"/>
                    <a:lumOff val="50000"/>
                  </a:schemeClr>
                </a:solidFill>
                <a:latin typeface="Agency FB" panose="020B0503020202020204" pitchFamily="34" charset="0"/>
              </a:rPr>
              <a:t>30%</a:t>
            </a:r>
          </a:p>
        </p:txBody>
      </p:sp>
      <p:sp>
        <p:nvSpPr>
          <p:cNvPr id="31" name="Rectangular Callout 30"/>
          <p:cNvSpPr/>
          <p:nvPr/>
        </p:nvSpPr>
        <p:spPr>
          <a:xfrm>
            <a:off x="10518974" y="3721101"/>
            <a:ext cx="491520" cy="304800"/>
          </a:xfrm>
          <a:prstGeom prst="wedgeRectCallout">
            <a:avLst>
              <a:gd name="adj1" fmla="val -20833"/>
              <a:gd name="adj2" fmla="val 75000"/>
            </a:avLst>
          </a:prstGeom>
          <a:noFill/>
          <a:ln>
            <a:noFill/>
          </a:ln>
          <a:effectLst/>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b="1" dirty="0">
                <a:solidFill>
                  <a:schemeClr val="tx1">
                    <a:lumMod val="50000"/>
                    <a:lumOff val="50000"/>
                  </a:schemeClr>
                </a:solidFill>
                <a:latin typeface="Agency FB" panose="020B0503020202020204" pitchFamily="34" charset="0"/>
              </a:rPr>
              <a:t>65%</a:t>
            </a:r>
          </a:p>
        </p:txBody>
      </p:sp>
      <p:sp>
        <p:nvSpPr>
          <p:cNvPr id="32" name="Rectangular Callout 31"/>
          <p:cNvSpPr/>
          <p:nvPr/>
        </p:nvSpPr>
        <p:spPr>
          <a:xfrm>
            <a:off x="2878063" y="4038600"/>
            <a:ext cx="491520" cy="304800"/>
          </a:xfrm>
          <a:prstGeom prst="wedgeRectCallout">
            <a:avLst>
              <a:gd name="adj1" fmla="val -20833"/>
              <a:gd name="adj2" fmla="val 75000"/>
            </a:avLst>
          </a:prstGeom>
          <a:noFill/>
          <a:ln>
            <a:noFill/>
          </a:ln>
          <a:effectLst/>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b="1" dirty="0">
                <a:solidFill>
                  <a:schemeClr val="tx1">
                    <a:lumMod val="50000"/>
                    <a:lumOff val="50000"/>
                  </a:schemeClr>
                </a:solidFill>
                <a:latin typeface="Agency FB" panose="020B0503020202020204" pitchFamily="34" charset="0"/>
              </a:rPr>
              <a:t>50%</a:t>
            </a:r>
          </a:p>
        </p:txBody>
      </p:sp>
      <p:sp>
        <p:nvSpPr>
          <p:cNvPr id="33" name="Rectangular Callout 32"/>
          <p:cNvSpPr/>
          <p:nvPr/>
        </p:nvSpPr>
        <p:spPr>
          <a:xfrm>
            <a:off x="3727053" y="3733800"/>
            <a:ext cx="491520" cy="304800"/>
          </a:xfrm>
          <a:prstGeom prst="wedgeRectCallout">
            <a:avLst>
              <a:gd name="adj1" fmla="val -20833"/>
              <a:gd name="adj2" fmla="val 75000"/>
            </a:avLst>
          </a:prstGeom>
          <a:noFill/>
          <a:ln>
            <a:noFill/>
          </a:ln>
          <a:effectLst/>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b="1" dirty="0">
                <a:solidFill>
                  <a:schemeClr val="tx1">
                    <a:lumMod val="50000"/>
                    <a:lumOff val="50000"/>
                  </a:schemeClr>
                </a:solidFill>
                <a:latin typeface="Agency FB" panose="020B0503020202020204" pitchFamily="34" charset="0"/>
              </a:rPr>
              <a:t>60%</a:t>
            </a:r>
          </a:p>
        </p:txBody>
      </p:sp>
      <p:sp>
        <p:nvSpPr>
          <p:cNvPr id="34" name="Rectangular Callout 33"/>
          <p:cNvSpPr/>
          <p:nvPr/>
        </p:nvSpPr>
        <p:spPr>
          <a:xfrm>
            <a:off x="4576042" y="3022600"/>
            <a:ext cx="491520" cy="304800"/>
          </a:xfrm>
          <a:prstGeom prst="wedgeRectCallout">
            <a:avLst>
              <a:gd name="adj1" fmla="val -20833"/>
              <a:gd name="adj2" fmla="val 75000"/>
            </a:avLst>
          </a:prstGeom>
          <a:noFill/>
          <a:ln>
            <a:noFill/>
          </a:ln>
          <a:effectLst/>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b="1" dirty="0">
                <a:solidFill>
                  <a:schemeClr val="tx1">
                    <a:lumMod val="50000"/>
                    <a:lumOff val="50000"/>
                  </a:schemeClr>
                </a:solidFill>
                <a:latin typeface="Agency FB" panose="020B0503020202020204" pitchFamily="34" charset="0"/>
              </a:rPr>
              <a:t>75%</a:t>
            </a:r>
          </a:p>
        </p:txBody>
      </p:sp>
      <p:sp>
        <p:nvSpPr>
          <p:cNvPr id="35" name="Rectangular Callout 34"/>
          <p:cNvSpPr/>
          <p:nvPr/>
        </p:nvSpPr>
        <p:spPr>
          <a:xfrm>
            <a:off x="5425032" y="3530600"/>
            <a:ext cx="491520" cy="304800"/>
          </a:xfrm>
          <a:prstGeom prst="wedgeRectCallout">
            <a:avLst>
              <a:gd name="adj1" fmla="val -20833"/>
              <a:gd name="adj2" fmla="val 75000"/>
            </a:avLst>
          </a:prstGeom>
          <a:noFill/>
          <a:ln>
            <a:noFill/>
          </a:ln>
          <a:effectLst/>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b="1" dirty="0">
                <a:solidFill>
                  <a:schemeClr val="tx1">
                    <a:lumMod val="50000"/>
                    <a:lumOff val="50000"/>
                  </a:schemeClr>
                </a:solidFill>
                <a:latin typeface="Agency FB" panose="020B0503020202020204" pitchFamily="34" charset="0"/>
              </a:rPr>
              <a:t>63%</a:t>
            </a:r>
          </a:p>
        </p:txBody>
      </p:sp>
      <p:sp>
        <p:nvSpPr>
          <p:cNvPr id="36" name="Rectangular Callout 35"/>
          <p:cNvSpPr/>
          <p:nvPr/>
        </p:nvSpPr>
        <p:spPr>
          <a:xfrm>
            <a:off x="6274021" y="4546600"/>
            <a:ext cx="491520" cy="304800"/>
          </a:xfrm>
          <a:prstGeom prst="wedgeRectCallout">
            <a:avLst>
              <a:gd name="adj1" fmla="val -20833"/>
              <a:gd name="adj2" fmla="val 75000"/>
            </a:avLst>
          </a:prstGeom>
          <a:noFill/>
          <a:ln>
            <a:noFill/>
          </a:ln>
          <a:effectLst/>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b="1" dirty="0">
                <a:solidFill>
                  <a:schemeClr val="tx1">
                    <a:lumMod val="50000"/>
                    <a:lumOff val="50000"/>
                  </a:schemeClr>
                </a:solidFill>
                <a:latin typeface="Agency FB" panose="020B0503020202020204" pitchFamily="34" charset="0"/>
              </a:rPr>
              <a:t>25%</a:t>
            </a:r>
          </a:p>
        </p:txBody>
      </p:sp>
      <p:sp>
        <p:nvSpPr>
          <p:cNvPr id="37" name="Rectangular Callout 36"/>
          <p:cNvSpPr/>
          <p:nvPr/>
        </p:nvSpPr>
        <p:spPr>
          <a:xfrm>
            <a:off x="2029074" y="3429000"/>
            <a:ext cx="491520" cy="304800"/>
          </a:xfrm>
          <a:prstGeom prst="wedgeRectCallout">
            <a:avLst>
              <a:gd name="adj1" fmla="val -20833"/>
              <a:gd name="adj2" fmla="val 75000"/>
            </a:avLst>
          </a:prstGeom>
          <a:noFill/>
          <a:ln>
            <a:noFill/>
          </a:ln>
          <a:effectLst/>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b="1" dirty="0">
                <a:solidFill>
                  <a:schemeClr val="tx1">
                    <a:lumMod val="50000"/>
                    <a:lumOff val="50000"/>
                  </a:schemeClr>
                </a:solidFill>
                <a:latin typeface="Agency FB" panose="020B0503020202020204" pitchFamily="34" charset="0"/>
              </a:rPr>
              <a:t>65%</a:t>
            </a:r>
          </a:p>
        </p:txBody>
      </p:sp>
      <p:sp>
        <p:nvSpPr>
          <p:cNvPr id="38" name="Rectangular Callout 37"/>
          <p:cNvSpPr/>
          <p:nvPr/>
        </p:nvSpPr>
        <p:spPr>
          <a:xfrm>
            <a:off x="7123011" y="4038600"/>
            <a:ext cx="491520" cy="304800"/>
          </a:xfrm>
          <a:prstGeom prst="wedgeRectCallout">
            <a:avLst>
              <a:gd name="adj1" fmla="val -20833"/>
              <a:gd name="adj2" fmla="val 75000"/>
            </a:avLst>
          </a:prstGeom>
          <a:noFill/>
          <a:ln>
            <a:noFill/>
          </a:ln>
          <a:effectLst/>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b="1" dirty="0">
                <a:solidFill>
                  <a:schemeClr val="tx1">
                    <a:lumMod val="50000"/>
                    <a:lumOff val="50000"/>
                  </a:schemeClr>
                </a:solidFill>
                <a:latin typeface="Agency FB" panose="020B0503020202020204" pitchFamily="34" charset="0"/>
              </a:rPr>
              <a:t>50%</a:t>
            </a:r>
          </a:p>
        </p:txBody>
      </p:sp>
      <p:sp>
        <p:nvSpPr>
          <p:cNvPr id="39" name="Rectangular Callout 38"/>
          <p:cNvSpPr/>
          <p:nvPr/>
        </p:nvSpPr>
        <p:spPr>
          <a:xfrm>
            <a:off x="7972000" y="2616200"/>
            <a:ext cx="491520" cy="304800"/>
          </a:xfrm>
          <a:prstGeom prst="wedgeRectCallout">
            <a:avLst>
              <a:gd name="adj1" fmla="val -20833"/>
              <a:gd name="adj2" fmla="val 75000"/>
            </a:avLst>
          </a:prstGeom>
          <a:noFill/>
          <a:ln>
            <a:noFill/>
          </a:ln>
          <a:effectLst/>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b="1" dirty="0">
                <a:solidFill>
                  <a:schemeClr val="tx1">
                    <a:lumMod val="50000"/>
                    <a:lumOff val="50000"/>
                  </a:schemeClr>
                </a:solidFill>
                <a:latin typeface="Agency FB" panose="020B0503020202020204" pitchFamily="34" charset="0"/>
              </a:rPr>
              <a:t>98%</a:t>
            </a:r>
          </a:p>
        </p:txBody>
      </p:sp>
      <p:sp>
        <p:nvSpPr>
          <p:cNvPr id="40" name="Rectangular Callout 39"/>
          <p:cNvSpPr/>
          <p:nvPr/>
        </p:nvSpPr>
        <p:spPr>
          <a:xfrm>
            <a:off x="8820990" y="3835400"/>
            <a:ext cx="491520" cy="304800"/>
          </a:xfrm>
          <a:prstGeom prst="wedgeRectCallout">
            <a:avLst>
              <a:gd name="adj1" fmla="val -20833"/>
              <a:gd name="adj2" fmla="val 75000"/>
            </a:avLst>
          </a:prstGeom>
          <a:noFill/>
          <a:ln>
            <a:noFill/>
          </a:ln>
          <a:effectLst/>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b="1" dirty="0">
                <a:solidFill>
                  <a:schemeClr val="tx1">
                    <a:lumMod val="50000"/>
                    <a:lumOff val="50000"/>
                  </a:schemeClr>
                </a:solidFill>
                <a:latin typeface="Agency FB" panose="020B0503020202020204" pitchFamily="34" charset="0"/>
              </a:rPr>
              <a:t>60%</a:t>
            </a:r>
          </a:p>
        </p:txBody>
      </p:sp>
      <p:sp>
        <p:nvSpPr>
          <p:cNvPr id="41" name="Rectangular Callout 40"/>
          <p:cNvSpPr/>
          <p:nvPr/>
        </p:nvSpPr>
        <p:spPr>
          <a:xfrm>
            <a:off x="9669979" y="3225800"/>
            <a:ext cx="491520" cy="304800"/>
          </a:xfrm>
          <a:prstGeom prst="wedgeRectCallout">
            <a:avLst>
              <a:gd name="adj1" fmla="val -20833"/>
              <a:gd name="adj2" fmla="val 75000"/>
            </a:avLst>
          </a:prstGeom>
          <a:noFill/>
          <a:ln>
            <a:noFill/>
          </a:ln>
          <a:effectLst/>
        </p:spPr>
        <p:style>
          <a:lnRef idx="1">
            <a:schemeClr val="dk1"/>
          </a:lnRef>
          <a:fillRef idx="3">
            <a:schemeClr val="dk1"/>
          </a:fillRef>
          <a:effectRef idx="2">
            <a:schemeClr val="dk1"/>
          </a:effectRef>
          <a:fontRef idx="minor">
            <a:schemeClr val="lt1"/>
          </a:fontRef>
        </p:style>
        <p:txBody>
          <a:bodyPr lIns="121908" tIns="60954" rIns="121908" bIns="60954" rtlCol="0" anchor="ctr"/>
          <a:lstStyle/>
          <a:p>
            <a:pPr algn="ctr"/>
            <a:r>
              <a:rPr lang="en-US" sz="1200" b="1" dirty="0">
                <a:solidFill>
                  <a:schemeClr val="tx1">
                    <a:lumMod val="50000"/>
                    <a:lumOff val="50000"/>
                  </a:schemeClr>
                </a:solidFill>
                <a:latin typeface="Agency FB" panose="020B0503020202020204" pitchFamily="34" charset="0"/>
              </a:rPr>
              <a:t>70%</a:t>
            </a:r>
          </a:p>
        </p:txBody>
      </p:sp>
      <p:sp>
        <p:nvSpPr>
          <p:cNvPr id="42" name="Text Placeholder 25"/>
          <p:cNvSpPr txBox="1">
            <a:spLocks/>
          </p:cNvSpPr>
          <p:nvPr/>
        </p:nvSpPr>
        <p:spPr>
          <a:xfrm>
            <a:off x="958957" y="1969003"/>
            <a:ext cx="7168780" cy="1007957"/>
          </a:xfrm>
          <a:prstGeom prst="rect">
            <a:avLst/>
          </a:prstGeom>
        </p:spPr>
        <p:txBody>
          <a:bodyPr lIns="121908" tIns="60954" rIns="121908" bIns="60954"/>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1400" dirty="0">
                <a:solidFill>
                  <a:schemeClr val="tx1">
                    <a:lumMod val="50000"/>
                    <a:lumOff val="50000"/>
                  </a:schemeClr>
                </a:solidFill>
                <a:latin typeface="+mn-ea"/>
              </a:rPr>
              <a:t>此处添加详细文本描述，建议与标题相关并符合整体语言风格，语言描述尽量简洁生动。</a:t>
            </a:r>
            <a:endParaRPr lang="en-US" altLang="zh-CN" sz="1400" dirty="0">
              <a:solidFill>
                <a:schemeClr val="tx1">
                  <a:lumMod val="50000"/>
                  <a:lumOff val="50000"/>
                </a:schemeClr>
              </a:solidFill>
              <a:latin typeface="+mn-ea"/>
            </a:endParaRPr>
          </a:p>
          <a:p>
            <a:pPr marL="0" indent="0">
              <a:buNone/>
            </a:pPr>
            <a:r>
              <a:rPr lang="zh-CN" altLang="en-US" sz="1400" dirty="0">
                <a:solidFill>
                  <a:schemeClr val="tx1">
                    <a:lumMod val="50000"/>
                    <a:lumOff val="50000"/>
                  </a:schemeClr>
                </a:solidFill>
                <a:latin typeface="+mn-ea"/>
              </a:rPr>
              <a:t>此处添加详细文本描述，建议与标题相关并符合整体语言风格，语言描述尽量简洁生动。此处添加详细文本描述，建议与标题相关并符合整体语言风格，语言描述尽量简洁生动。</a:t>
            </a:r>
            <a:endParaRPr lang="en-US" altLang="zh-CN" sz="1400" dirty="0">
              <a:solidFill>
                <a:schemeClr val="tx1">
                  <a:lumMod val="50000"/>
                  <a:lumOff val="50000"/>
                </a:schemeClr>
              </a:solidFill>
              <a:latin typeface="+mn-ea"/>
            </a:endParaRPr>
          </a:p>
          <a:p>
            <a:pPr marL="0" indent="0">
              <a:buNone/>
            </a:pPr>
            <a:r>
              <a:rPr lang="zh-CN" altLang="en-US" sz="1400" dirty="0">
                <a:solidFill>
                  <a:schemeClr val="tx1">
                    <a:lumMod val="50000"/>
                    <a:lumOff val="50000"/>
                  </a:schemeClr>
                </a:solidFill>
                <a:latin typeface="+mn-ea"/>
              </a:rPr>
              <a:t>此处添加详细文本描述，建议与标题相关并符合整体语言风格，语言描述尽量简洁生动。</a:t>
            </a:r>
            <a:endParaRPr lang="en-US" altLang="zh-CN" sz="1400" dirty="0">
              <a:solidFill>
                <a:schemeClr val="tx1">
                  <a:lumMod val="50000"/>
                  <a:lumOff val="50000"/>
                </a:schemeClr>
              </a:solidFill>
              <a:latin typeface="+mn-ea"/>
            </a:endParaRPr>
          </a:p>
        </p:txBody>
      </p:sp>
      <p:sp>
        <p:nvSpPr>
          <p:cNvPr id="43" name="Text Placeholder 26"/>
          <p:cNvSpPr txBox="1">
            <a:spLocks/>
          </p:cNvSpPr>
          <p:nvPr/>
        </p:nvSpPr>
        <p:spPr>
          <a:xfrm>
            <a:off x="958958" y="1562601"/>
            <a:ext cx="6397125" cy="406400"/>
          </a:xfrm>
          <a:prstGeom prst="rect">
            <a:avLst/>
          </a:prstGeom>
        </p:spPr>
        <p:txBody>
          <a:bodyPr lIns="121908" tIns="60954" rIns="121908" bIns="60954"/>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en-US" sz="1800" b="1" dirty="0">
                <a:solidFill>
                  <a:schemeClr val="tx1">
                    <a:lumMod val="50000"/>
                    <a:lumOff val="50000"/>
                  </a:schemeClr>
                </a:solidFill>
                <a:latin typeface="+mn-ea"/>
              </a:rPr>
              <a:t>添加标题</a:t>
            </a:r>
            <a:endParaRPr lang="en-US" sz="1800" b="1" dirty="0">
              <a:solidFill>
                <a:schemeClr val="tx1">
                  <a:lumMod val="50000"/>
                  <a:lumOff val="50000"/>
                </a:schemeClr>
              </a:solidFill>
              <a:latin typeface="+mn-ea"/>
            </a:endParaRPr>
          </a:p>
        </p:txBody>
      </p:sp>
      <p:sp>
        <p:nvSpPr>
          <p:cNvPr id="5" name="标题 4"/>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39604995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500"/>
                                        <p:tgtEl>
                                          <p:spTgt spid="4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500"/>
                                        <p:tgtEl>
                                          <p:spTgt spid="4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500"/>
                                        <p:tgtEl>
                                          <p:spTgt spid="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fade">
                                      <p:cBhvr>
                                        <p:cTn id="89" dur="500"/>
                                        <p:tgtEl>
                                          <p:spTgt spid="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fade">
                                      <p:cBhvr>
                                        <p:cTn id="92" dur="500"/>
                                        <p:tgtEl>
                                          <p:spTgt spid="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fade">
                                      <p:cBhvr>
                                        <p:cTn id="95" dur="500"/>
                                        <p:tgtEl>
                                          <p:spTgt spid="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fade">
                                      <p:cBhvr>
                                        <p:cTn id="98" dur="500"/>
                                        <p:tgtEl>
                                          <p:spTgt spid="1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fade">
                                      <p:cBhvr>
                                        <p:cTn id="101" dur="500"/>
                                        <p:tgtEl>
                                          <p:spTgt spid="1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fade">
                                      <p:cBhvr>
                                        <p:cTn id="104" dur="500"/>
                                        <p:tgtEl>
                                          <p:spTgt spid="12"/>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500"/>
                                        <p:tgtEl>
                                          <p:spTgt spid="1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500"/>
                                        <p:tgtEl>
                                          <p:spTgt spid="1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6"/>
                                        </p:tgtEl>
                                        <p:attrNameLst>
                                          <p:attrName>style.visibility</p:attrName>
                                        </p:attrNameLst>
                                      </p:cBhvr>
                                      <p:to>
                                        <p:strVal val="visible"/>
                                      </p:to>
                                    </p:set>
                                    <p:animEffect transition="in" filter="fade">
                                      <p:cBhvr>
                                        <p:cTn id="116" dur="500"/>
                                        <p:tgtEl>
                                          <p:spTgt spid="16"/>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fade">
                                      <p:cBhvr>
                                        <p:cTn id="1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单击此处添加标题</a:t>
            </a:r>
          </a:p>
        </p:txBody>
      </p:sp>
      <p:sp>
        <p:nvSpPr>
          <p:cNvPr id="1850" name="Shape 1850"/>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wrap="none">
            <a:spAutoFit/>
          </a:bodyPr>
          <a:lstStyle/>
          <a:p>
            <a:pPr lvl="0">
              <a:defRPr sz="1800">
                <a:solidFill>
                  <a:srgbClr val="000000"/>
                </a:solidFill>
              </a:defRPr>
            </a:pPr>
            <a:fld id="{86CB4B4D-7CA3-9044-876B-883B54F8677D}" type="slidenum">
              <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34</a:t>
            </a:fld>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55" name="Group 1855"/>
          <p:cNvGrpSpPr/>
          <p:nvPr/>
        </p:nvGrpSpPr>
        <p:grpSpPr>
          <a:xfrm>
            <a:off x="5280960" y="3418045"/>
            <a:ext cx="1400839" cy="1401583"/>
            <a:chOff x="0" y="0"/>
            <a:chExt cx="1401020" cy="1401581"/>
          </a:xfrm>
        </p:grpSpPr>
        <p:sp>
          <p:nvSpPr>
            <p:cNvPr id="1851" name="Shape 1851"/>
            <p:cNvSpPr/>
            <p:nvPr/>
          </p:nvSpPr>
          <p:spPr>
            <a:xfrm>
              <a:off x="-1" y="-1"/>
              <a:ext cx="1401021" cy="1401583"/>
            </a:xfrm>
            <a:custGeom>
              <a:avLst/>
              <a:gdLst/>
              <a:ahLst/>
              <a:cxnLst>
                <a:cxn ang="0">
                  <a:pos x="wd2" y="hd2"/>
                </a:cxn>
                <a:cxn ang="5400000">
                  <a:pos x="wd2" y="hd2"/>
                </a:cxn>
                <a:cxn ang="10800000">
                  <a:pos x="wd2" y="hd2"/>
                </a:cxn>
                <a:cxn ang="16200000">
                  <a:pos x="wd2" y="hd2"/>
                </a:cxn>
              </a:cxnLst>
              <a:rect l="0" t="0" r="r" b="b"/>
              <a:pathLst>
                <a:path w="20594" h="19678" extrusionOk="0">
                  <a:moveTo>
                    <a:pt x="3014" y="2883"/>
                  </a:moveTo>
                  <a:lnTo>
                    <a:pt x="3014" y="2883"/>
                  </a:lnTo>
                  <a:cubicBezTo>
                    <a:pt x="7035" y="-960"/>
                    <a:pt x="13555" y="-961"/>
                    <a:pt x="17577" y="2881"/>
                  </a:cubicBezTo>
                  <a:cubicBezTo>
                    <a:pt x="21599" y="6722"/>
                    <a:pt x="21600" y="12952"/>
                    <a:pt x="17580" y="16795"/>
                  </a:cubicBezTo>
                  <a:cubicBezTo>
                    <a:pt x="13559" y="20638"/>
                    <a:pt x="7039" y="20639"/>
                    <a:pt x="3017" y="16797"/>
                  </a:cubicBezTo>
                  <a:cubicBezTo>
                    <a:pt x="1085" y="14952"/>
                    <a:pt x="0" y="12449"/>
                    <a:pt x="0" y="9839"/>
                  </a:cubicBezTo>
                  <a:lnTo>
                    <a:pt x="2624" y="9839"/>
                  </a:lnTo>
                  <a:cubicBezTo>
                    <a:pt x="2624" y="13889"/>
                    <a:pt x="6059" y="17172"/>
                    <a:pt x="10297" y="17172"/>
                  </a:cubicBezTo>
                  <a:cubicBezTo>
                    <a:pt x="14535" y="17172"/>
                    <a:pt x="17970" y="13889"/>
                    <a:pt x="17970" y="9839"/>
                  </a:cubicBezTo>
                  <a:cubicBezTo>
                    <a:pt x="17970" y="5789"/>
                    <a:pt x="14535" y="2506"/>
                    <a:pt x="10297" y="2506"/>
                  </a:cubicBezTo>
                  <a:cubicBezTo>
                    <a:pt x="8261" y="2506"/>
                    <a:pt x="6309" y="3279"/>
                    <a:pt x="4870" y="4655"/>
                  </a:cubicBezTo>
                  <a:close/>
                </a:path>
              </a:pathLst>
            </a:custGeom>
            <a:ln>
              <a:noFill/>
            </a:ln>
          </p:spPr>
          <p:style>
            <a:lnRef idx="3">
              <a:schemeClr val="lt1"/>
            </a:lnRef>
            <a:fillRef idx="1">
              <a:schemeClr val="accent3"/>
            </a:fillRef>
            <a:effectRef idx="1">
              <a:schemeClr val="accent3"/>
            </a:effectRef>
            <a:fontRef idx="minor">
              <a:schemeClr val="lt1"/>
            </a:fontRef>
          </p:style>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54" name="Group 1854"/>
            <p:cNvGrpSpPr/>
            <p:nvPr/>
          </p:nvGrpSpPr>
          <p:grpSpPr>
            <a:xfrm>
              <a:off x="479232" y="509780"/>
              <a:ext cx="440101" cy="427318"/>
              <a:chOff x="0" y="0"/>
              <a:chExt cx="440100" cy="427316"/>
            </a:xfrm>
          </p:grpSpPr>
          <p:sp>
            <p:nvSpPr>
              <p:cNvPr id="1852" name="Shape 1852"/>
              <p:cNvSpPr/>
              <p:nvPr/>
            </p:nvSpPr>
            <p:spPr>
              <a:xfrm>
                <a:off x="220429" y="233971"/>
                <a:ext cx="54920" cy="556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41"/>
                      <a:pt x="0" y="10800"/>
                    </a:cubicBezTo>
                    <a:cubicBezTo>
                      <a:pt x="0" y="16759"/>
                      <a:pt x="4838" y="21600"/>
                      <a:pt x="10800" y="21600"/>
                    </a:cubicBezTo>
                    <a:cubicBezTo>
                      <a:pt x="16761" y="21600"/>
                      <a:pt x="21600" y="16759"/>
                      <a:pt x="21600" y="10800"/>
                    </a:cubicBezTo>
                    <a:cubicBezTo>
                      <a:pt x="21600" y="4841"/>
                      <a:pt x="16761" y="0"/>
                      <a:pt x="10800" y="0"/>
                    </a:cubicBezTo>
                  </a:path>
                </a:pathLst>
              </a:custGeom>
              <a:solidFill>
                <a:srgbClr val="619405"/>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53" name="Shape 1853"/>
              <p:cNvSpPr/>
              <p:nvPr/>
            </p:nvSpPr>
            <p:spPr>
              <a:xfrm>
                <a:off x="0" y="-1"/>
                <a:ext cx="440101" cy="427318"/>
              </a:xfrm>
              <a:custGeom>
                <a:avLst/>
                <a:gdLst/>
                <a:ahLst/>
                <a:cxnLst>
                  <a:cxn ang="0">
                    <a:pos x="wd2" y="hd2"/>
                  </a:cxn>
                  <a:cxn ang="5400000">
                    <a:pos x="wd2" y="hd2"/>
                  </a:cxn>
                  <a:cxn ang="10800000">
                    <a:pos x="wd2" y="hd2"/>
                  </a:cxn>
                  <a:cxn ang="16200000">
                    <a:pos x="wd2" y="hd2"/>
                  </a:cxn>
                </a:cxnLst>
                <a:rect l="0" t="0" r="r" b="b"/>
                <a:pathLst>
                  <a:path w="20946" h="21600" extrusionOk="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7018" y="1393"/>
                    </a:lnTo>
                    <a:cubicBezTo>
                      <a:pt x="17379" y="1393"/>
                      <a:pt x="17673" y="1705"/>
                      <a:pt x="17673" y="2090"/>
                    </a:cubicBezTo>
                    <a:lnTo>
                      <a:pt x="17673" y="6398"/>
                    </a:lnTo>
                    <a:cubicBezTo>
                      <a:pt x="17466" y="6321"/>
                      <a:pt x="17249" y="6270"/>
                      <a:pt x="17018" y="6270"/>
                    </a:cubicBezTo>
                    <a:lnTo>
                      <a:pt x="17018" y="2787"/>
                    </a:lnTo>
                    <a:cubicBezTo>
                      <a:pt x="17018" y="2401"/>
                      <a:pt x="16724" y="2090"/>
                      <a:pt x="16363" y="2090"/>
                    </a:cubicBezTo>
                    <a:lnTo>
                      <a:pt x="2617" y="2090"/>
                    </a:lnTo>
                    <a:cubicBezTo>
                      <a:pt x="2256" y="2090"/>
                      <a:pt x="1963" y="2401"/>
                      <a:pt x="1963" y="2787"/>
                    </a:cubicBezTo>
                    <a:lnTo>
                      <a:pt x="1963" y="5534"/>
                    </a:lnTo>
                    <a:cubicBezTo>
                      <a:pt x="1559" y="5094"/>
                      <a:pt x="1309" y="4495"/>
                      <a:pt x="1309" y="3832"/>
                    </a:cubicBezTo>
                    <a:cubicBezTo>
                      <a:pt x="1309" y="2485"/>
                      <a:pt x="2334" y="1393"/>
                      <a:pt x="3600" y="1393"/>
                    </a:cubicBezTo>
                    <a:moveTo>
                      <a:pt x="18983" y="8361"/>
                    </a:moveTo>
                    <a:lnTo>
                      <a:pt x="18982" y="8361"/>
                    </a:lnTo>
                    <a:lnTo>
                      <a:pt x="18982" y="2090"/>
                    </a:lnTo>
                    <a:cubicBezTo>
                      <a:pt x="18982" y="935"/>
                      <a:pt x="18102" y="0"/>
                      <a:pt x="17018" y="0"/>
                    </a:cubicBez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solidFill>
                <a:schemeClr val="bg1">
                  <a:lumMod val="75000"/>
                </a:schemeClr>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860" name="Group 1860"/>
          <p:cNvGrpSpPr/>
          <p:nvPr/>
        </p:nvGrpSpPr>
        <p:grpSpPr>
          <a:xfrm>
            <a:off x="4826198" y="2482969"/>
            <a:ext cx="1196782" cy="1495429"/>
            <a:chOff x="0" y="0"/>
            <a:chExt cx="1196936" cy="1495427"/>
          </a:xfrm>
        </p:grpSpPr>
        <p:sp>
          <p:nvSpPr>
            <p:cNvPr id="1856" name="Shape 1856"/>
            <p:cNvSpPr/>
            <p:nvPr/>
          </p:nvSpPr>
          <p:spPr>
            <a:xfrm>
              <a:off x="0" y="0"/>
              <a:ext cx="1196937" cy="1495428"/>
            </a:xfrm>
            <a:custGeom>
              <a:avLst/>
              <a:gdLst/>
              <a:ahLst/>
              <a:cxnLst>
                <a:cxn ang="0">
                  <a:pos x="wd2" y="hd2"/>
                </a:cxn>
                <a:cxn ang="5400000">
                  <a:pos x="wd2" y="hd2"/>
                </a:cxn>
                <a:cxn ang="10800000">
                  <a:pos x="wd2" y="hd2"/>
                </a:cxn>
                <a:cxn ang="16200000">
                  <a:pos x="wd2" y="hd2"/>
                </a:cxn>
              </a:cxnLst>
              <a:rect l="0" t="0" r="r" b="b"/>
              <a:pathLst>
                <a:path w="20455" h="20673" extrusionOk="0">
                  <a:moveTo>
                    <a:pt x="20455" y="2841"/>
                  </a:moveTo>
                  <a:lnTo>
                    <a:pt x="18291" y="4592"/>
                  </a:lnTo>
                  <a:lnTo>
                    <a:pt x="18291" y="4592"/>
                  </a:lnTo>
                  <a:cubicBezTo>
                    <a:pt x="14808" y="1773"/>
                    <a:pt x="9160" y="1772"/>
                    <a:pt x="5676" y="4590"/>
                  </a:cubicBezTo>
                  <a:cubicBezTo>
                    <a:pt x="2192" y="7409"/>
                    <a:pt x="2191" y="11979"/>
                    <a:pt x="5675" y="14798"/>
                  </a:cubicBezTo>
                  <a:cubicBezTo>
                    <a:pt x="6654" y="15591"/>
                    <a:pt x="7848" y="16188"/>
                    <a:pt x="9163" y="16542"/>
                  </a:cubicBezTo>
                  <a:lnTo>
                    <a:pt x="9032" y="15051"/>
                  </a:lnTo>
                  <a:lnTo>
                    <a:pt x="12719" y="18129"/>
                  </a:lnTo>
                  <a:lnTo>
                    <a:pt x="9523" y="20673"/>
                  </a:lnTo>
                  <a:lnTo>
                    <a:pt x="9391" y="19158"/>
                  </a:lnTo>
                  <a:lnTo>
                    <a:pt x="9391" y="19158"/>
                  </a:lnTo>
                  <a:cubicBezTo>
                    <a:pt x="2931" y="18000"/>
                    <a:pt x="-1145" y="12824"/>
                    <a:pt x="287" y="7598"/>
                  </a:cubicBezTo>
                  <a:cubicBezTo>
                    <a:pt x="1718" y="2371"/>
                    <a:pt x="8115" y="-927"/>
                    <a:pt x="14575" y="231"/>
                  </a:cubicBezTo>
                  <a:cubicBezTo>
                    <a:pt x="16802" y="631"/>
                    <a:pt x="18842" y="1536"/>
                    <a:pt x="20455" y="2841"/>
                  </a:cubicBezTo>
                  <a:close/>
                </a:path>
              </a:pathLst>
            </a:cu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59" name="Group 1859"/>
            <p:cNvGrpSpPr/>
            <p:nvPr/>
          </p:nvGrpSpPr>
          <p:grpSpPr>
            <a:xfrm>
              <a:off x="491812" y="491937"/>
              <a:ext cx="418746" cy="418727"/>
              <a:chOff x="0" y="0"/>
              <a:chExt cx="418744" cy="418726"/>
            </a:xfrm>
          </p:grpSpPr>
          <p:sp>
            <p:nvSpPr>
              <p:cNvPr id="1857" name="Shape 1857"/>
              <p:cNvSpPr/>
              <p:nvPr/>
            </p:nvSpPr>
            <p:spPr>
              <a:xfrm>
                <a:off x="-1" y="-1"/>
                <a:ext cx="418746" cy="418728"/>
              </a:xfrm>
              <a:custGeom>
                <a:avLst/>
                <a:gdLst/>
                <a:ahLst/>
                <a:cxnLst>
                  <a:cxn ang="0">
                    <a:pos x="wd2" y="hd2"/>
                  </a:cxn>
                  <a:cxn ang="5400000">
                    <a:pos x="wd2" y="hd2"/>
                  </a:cxn>
                  <a:cxn ang="10800000">
                    <a:pos x="wd2" y="hd2"/>
                  </a:cxn>
                  <a:cxn ang="16200000">
                    <a:pos x="wd2" y="hd2"/>
                  </a:cxn>
                </a:cxnLst>
                <a:rect l="0" t="0" r="r" b="b"/>
                <a:pathLst>
                  <a:path w="21600" h="21600" extrusionOk="0">
                    <a:moveTo>
                      <a:pt x="20235" y="9811"/>
                    </a:moveTo>
                    <a:cubicBezTo>
                      <a:pt x="20220" y="10144"/>
                      <a:pt x="20081" y="10800"/>
                      <a:pt x="18899" y="10800"/>
                    </a:cubicBezTo>
                    <a:lnTo>
                      <a:pt x="17549" y="10800"/>
                    </a:lnTo>
                    <a:cubicBezTo>
                      <a:pt x="17363" y="10800"/>
                      <a:pt x="17212" y="10951"/>
                      <a:pt x="17212" y="11138"/>
                    </a:cubicBezTo>
                    <a:cubicBezTo>
                      <a:pt x="17212" y="11325"/>
                      <a:pt x="17363" y="11476"/>
                      <a:pt x="17549" y="11476"/>
                    </a:cubicBezTo>
                    <a:lnTo>
                      <a:pt x="18858" y="11476"/>
                    </a:lnTo>
                    <a:cubicBezTo>
                      <a:pt x="19870" y="11476"/>
                      <a:pt x="20003" y="12315"/>
                      <a:pt x="19938" y="12720"/>
                    </a:cubicBezTo>
                    <a:cubicBezTo>
                      <a:pt x="19855" y="13224"/>
                      <a:pt x="19618" y="14176"/>
                      <a:pt x="18478" y="14176"/>
                    </a:cubicBezTo>
                    <a:lnTo>
                      <a:pt x="16874" y="14176"/>
                    </a:lnTo>
                    <a:cubicBezTo>
                      <a:pt x="16688" y="14176"/>
                      <a:pt x="16537" y="14326"/>
                      <a:pt x="16537" y="14513"/>
                    </a:cubicBezTo>
                    <a:cubicBezTo>
                      <a:pt x="16537" y="14700"/>
                      <a:pt x="16688" y="14851"/>
                      <a:pt x="16874" y="14851"/>
                    </a:cubicBezTo>
                    <a:lnTo>
                      <a:pt x="18203" y="14851"/>
                    </a:lnTo>
                    <a:cubicBezTo>
                      <a:pt x="19343" y="14851"/>
                      <a:pt x="19243" y="15719"/>
                      <a:pt x="19079" y="16238"/>
                    </a:cubicBezTo>
                    <a:cubicBezTo>
                      <a:pt x="18864" y="16919"/>
                      <a:pt x="18732" y="17550"/>
                      <a:pt x="17297" y="17550"/>
                    </a:cubicBezTo>
                    <a:lnTo>
                      <a:pt x="16196" y="17550"/>
                    </a:lnTo>
                    <a:cubicBezTo>
                      <a:pt x="16009" y="17550"/>
                      <a:pt x="15859" y="17701"/>
                      <a:pt x="15859" y="17888"/>
                    </a:cubicBezTo>
                    <a:cubicBezTo>
                      <a:pt x="15859" y="18074"/>
                      <a:pt x="16009" y="18226"/>
                      <a:pt x="16196" y="18226"/>
                    </a:cubicBezTo>
                    <a:lnTo>
                      <a:pt x="17255" y="18226"/>
                    </a:lnTo>
                    <a:cubicBezTo>
                      <a:pt x="17993" y="18226"/>
                      <a:pt x="18027" y="18924"/>
                      <a:pt x="17950" y="19175"/>
                    </a:cubicBezTo>
                    <a:cubicBezTo>
                      <a:pt x="17866" y="19449"/>
                      <a:pt x="17767" y="19652"/>
                      <a:pt x="17762" y="19661"/>
                    </a:cubicBezTo>
                    <a:cubicBezTo>
                      <a:pt x="17558" y="20029"/>
                      <a:pt x="17229" y="20250"/>
                      <a:pt x="16534" y="20250"/>
                    </a:cubicBezTo>
                    <a:lnTo>
                      <a:pt x="12844" y="20250"/>
                    </a:lnTo>
                    <a:cubicBezTo>
                      <a:pt x="10990" y="20250"/>
                      <a:pt x="9151" y="19830"/>
                      <a:pt x="9104" y="19819"/>
                    </a:cubicBezTo>
                    <a:cubicBezTo>
                      <a:pt x="6299" y="19173"/>
                      <a:pt x="6152" y="19123"/>
                      <a:pt x="5976" y="19073"/>
                    </a:cubicBezTo>
                    <a:cubicBezTo>
                      <a:pt x="5976" y="19073"/>
                      <a:pt x="5405" y="18977"/>
                      <a:pt x="5405" y="18479"/>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6"/>
                    </a:moveTo>
                    <a:cubicBezTo>
                      <a:pt x="4724" y="19949"/>
                      <a:pt x="4423" y="20250"/>
                      <a:pt x="4049" y="20250"/>
                    </a:cubicBezTo>
                    <a:lnTo>
                      <a:pt x="2024" y="20250"/>
                    </a:lnTo>
                    <a:cubicBezTo>
                      <a:pt x="1652" y="20250"/>
                      <a:pt x="1349" y="19949"/>
                      <a:pt x="1349" y="19576"/>
                    </a:cubicBezTo>
                    <a:lnTo>
                      <a:pt x="1349" y="8774"/>
                    </a:lnTo>
                    <a:cubicBezTo>
                      <a:pt x="1349" y="8401"/>
                      <a:pt x="1652" y="8100"/>
                      <a:pt x="2024" y="8100"/>
                    </a:cubicBezTo>
                    <a:lnTo>
                      <a:pt x="4049" y="8100"/>
                    </a:lnTo>
                    <a:cubicBezTo>
                      <a:pt x="4423" y="8100"/>
                      <a:pt x="4724" y="8401"/>
                      <a:pt x="4724" y="8774"/>
                    </a:cubicBezTo>
                    <a:cubicBezTo>
                      <a:pt x="4724" y="8774"/>
                      <a:pt x="4724" y="19576"/>
                      <a:pt x="4724" y="19576"/>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6"/>
                    </a:lnTo>
                    <a:cubicBezTo>
                      <a:pt x="0" y="20692"/>
                      <a:pt x="908" y="21600"/>
                      <a:pt x="2024" y="21600"/>
                    </a:cubicBezTo>
                    <a:lnTo>
                      <a:pt x="4049" y="21600"/>
                    </a:lnTo>
                    <a:cubicBezTo>
                      <a:pt x="4853" y="21600"/>
                      <a:pt x="5525" y="21115"/>
                      <a:pt x="5850" y="20435"/>
                    </a:cubicBezTo>
                    <a:cubicBezTo>
                      <a:pt x="5859" y="20438"/>
                      <a:pt x="5873" y="20442"/>
                      <a:pt x="5882" y="20443"/>
                    </a:cubicBezTo>
                    <a:cubicBezTo>
                      <a:pt x="5927" y="20455"/>
                      <a:pt x="5979" y="20468"/>
                      <a:pt x="6044" y="20486"/>
                    </a:cubicBezTo>
                    <a:cubicBezTo>
                      <a:pt x="6056" y="20488"/>
                      <a:pt x="6062" y="20489"/>
                      <a:pt x="6074" y="20493"/>
                    </a:cubicBezTo>
                    <a:cubicBezTo>
                      <a:pt x="6464" y="20589"/>
                      <a:pt x="7212" y="20769"/>
                      <a:pt x="8812" y="21136"/>
                    </a:cubicBezTo>
                    <a:cubicBezTo>
                      <a:pt x="9155" y="21214"/>
                      <a:pt x="10966" y="21600"/>
                      <a:pt x="12844" y="21600"/>
                    </a:cubicBezTo>
                    <a:lnTo>
                      <a:pt x="16534" y="21600"/>
                    </a:lnTo>
                    <a:cubicBezTo>
                      <a:pt x="17659" y="21600"/>
                      <a:pt x="18469" y="21168"/>
                      <a:pt x="18952" y="20299"/>
                    </a:cubicBezTo>
                    <a:cubicBezTo>
                      <a:pt x="18958" y="20286"/>
                      <a:pt x="19114" y="19983"/>
                      <a:pt x="19240" y="19573"/>
                    </a:cubicBezTo>
                    <a:cubicBezTo>
                      <a:pt x="19336" y="19264"/>
                      <a:pt x="19371" y="18828"/>
                      <a:pt x="19256" y="18385"/>
                    </a:cubicBezTo>
                    <a:cubicBezTo>
                      <a:pt x="19981" y="17887"/>
                      <a:pt x="20214" y="17134"/>
                      <a:pt x="20366" y="16644"/>
                    </a:cubicBezTo>
                    <a:cubicBezTo>
                      <a:pt x="20620" y="15839"/>
                      <a:pt x="20544" y="15236"/>
                      <a:pt x="20367" y="14804"/>
                    </a:cubicBezTo>
                    <a:cubicBezTo>
                      <a:pt x="20775" y="14419"/>
                      <a:pt x="21122" y="13832"/>
                      <a:pt x="21269" y="12936"/>
                    </a:cubicBezTo>
                    <a:cubicBezTo>
                      <a:pt x="21361" y="12381"/>
                      <a:pt x="21263" y="11810"/>
                      <a:pt x="21007" y="11335"/>
                    </a:cubicBezTo>
                    <a:cubicBezTo>
                      <a:pt x="21389" y="10906"/>
                      <a:pt x="21564" y="10365"/>
                      <a:pt x="21583" y="9865"/>
                    </a:cubicBezTo>
                    <a:lnTo>
                      <a:pt x="21591" y="9724"/>
                    </a:lnTo>
                    <a:cubicBezTo>
                      <a:pt x="21596" y="9635"/>
                      <a:pt x="21600" y="9581"/>
                      <a:pt x="21600" y="9386"/>
                    </a:cubicBezTo>
                    <a:cubicBezTo>
                      <a:pt x="21600" y="8533"/>
                      <a:pt x="21010" y="7446"/>
                      <a:pt x="19686" y="7069"/>
                    </a:cubicBezTo>
                  </a:path>
                </a:pathLst>
              </a:custGeom>
              <a:solidFill>
                <a:schemeClr val="bg1">
                  <a:lumMod val="75000"/>
                </a:schemeClr>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58" name="Shape 1858"/>
              <p:cNvSpPr/>
              <p:nvPr/>
            </p:nvSpPr>
            <p:spPr>
              <a:xfrm>
                <a:off x="39368" y="340007"/>
                <a:ext cx="39371" cy="39368"/>
              </a:xfrm>
              <a:custGeom>
                <a:avLst/>
                <a:gdLst/>
                <a:ahLst/>
                <a:cxnLst>
                  <a:cxn ang="0">
                    <a:pos x="wd2" y="hd2"/>
                  </a:cxn>
                  <a:cxn ang="5400000">
                    <a:pos x="wd2" y="hd2"/>
                  </a:cxn>
                  <a:cxn ang="10800000">
                    <a:pos x="wd2" y="hd2"/>
                  </a:cxn>
                  <a:cxn ang="16200000">
                    <a:pos x="wd2" y="hd2"/>
                  </a:cxn>
                </a:cxnLst>
                <a:rect l="0" t="0" r="r" b="b"/>
                <a:pathLst>
                  <a:path w="21600" h="21600" extrusionOk="0">
                    <a:moveTo>
                      <a:pt x="10800" y="14401"/>
                    </a:moveTo>
                    <a:cubicBezTo>
                      <a:pt x="8820" y="14401"/>
                      <a:pt x="7200" y="12783"/>
                      <a:pt x="7200" y="10801"/>
                    </a:cubicBezTo>
                    <a:cubicBezTo>
                      <a:pt x="7200" y="8817"/>
                      <a:pt x="8820" y="7200"/>
                      <a:pt x="10800" y="7200"/>
                    </a:cubicBezTo>
                    <a:cubicBezTo>
                      <a:pt x="12779" y="7200"/>
                      <a:pt x="14400" y="8817"/>
                      <a:pt x="14400" y="10801"/>
                    </a:cubicBezTo>
                    <a:cubicBezTo>
                      <a:pt x="14400" y="12783"/>
                      <a:pt x="12779" y="14401"/>
                      <a:pt x="10800" y="14401"/>
                    </a:cubicBezTo>
                    <a:moveTo>
                      <a:pt x="10800" y="0"/>
                    </a:moveTo>
                    <a:cubicBezTo>
                      <a:pt x="4837" y="0"/>
                      <a:pt x="0" y="4837"/>
                      <a:pt x="0" y="10801"/>
                    </a:cubicBezTo>
                    <a:cubicBezTo>
                      <a:pt x="0" y="16763"/>
                      <a:pt x="4837" y="21600"/>
                      <a:pt x="10800" y="21600"/>
                    </a:cubicBezTo>
                    <a:cubicBezTo>
                      <a:pt x="16762" y="21600"/>
                      <a:pt x="21600" y="16763"/>
                      <a:pt x="21600" y="10801"/>
                    </a:cubicBezTo>
                    <a:cubicBezTo>
                      <a:pt x="21600" y="4837"/>
                      <a:pt x="16762" y="0"/>
                      <a:pt x="10800" y="0"/>
                    </a:cubicBezTo>
                  </a:path>
                </a:pathLst>
              </a:custGeom>
              <a:solidFill>
                <a:srgbClr val="D05126"/>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865" name="Group 1865"/>
          <p:cNvGrpSpPr/>
          <p:nvPr/>
        </p:nvGrpSpPr>
        <p:grpSpPr>
          <a:xfrm>
            <a:off x="5279210" y="1546019"/>
            <a:ext cx="1401890" cy="1495278"/>
            <a:chOff x="0" y="0"/>
            <a:chExt cx="1402071" cy="1495277"/>
          </a:xfrm>
          <a:solidFill>
            <a:srgbClr val="0073E4"/>
          </a:solidFill>
        </p:grpSpPr>
        <p:sp>
          <p:nvSpPr>
            <p:cNvPr id="1861" name="Shape 1861"/>
            <p:cNvSpPr/>
            <p:nvPr/>
          </p:nvSpPr>
          <p:spPr>
            <a:xfrm>
              <a:off x="0" y="0"/>
              <a:ext cx="1402072" cy="1495278"/>
            </a:xfrm>
            <a:custGeom>
              <a:avLst/>
              <a:gdLst/>
              <a:ahLst/>
              <a:cxnLst>
                <a:cxn ang="0">
                  <a:pos x="wd2" y="hd2"/>
                </a:cxn>
                <a:cxn ang="5400000">
                  <a:pos x="wd2" y="hd2"/>
                </a:cxn>
                <a:cxn ang="10800000">
                  <a:pos x="wd2" y="hd2"/>
                </a:cxn>
                <a:cxn ang="16200000">
                  <a:pos x="wd2" y="hd2"/>
                </a:cxn>
              </a:cxnLst>
              <a:rect l="0" t="0" r="r" b="b"/>
              <a:pathLst>
                <a:path w="21600" h="21600" extrusionOk="0">
                  <a:moveTo>
                    <a:pt x="0" y="10129"/>
                  </a:moveTo>
                  <a:cubicBezTo>
                    <a:pt x="0" y="4535"/>
                    <a:pt x="4835" y="0"/>
                    <a:pt x="10800" y="0"/>
                  </a:cubicBezTo>
                  <a:cubicBezTo>
                    <a:pt x="16765" y="0"/>
                    <a:pt x="21600" y="4535"/>
                    <a:pt x="21600" y="10129"/>
                  </a:cubicBezTo>
                  <a:cubicBezTo>
                    <a:pt x="21600" y="14878"/>
                    <a:pt x="18081" y="18990"/>
                    <a:pt x="13137" y="20017"/>
                  </a:cubicBezTo>
                  <a:lnTo>
                    <a:pt x="13018" y="21600"/>
                  </a:lnTo>
                  <a:lnTo>
                    <a:pt x="10136" y="18942"/>
                  </a:lnTo>
                  <a:lnTo>
                    <a:pt x="13460" y="15726"/>
                  </a:lnTo>
                  <a:lnTo>
                    <a:pt x="13343" y="17284"/>
                  </a:lnTo>
                  <a:lnTo>
                    <a:pt x="13343" y="17284"/>
                  </a:lnTo>
                  <a:cubicBezTo>
                    <a:pt x="17556" y="15967"/>
                    <a:pt x="19833" y="11696"/>
                    <a:pt x="18429" y="7744"/>
                  </a:cubicBezTo>
                  <a:cubicBezTo>
                    <a:pt x="17025" y="3792"/>
                    <a:pt x="12471" y="1656"/>
                    <a:pt x="8257" y="2973"/>
                  </a:cubicBezTo>
                  <a:cubicBezTo>
                    <a:pt x="4973" y="4000"/>
                    <a:pt x="2758" y="6882"/>
                    <a:pt x="2758" y="10129"/>
                  </a:cubicBezTo>
                  <a:close/>
                </a:path>
              </a:pathLst>
            </a:custGeom>
            <a:ln>
              <a:noFill/>
            </a:ln>
          </p:spPr>
          <p:style>
            <a:lnRef idx="3">
              <a:schemeClr val="lt1"/>
            </a:lnRef>
            <a:fillRef idx="1">
              <a:schemeClr val="accent1"/>
            </a:fillRef>
            <a:effectRef idx="1">
              <a:schemeClr val="accent1"/>
            </a:effectRef>
            <a:fontRef idx="minor">
              <a:schemeClr val="lt1"/>
            </a:fontRef>
          </p:style>
          <p:txBody>
            <a:bodyPr wrap="square" lIns="0" tIns="0" rIns="0" bIns="0" numCol="1" anchor="t">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64" name="Group 1864"/>
            <p:cNvGrpSpPr/>
            <p:nvPr/>
          </p:nvGrpSpPr>
          <p:grpSpPr>
            <a:xfrm>
              <a:off x="550538" y="406280"/>
              <a:ext cx="350036" cy="510227"/>
              <a:chOff x="0" y="0"/>
              <a:chExt cx="350035" cy="510226"/>
            </a:xfrm>
            <a:grpFill/>
          </p:grpSpPr>
          <p:sp>
            <p:nvSpPr>
              <p:cNvPr id="1862" name="Shape 1862"/>
              <p:cNvSpPr/>
              <p:nvPr/>
            </p:nvSpPr>
            <p:spPr>
              <a:xfrm>
                <a:off x="-1" y="-1"/>
                <a:ext cx="350037" cy="510228"/>
              </a:xfrm>
              <a:custGeom>
                <a:avLst/>
                <a:gdLst/>
                <a:ahLst/>
                <a:cxnLst>
                  <a:cxn ang="0">
                    <a:pos x="wd2" y="hd2"/>
                  </a:cxn>
                  <a:cxn ang="5400000">
                    <a:pos x="wd2" y="hd2"/>
                  </a:cxn>
                  <a:cxn ang="10800000">
                    <a:pos x="wd2" y="hd2"/>
                  </a:cxn>
                  <a:cxn ang="16200000">
                    <a:pos x="wd2" y="hd2"/>
                  </a:cxn>
                </a:cxnLst>
                <a:rect l="0" t="0" r="r" b="b"/>
                <a:pathLst>
                  <a:path w="21600" h="21600" extrusionOk="0">
                    <a:moveTo>
                      <a:pt x="15386" y="14176"/>
                    </a:moveTo>
                    <a:lnTo>
                      <a:pt x="6223" y="14176"/>
                    </a:lnTo>
                    <a:cubicBezTo>
                      <a:pt x="5734" y="13447"/>
                      <a:pt x="5147" y="12717"/>
                      <a:pt x="4568" y="12004"/>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2"/>
                    </a:cubicBezTo>
                    <a:cubicBezTo>
                      <a:pt x="16455" y="12724"/>
                      <a:pt x="15873" y="13450"/>
                      <a:pt x="15386" y="14176"/>
                    </a:cubicBezTo>
                    <a:moveTo>
                      <a:pt x="10800" y="20250"/>
                    </a:moveTo>
                    <a:cubicBezTo>
                      <a:pt x="9805" y="20250"/>
                      <a:pt x="9347" y="20172"/>
                      <a:pt x="8839" y="19407"/>
                    </a:cubicBezTo>
                    <a:lnTo>
                      <a:pt x="13000" y="19049"/>
                    </a:lnTo>
                    <a:cubicBezTo>
                      <a:pt x="12398" y="20165"/>
                      <a:pt x="11959" y="20250"/>
                      <a:pt x="10800" y="20250"/>
                    </a:cubicBezTo>
                    <a:moveTo>
                      <a:pt x="7595" y="16814"/>
                    </a:moveTo>
                    <a:cubicBezTo>
                      <a:pt x="7417" y="16408"/>
                      <a:pt x="7215" y="15979"/>
                      <a:pt x="6991" y="15526"/>
                    </a:cubicBezTo>
                    <a:lnTo>
                      <a:pt x="14616" y="15526"/>
                    </a:lnTo>
                    <a:cubicBezTo>
                      <a:pt x="14496" y="15768"/>
                      <a:pt x="14375" y="16011"/>
                      <a:pt x="14270" y="16240"/>
                    </a:cubicBezTo>
                    <a:cubicBezTo>
                      <a:pt x="14270" y="16240"/>
                      <a:pt x="7595" y="16814"/>
                      <a:pt x="7595" y="16814"/>
                    </a:cubicBezTo>
                    <a:close/>
                    <a:moveTo>
                      <a:pt x="13345" y="18344"/>
                    </a:moveTo>
                    <a:lnTo>
                      <a:pt x="8476" y="18763"/>
                    </a:lnTo>
                    <a:cubicBezTo>
                      <a:pt x="8303" y="18417"/>
                      <a:pt x="8116" y="18012"/>
                      <a:pt x="7890" y="17484"/>
                    </a:cubicBezTo>
                    <a:cubicBezTo>
                      <a:pt x="7887" y="17478"/>
                      <a:pt x="7883" y="17470"/>
                      <a:pt x="7881" y="17463"/>
                    </a:cubicBezTo>
                    <a:lnTo>
                      <a:pt x="13957" y="16942"/>
                    </a:lnTo>
                    <a:cubicBezTo>
                      <a:pt x="13871" y="17141"/>
                      <a:pt x="13778" y="17351"/>
                      <a:pt x="13698" y="17538"/>
                    </a:cubicBezTo>
                    <a:cubicBezTo>
                      <a:pt x="13569" y="17842"/>
                      <a:pt x="13453" y="18105"/>
                      <a:pt x="13345" y="18344"/>
                    </a:cubicBezTo>
                    <a:moveTo>
                      <a:pt x="10800" y="0"/>
                    </a:moveTo>
                    <a:cubicBezTo>
                      <a:pt x="4835" y="0"/>
                      <a:pt x="0" y="3324"/>
                      <a:pt x="0" y="7425"/>
                    </a:cubicBezTo>
                    <a:cubicBezTo>
                      <a:pt x="0" y="10146"/>
                      <a:pt x="3621" y="13030"/>
                      <a:pt x="4939" y="15563"/>
                    </a:cubicBezTo>
                    <a:cubicBezTo>
                      <a:pt x="6906" y="19340"/>
                      <a:pt x="6688" y="21600"/>
                      <a:pt x="10800" y="21600"/>
                    </a:cubicBezTo>
                    <a:cubicBezTo>
                      <a:pt x="14972" y="21600"/>
                      <a:pt x="14692" y="19350"/>
                      <a:pt x="16660" y="15578"/>
                    </a:cubicBezTo>
                    <a:cubicBezTo>
                      <a:pt x="17983" y="13040"/>
                      <a:pt x="21600" y="10124"/>
                      <a:pt x="21600" y="7425"/>
                    </a:cubicBezTo>
                    <a:cubicBezTo>
                      <a:pt x="21600" y="3324"/>
                      <a:pt x="16764" y="0"/>
                      <a:pt x="10800" y="0"/>
                    </a:cubicBezTo>
                  </a:path>
                </a:pathLst>
              </a:custGeom>
              <a:solidFill>
                <a:schemeClr val="bg1">
                  <a:lumMod val="75000"/>
                </a:schemeClr>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63" name="Shape 1863"/>
              <p:cNvSpPr/>
              <p:nvPr/>
            </p:nvSpPr>
            <p:spPr>
              <a:xfrm>
                <a:off x="79237" y="80107"/>
                <a:ext cx="103618" cy="10361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869" name="Group 1869"/>
          <p:cNvGrpSpPr/>
          <p:nvPr/>
        </p:nvGrpSpPr>
        <p:grpSpPr>
          <a:xfrm>
            <a:off x="6681798" y="1505309"/>
            <a:ext cx="4612185" cy="1263980"/>
            <a:chOff x="0" y="0"/>
            <a:chExt cx="4612784" cy="1263979"/>
          </a:xfrm>
        </p:grpSpPr>
        <p:sp>
          <p:nvSpPr>
            <p:cNvPr id="1866" name="Shape 1866"/>
            <p:cNvSpPr/>
            <p:nvPr/>
          </p:nvSpPr>
          <p:spPr>
            <a:xfrm rot="10800000" flipH="1">
              <a:off x="0" y="200772"/>
              <a:ext cx="1237446" cy="6498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9050" cap="flat">
              <a:solidFill>
                <a:schemeClr val="bg1">
                  <a:lumMod val="60000"/>
                  <a:lumOff val="40000"/>
                </a:schemeClr>
              </a:solidFill>
              <a:prstDash val="solid"/>
              <a:miter lim="400000"/>
            </a:ln>
            <a:effectLst/>
          </p:spPr>
          <p:txBody>
            <a:bodyPr wrap="square" lIns="0" tIns="0" rIns="0" bIns="0" numCol="1" anchor="ctr">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67" name="Shape 1867"/>
            <p:cNvSpPr/>
            <p:nvPr/>
          </p:nvSpPr>
          <p:spPr>
            <a:xfrm>
              <a:off x="1237445" y="0"/>
              <a:ext cx="2833354" cy="3693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000">
                  <a:solidFill>
                    <a:srgbClr val="595C54"/>
                  </a:solidFill>
                  <a:latin typeface="+mj-lt"/>
                  <a:ea typeface="+mj-ea"/>
                  <a:cs typeface="+mj-cs"/>
                  <a:sym typeface="Source Sans Pro"/>
                </a:defRPr>
              </a:lvl1pPr>
            </a:lstStyle>
            <a:p>
              <a:pPr lvl="0">
                <a:defRPr sz="1800">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68" name="Shape 1868"/>
            <p:cNvSpPr/>
            <p:nvPr/>
          </p:nvSpPr>
          <p:spPr>
            <a:xfrm>
              <a:off x="1237444" y="340652"/>
              <a:ext cx="3375340" cy="9233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a:latin typeface="微软雅黑" panose="020B0503020204020204" pitchFamily="34" charset="-122"/>
                  <a:ea typeface="微软雅黑" panose="020B0503020204020204" pitchFamily="34" charset="-122"/>
                  <a:sym typeface="微软雅黑" panose="020B0503020204020204" pitchFamily="34" charset="-122"/>
                </a:rPr>
                <a:t> </a:t>
              </a:r>
            </a:p>
          </p:txBody>
        </p:sp>
      </p:grpSp>
      <p:grpSp>
        <p:nvGrpSpPr>
          <p:cNvPr id="1873" name="Group 1873"/>
          <p:cNvGrpSpPr/>
          <p:nvPr/>
        </p:nvGrpSpPr>
        <p:grpSpPr>
          <a:xfrm>
            <a:off x="6679349" y="3694250"/>
            <a:ext cx="4614633" cy="923328"/>
            <a:chOff x="0" y="201357"/>
            <a:chExt cx="4615233" cy="923326"/>
          </a:xfrm>
        </p:grpSpPr>
        <p:sp>
          <p:nvSpPr>
            <p:cNvPr id="1870" name="Shape 1870"/>
            <p:cNvSpPr/>
            <p:nvPr/>
          </p:nvSpPr>
          <p:spPr>
            <a:xfrm>
              <a:off x="0" y="619626"/>
              <a:ext cx="1136865" cy="3080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9050" cap="flat">
              <a:solidFill>
                <a:schemeClr val="bg1">
                  <a:lumMod val="60000"/>
                  <a:lumOff val="40000"/>
                </a:schemeClr>
              </a:solidFill>
              <a:prstDash val="solid"/>
              <a:miter lim="400000"/>
            </a:ln>
            <a:effectLst/>
          </p:spPr>
          <p:txBody>
            <a:bodyPr wrap="square" lIns="0" tIns="0" rIns="0" bIns="0" numCol="1" anchor="ctr">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71" name="Shape 1871"/>
            <p:cNvSpPr/>
            <p:nvPr/>
          </p:nvSpPr>
          <p:spPr>
            <a:xfrm>
              <a:off x="1239895" y="696739"/>
              <a:ext cx="2833354"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000">
                  <a:solidFill>
                    <a:srgbClr val="595C54"/>
                  </a:solidFill>
                  <a:latin typeface="+mj-lt"/>
                  <a:ea typeface="+mj-ea"/>
                  <a:cs typeface="+mj-cs"/>
                  <a:sym typeface="Source Sans Pro"/>
                </a:defRPr>
              </a:lvl1pPr>
            </a:lstStyle>
            <a:p>
              <a:pPr lvl="0">
                <a:defRPr sz="1800">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72" name="Shape 1872"/>
            <p:cNvSpPr/>
            <p:nvPr/>
          </p:nvSpPr>
          <p:spPr>
            <a:xfrm>
              <a:off x="1239893" y="201357"/>
              <a:ext cx="3375340" cy="9233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a:latin typeface="微软雅黑" panose="020B0503020204020204" pitchFamily="34" charset="-122"/>
                  <a:ea typeface="微软雅黑" panose="020B0503020204020204" pitchFamily="34" charset="-122"/>
                  <a:sym typeface="微软雅黑" panose="020B0503020204020204" pitchFamily="34" charset="-122"/>
                </a:rPr>
                <a:t> </a:t>
              </a:r>
            </a:p>
          </p:txBody>
        </p:sp>
      </p:grpSp>
      <p:grpSp>
        <p:nvGrpSpPr>
          <p:cNvPr id="1877" name="Group 1877"/>
          <p:cNvGrpSpPr/>
          <p:nvPr/>
        </p:nvGrpSpPr>
        <p:grpSpPr>
          <a:xfrm>
            <a:off x="1038285" y="2540313"/>
            <a:ext cx="3929152" cy="1277841"/>
            <a:chOff x="0" y="0"/>
            <a:chExt cx="3929663" cy="1277838"/>
          </a:xfrm>
        </p:grpSpPr>
        <p:sp>
          <p:nvSpPr>
            <p:cNvPr id="1874" name="Shape 1874"/>
            <p:cNvSpPr/>
            <p:nvPr/>
          </p:nvSpPr>
          <p:spPr>
            <a:xfrm rot="10800000">
              <a:off x="2846763" y="230833"/>
              <a:ext cx="1082900" cy="5591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9050" cap="flat">
              <a:solidFill>
                <a:schemeClr val="bg1">
                  <a:lumMod val="60000"/>
                  <a:lumOff val="40000"/>
                </a:schemeClr>
              </a:solidFill>
              <a:prstDash val="solid"/>
              <a:miter lim="400000"/>
            </a:ln>
            <a:effectLst/>
          </p:spPr>
          <p:txBody>
            <a:bodyPr wrap="square" lIns="0" tIns="0" rIns="0" bIns="0" numCol="1" anchor="ctr">
              <a:noAutofit/>
            </a:bodyPr>
            <a:lstStyle/>
            <a:p>
              <a:pPr lvl="0"/>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75" name="Shape 1875"/>
            <p:cNvSpPr/>
            <p:nvPr/>
          </p:nvSpPr>
          <p:spPr>
            <a:xfrm>
              <a:off x="0" y="0"/>
              <a:ext cx="2833353"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r">
                <a:defRPr sz="2000">
                  <a:solidFill>
                    <a:srgbClr val="595C54"/>
                  </a:solidFill>
                  <a:latin typeface="+mj-lt"/>
                  <a:ea typeface="+mj-ea"/>
                  <a:cs typeface="+mj-cs"/>
                  <a:sym typeface="Source Sans Pro"/>
                </a:defRPr>
              </a:lvl1pPr>
            </a:lstStyle>
            <a:p>
              <a:pPr lvl="0">
                <a:defRPr sz="1800">
                  <a:solidFill>
                    <a:srgbClr val="000000"/>
                  </a:solidFill>
                </a:defRPr>
              </a:pPr>
              <a:r>
                <a:rPr lang="zh-CN" altLang="en-US" b="1">
                  <a:latin typeface="微软雅黑" panose="020B0503020204020204" pitchFamily="34" charset="-122"/>
                  <a:ea typeface="微软雅黑" panose="020B0503020204020204" pitchFamily="34" charset="-122"/>
                  <a:sym typeface="微软雅黑" panose="020B0503020204020204" pitchFamily="34" charset="-122"/>
                </a:rPr>
                <a:t>添加标题</a:t>
              </a:r>
              <a:endParaRPr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76" name="Shape 1876"/>
            <p:cNvSpPr/>
            <p:nvPr/>
          </p:nvSpPr>
          <p:spPr>
            <a:xfrm>
              <a:off x="802897" y="354512"/>
              <a:ext cx="2069198" cy="9233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a:latin typeface="微软雅黑" panose="020B0503020204020204" pitchFamily="34" charset="-122"/>
                  <a:ea typeface="微软雅黑" panose="020B0503020204020204" pitchFamily="34" charset="-122"/>
                  <a:sym typeface="微软雅黑" panose="020B0503020204020204" pitchFamily="34" charset="-122"/>
                </a:rPr>
                <a:t>.</a:t>
              </a:r>
              <a:r>
                <a:rPr>
                  <a:latin typeface="微软雅黑" panose="020B0503020204020204" pitchFamily="34" charset="-122"/>
                  <a:ea typeface="微软雅黑" panose="020B0503020204020204" pitchFamily="34" charset="-122"/>
                  <a:sym typeface="微软雅黑" panose="020B0503020204020204" pitchFamily="34" charset="-122"/>
                </a:rPr>
                <a:t>, </a:t>
              </a:r>
            </a:p>
          </p:txBody>
        </p:sp>
      </p:grpSp>
      <p:grpSp>
        <p:nvGrpSpPr>
          <p:cNvPr id="1882" name="Group 1882"/>
          <p:cNvGrpSpPr/>
          <p:nvPr/>
        </p:nvGrpSpPr>
        <p:grpSpPr>
          <a:xfrm>
            <a:off x="838884" y="5112913"/>
            <a:ext cx="10514234" cy="914401"/>
            <a:chOff x="-1" y="0"/>
            <a:chExt cx="10515601" cy="914400"/>
          </a:xfrm>
        </p:grpSpPr>
        <p:sp>
          <p:nvSpPr>
            <p:cNvPr id="1878" name="Shape 1878"/>
            <p:cNvSpPr/>
            <p:nvPr/>
          </p:nvSpPr>
          <p:spPr>
            <a:xfrm>
              <a:off x="-1" y="0"/>
              <a:ext cx="1840608" cy="914400"/>
            </a:xfrm>
            <a:prstGeom prst="rect">
              <a:avLst/>
            </a:prstGeom>
            <a:solidFill>
              <a:schemeClr val="accent1"/>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79" name="Shape 1879"/>
            <p:cNvSpPr/>
            <p:nvPr/>
          </p:nvSpPr>
          <p:spPr>
            <a:xfrm>
              <a:off x="1892965" y="0"/>
              <a:ext cx="8622635" cy="914400"/>
            </a:xfrm>
            <a:prstGeom prst="rect">
              <a:avLst/>
            </a:prstGeom>
            <a:solidFill>
              <a:schemeClr val="tx1">
                <a:lumMod val="50000"/>
                <a:lumOff val="50000"/>
              </a:schemeClr>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80" name="Shape 1880"/>
            <p:cNvSpPr/>
            <p:nvPr/>
          </p:nvSpPr>
          <p:spPr>
            <a:xfrm>
              <a:off x="1892965" y="87867"/>
              <a:ext cx="8563492" cy="5232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0">
                <a:defRPr>
                  <a:solidFill>
                    <a:srgbClr val="000000"/>
                  </a:solidFill>
                </a:defRPr>
              </a:pPr>
              <a:r>
                <a:rPr lang="zh-CN" altLang="en-US"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t>
              </a:r>
              <a:endParaRPr sz="1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a:p>
              <a:pPr lvl="0">
                <a:defRPr>
                  <a:solidFill>
                    <a:srgbClr val="000000"/>
                  </a:solidFill>
                </a:defRPr>
              </a:pPr>
              <a:r>
                <a:rPr lang="zh-CN" altLang="en-US" sz="1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endParaRPr sz="1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81" name="Shape 1881"/>
            <p:cNvSpPr/>
            <p:nvPr/>
          </p:nvSpPr>
          <p:spPr>
            <a:xfrm>
              <a:off x="391901" y="241755"/>
              <a:ext cx="1118253" cy="4001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lvl="0" algn="r">
                <a:defRPr>
                  <a:solidFill>
                    <a:srgbClr val="000000"/>
                  </a:solidFill>
                </a:defRPr>
              </a:pPr>
              <a:r>
                <a:rPr lang="zh-CN" altLang="en-US" sz="2000" b="1">
                  <a:solidFill>
                    <a:srgbClr val="FFFFFF"/>
                  </a:solidFill>
                  <a:latin typeface="微软雅黑" panose="020B0503020204020204" pitchFamily="34" charset="-122"/>
                  <a:ea typeface="微软雅黑" panose="020B0503020204020204" pitchFamily="34" charset="-122"/>
                  <a:cs typeface="+mj-cs"/>
                  <a:sym typeface="微软雅黑" panose="020B0503020204020204" pitchFamily="34" charset="-122"/>
                </a:rPr>
                <a:t>添加标题</a:t>
              </a:r>
              <a:endParaRPr sz="2000" b="1">
                <a:solidFill>
                  <a:srgbClr val="FFFFFF"/>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grpSp>
    </p:spTree>
    <p:extLst>
      <p:ext uri="{BB962C8B-B14F-4D97-AF65-F5344CB8AC3E}">
        <p14:creationId xmlns:p14="http://schemas.microsoft.com/office/powerpoint/2010/main" val="187763609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1865"/>
                                        </p:tgtEl>
                                        <p:attrNameLst>
                                          <p:attrName>style.visibility</p:attrName>
                                        </p:attrNameLst>
                                      </p:cBhvr>
                                      <p:to>
                                        <p:strVal val="visible"/>
                                      </p:to>
                                    </p:set>
                                    <p:anim calcmode="lin" valueType="num">
                                      <p:cBhvr>
                                        <p:cTn id="7" dur="500" fill="hold"/>
                                        <p:tgtEl>
                                          <p:spTgt spid="1865"/>
                                        </p:tgtEl>
                                        <p:attrNameLst>
                                          <p:attrName>ppt_w</p:attrName>
                                        </p:attrNameLst>
                                      </p:cBhvr>
                                      <p:tavLst>
                                        <p:tav tm="0">
                                          <p:val>
                                            <p:fltVal val="0"/>
                                          </p:val>
                                        </p:tav>
                                        <p:tav tm="100000">
                                          <p:val>
                                            <p:strVal val="#ppt_w"/>
                                          </p:val>
                                        </p:tav>
                                      </p:tavLst>
                                    </p:anim>
                                    <p:anim calcmode="lin" valueType="num">
                                      <p:cBhvr>
                                        <p:cTn id="8" dur="500" fill="hold"/>
                                        <p:tgtEl>
                                          <p:spTgt spid="186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869"/>
                                        </p:tgtEl>
                                        <p:attrNameLst>
                                          <p:attrName>style.visibility</p:attrName>
                                        </p:attrNameLst>
                                      </p:cBhvr>
                                      <p:to>
                                        <p:strVal val="visible"/>
                                      </p:to>
                                    </p:set>
                                    <p:anim calcmode="lin" valueType="num">
                                      <p:cBhvr>
                                        <p:cTn id="12" dur="500" fill="hold"/>
                                        <p:tgtEl>
                                          <p:spTgt spid="1869"/>
                                        </p:tgtEl>
                                        <p:attrNameLst>
                                          <p:attrName>ppt_x</p:attrName>
                                        </p:attrNameLst>
                                      </p:cBhvr>
                                      <p:tavLst>
                                        <p:tav tm="0">
                                          <p:val>
                                            <p:strVal val="0-#ppt_w/2"/>
                                          </p:val>
                                        </p:tav>
                                        <p:tav tm="100000">
                                          <p:val>
                                            <p:strVal val="#ppt_x"/>
                                          </p:val>
                                        </p:tav>
                                      </p:tavLst>
                                    </p:anim>
                                    <p:anim calcmode="lin" valueType="num">
                                      <p:cBhvr>
                                        <p:cTn id="13" dur="500" fill="hold"/>
                                        <p:tgtEl>
                                          <p:spTgt spid="186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3" presetClass="entr" presetSubtype="32" fill="hold" grpId="0" nodeType="afterEffect">
                                  <p:stCondLst>
                                    <p:cond delay="0"/>
                                  </p:stCondLst>
                                  <p:iterate>
                                    <p:tmAbs val="0"/>
                                  </p:iterate>
                                  <p:childTnLst>
                                    <p:set>
                                      <p:cBhvr>
                                        <p:cTn id="16" fill="hold"/>
                                        <p:tgtEl>
                                          <p:spTgt spid="1860"/>
                                        </p:tgtEl>
                                        <p:attrNameLst>
                                          <p:attrName>style.visibility</p:attrName>
                                        </p:attrNameLst>
                                      </p:cBhvr>
                                      <p:to>
                                        <p:strVal val="visible"/>
                                      </p:to>
                                    </p:set>
                                    <p:anim calcmode="lin" valueType="num">
                                      <p:cBhvr>
                                        <p:cTn id="17" dur="500" fill="hold"/>
                                        <p:tgtEl>
                                          <p:spTgt spid="1860"/>
                                        </p:tgtEl>
                                        <p:attrNameLst>
                                          <p:attrName>ppt_w</p:attrName>
                                        </p:attrNameLst>
                                      </p:cBhvr>
                                      <p:tavLst>
                                        <p:tav tm="0">
                                          <p:val>
                                            <p:fltVal val="0"/>
                                          </p:val>
                                        </p:tav>
                                        <p:tav tm="100000">
                                          <p:val>
                                            <p:strVal val="#ppt_w"/>
                                          </p:val>
                                        </p:tav>
                                      </p:tavLst>
                                    </p:anim>
                                    <p:anim calcmode="lin" valueType="num">
                                      <p:cBhvr>
                                        <p:cTn id="18" dur="500" fill="hold"/>
                                        <p:tgtEl>
                                          <p:spTgt spid="1860"/>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 presetClass="entr" presetSubtype="2" fill="hold" grpId="0" nodeType="afterEffect">
                                  <p:stCondLst>
                                    <p:cond delay="0"/>
                                  </p:stCondLst>
                                  <p:iterate>
                                    <p:tmAbs val="0"/>
                                  </p:iterate>
                                  <p:childTnLst>
                                    <p:set>
                                      <p:cBhvr>
                                        <p:cTn id="21" fill="hold"/>
                                        <p:tgtEl>
                                          <p:spTgt spid="1877"/>
                                        </p:tgtEl>
                                        <p:attrNameLst>
                                          <p:attrName>style.visibility</p:attrName>
                                        </p:attrNameLst>
                                      </p:cBhvr>
                                      <p:to>
                                        <p:strVal val="visible"/>
                                      </p:to>
                                    </p:set>
                                    <p:anim calcmode="lin" valueType="num">
                                      <p:cBhvr>
                                        <p:cTn id="22" dur="500" fill="hold"/>
                                        <p:tgtEl>
                                          <p:spTgt spid="1877"/>
                                        </p:tgtEl>
                                        <p:attrNameLst>
                                          <p:attrName>ppt_x</p:attrName>
                                        </p:attrNameLst>
                                      </p:cBhvr>
                                      <p:tavLst>
                                        <p:tav tm="0">
                                          <p:val>
                                            <p:strVal val="1+#ppt_w/2"/>
                                          </p:val>
                                        </p:tav>
                                        <p:tav tm="100000">
                                          <p:val>
                                            <p:strVal val="#ppt_x"/>
                                          </p:val>
                                        </p:tav>
                                      </p:tavLst>
                                    </p:anim>
                                    <p:anim calcmode="lin" valueType="num">
                                      <p:cBhvr>
                                        <p:cTn id="23" dur="500" fill="hold"/>
                                        <p:tgtEl>
                                          <p:spTgt spid="187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3" presetClass="entr" presetSubtype="32" fill="hold" grpId="0" nodeType="afterEffect">
                                  <p:stCondLst>
                                    <p:cond delay="0"/>
                                  </p:stCondLst>
                                  <p:iterate>
                                    <p:tmAbs val="0"/>
                                  </p:iterate>
                                  <p:childTnLst>
                                    <p:set>
                                      <p:cBhvr>
                                        <p:cTn id="26" fill="hold"/>
                                        <p:tgtEl>
                                          <p:spTgt spid="1855"/>
                                        </p:tgtEl>
                                        <p:attrNameLst>
                                          <p:attrName>style.visibility</p:attrName>
                                        </p:attrNameLst>
                                      </p:cBhvr>
                                      <p:to>
                                        <p:strVal val="visible"/>
                                      </p:to>
                                    </p:set>
                                    <p:anim calcmode="lin" valueType="num">
                                      <p:cBhvr>
                                        <p:cTn id="27" dur="500" fill="hold"/>
                                        <p:tgtEl>
                                          <p:spTgt spid="1855"/>
                                        </p:tgtEl>
                                        <p:attrNameLst>
                                          <p:attrName>ppt_w</p:attrName>
                                        </p:attrNameLst>
                                      </p:cBhvr>
                                      <p:tavLst>
                                        <p:tav tm="0">
                                          <p:val>
                                            <p:fltVal val="0"/>
                                          </p:val>
                                        </p:tav>
                                        <p:tav tm="100000">
                                          <p:val>
                                            <p:strVal val="#ppt_w"/>
                                          </p:val>
                                        </p:tav>
                                      </p:tavLst>
                                    </p:anim>
                                    <p:anim calcmode="lin" valueType="num">
                                      <p:cBhvr>
                                        <p:cTn id="28" dur="500" fill="hold"/>
                                        <p:tgtEl>
                                          <p:spTgt spid="1855"/>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1873"/>
                                        </p:tgtEl>
                                        <p:attrNameLst>
                                          <p:attrName>style.visibility</p:attrName>
                                        </p:attrNameLst>
                                      </p:cBhvr>
                                      <p:to>
                                        <p:strVal val="visible"/>
                                      </p:to>
                                    </p:set>
                                    <p:anim calcmode="lin" valueType="num">
                                      <p:cBhvr>
                                        <p:cTn id="32" dur="500" fill="hold"/>
                                        <p:tgtEl>
                                          <p:spTgt spid="1873"/>
                                        </p:tgtEl>
                                        <p:attrNameLst>
                                          <p:attrName>ppt_x</p:attrName>
                                        </p:attrNameLst>
                                      </p:cBhvr>
                                      <p:tavLst>
                                        <p:tav tm="0">
                                          <p:val>
                                            <p:strVal val="0-#ppt_w/2"/>
                                          </p:val>
                                        </p:tav>
                                        <p:tav tm="100000">
                                          <p:val>
                                            <p:strVal val="#ppt_x"/>
                                          </p:val>
                                        </p:tav>
                                      </p:tavLst>
                                    </p:anim>
                                    <p:anim calcmode="lin" valueType="num">
                                      <p:cBhvr>
                                        <p:cTn id="33" dur="500" fill="hold"/>
                                        <p:tgtEl>
                                          <p:spTgt spid="187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0"/>
                                  </p:stCondLst>
                                  <p:iterate>
                                    <p:tmAbs val="0"/>
                                  </p:iterate>
                                  <p:childTnLst>
                                    <p:set>
                                      <p:cBhvr>
                                        <p:cTn id="36" fill="hold"/>
                                        <p:tgtEl>
                                          <p:spTgt spid="1882"/>
                                        </p:tgtEl>
                                        <p:attrNameLst>
                                          <p:attrName>style.visibility</p:attrName>
                                        </p:attrNameLst>
                                      </p:cBhvr>
                                      <p:to>
                                        <p:strVal val="visible"/>
                                      </p:to>
                                    </p:set>
                                    <p:animEffect transition="in" filter="fade">
                                      <p:cBhvr>
                                        <p:cTn id="37" dur="500"/>
                                        <p:tgtEl>
                                          <p:spTgt spid="1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 grpId="0" animBg="1" advAuto="0"/>
      <p:bldP spid="1860" grpId="0" animBg="1" advAuto="0"/>
      <p:bldP spid="1865" grpId="0" animBg="1" advAuto="0"/>
      <p:bldP spid="1869" grpId="0" animBg="1" advAuto="0"/>
      <p:bldP spid="1873" grpId="0" animBg="1" advAuto="0"/>
      <p:bldP spid="1877" grpId="0" animBg="1" advAuto="0"/>
      <p:bldP spid="1882"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单击此处添加标题</a:t>
            </a:r>
          </a:p>
        </p:txBody>
      </p:sp>
      <p:sp>
        <p:nvSpPr>
          <p:cNvPr id="2352" name="Shape 2352"/>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wrap="none">
            <a:spAutoFit/>
          </a:bodyPr>
          <a:lstStyle/>
          <a:p>
            <a:pPr lvl="0">
              <a:defRPr sz="1800">
                <a:solidFill>
                  <a:srgbClr val="000000"/>
                </a:solidFill>
              </a:defRPr>
            </a:pPr>
            <a:fld id="{86CB4B4D-7CA3-9044-876B-883B54F8677D}" type="slidenum">
              <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35</a:t>
            </a:fld>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355" name="Group 2355"/>
          <p:cNvGrpSpPr/>
          <p:nvPr/>
        </p:nvGrpSpPr>
        <p:grpSpPr>
          <a:xfrm>
            <a:off x="1429290" y="4506390"/>
            <a:ext cx="1004216" cy="1121301"/>
            <a:chOff x="64106" y="0"/>
            <a:chExt cx="1004345" cy="1121300"/>
          </a:xfrm>
        </p:grpSpPr>
        <p:sp>
          <p:nvSpPr>
            <p:cNvPr id="2353" name="Shape 2353"/>
            <p:cNvSpPr/>
            <p:nvPr/>
          </p:nvSpPr>
          <p:spPr>
            <a:xfrm>
              <a:off x="478499" y="0"/>
              <a:ext cx="589953" cy="11213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54" name="Shape 2354"/>
            <p:cNvSpPr/>
            <p:nvPr/>
          </p:nvSpPr>
          <p:spPr>
            <a:xfrm>
              <a:off x="64106" y="0"/>
              <a:ext cx="828787" cy="1121300"/>
            </a:xfrm>
            <a:prstGeom prst="triangle">
              <a:avLst/>
            </a:prstGeom>
            <a:ln>
              <a:noFill/>
            </a:ln>
          </p:spPr>
          <p:style>
            <a:lnRef idx="3">
              <a:schemeClr val="lt1"/>
            </a:lnRef>
            <a:fillRef idx="1">
              <a:schemeClr val="accent1"/>
            </a:fillRef>
            <a:effectRef idx="1">
              <a:schemeClr val="accent1"/>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358" name="Group 2358"/>
          <p:cNvGrpSpPr/>
          <p:nvPr/>
        </p:nvGrpSpPr>
        <p:grpSpPr>
          <a:xfrm>
            <a:off x="2433712" y="2829753"/>
            <a:ext cx="1081479" cy="2797936"/>
            <a:chOff x="69039" y="0"/>
            <a:chExt cx="1081619" cy="2797935"/>
          </a:xfrm>
        </p:grpSpPr>
        <p:sp>
          <p:nvSpPr>
            <p:cNvPr id="2356" name="Shape 2356"/>
            <p:cNvSpPr/>
            <p:nvPr/>
          </p:nvSpPr>
          <p:spPr>
            <a:xfrm>
              <a:off x="515315" y="0"/>
              <a:ext cx="635344" cy="27979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ln>
              <a:noFill/>
            </a:ln>
          </p:spPr>
          <p:style>
            <a:lnRef idx="3">
              <a:schemeClr val="lt1"/>
            </a:lnRef>
            <a:fillRef idx="1">
              <a:schemeClr val="accent5"/>
            </a:fillRef>
            <a:effectRef idx="1">
              <a:schemeClr val="accent5"/>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57" name="Shape 2357"/>
            <p:cNvSpPr/>
            <p:nvPr/>
          </p:nvSpPr>
          <p:spPr>
            <a:xfrm>
              <a:off x="69039" y="0"/>
              <a:ext cx="892554" cy="2797936"/>
            </a:xfrm>
            <a:prstGeom prst="triangle">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362" name="Group 2362"/>
          <p:cNvGrpSpPr/>
          <p:nvPr/>
        </p:nvGrpSpPr>
        <p:grpSpPr>
          <a:xfrm>
            <a:off x="1038284" y="5589241"/>
            <a:ext cx="3013268" cy="584261"/>
            <a:chOff x="0" y="-77085"/>
            <a:chExt cx="3013658" cy="584260"/>
          </a:xfrm>
        </p:grpSpPr>
        <p:sp>
          <p:nvSpPr>
            <p:cNvPr id="2359" name="Shape 2359"/>
            <p:cNvSpPr/>
            <p:nvPr/>
          </p:nvSpPr>
          <p:spPr>
            <a:xfrm>
              <a:off x="0" y="-77085"/>
              <a:ext cx="3013658" cy="99210"/>
            </a:xfrm>
            <a:prstGeom prst="roundRect">
              <a:avLst>
                <a:gd name="adj" fmla="val 38404"/>
              </a:avLst>
            </a:prstGeom>
            <a:solidFill>
              <a:schemeClr val="accent1"/>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60" name="Shape 2360"/>
            <p:cNvSpPr/>
            <p:nvPr/>
          </p:nvSpPr>
          <p:spPr>
            <a:xfrm>
              <a:off x="489938" y="137846"/>
              <a:ext cx="631022"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1600" b="1">
                  <a:solidFill>
                    <a:srgbClr val="595C54"/>
                  </a:solidFill>
                  <a:latin typeface="+mj-lt"/>
                  <a:ea typeface="+mj-ea"/>
                  <a:cs typeface="+mj-cs"/>
                  <a:sym typeface="Source Sans Pro"/>
                </a:defRPr>
              </a:lvl1pPr>
            </a:lstStyle>
            <a:p>
              <a:pPr lvl="0">
                <a:defRPr sz="1800" b="0">
                  <a:solidFill>
                    <a:srgbClr val="000000"/>
                  </a:solidFill>
                </a:defRPr>
              </a:pPr>
              <a:r>
                <a:rPr>
                  <a:latin typeface="微软雅黑" panose="020B0503020204020204" pitchFamily="34" charset="-122"/>
                  <a:ea typeface="微软雅黑" panose="020B0503020204020204" pitchFamily="34" charset="-122"/>
                  <a:sym typeface="微软雅黑" panose="020B0503020204020204" pitchFamily="34" charset="-122"/>
                </a:rPr>
                <a:t>2013</a:t>
              </a:r>
            </a:p>
          </p:txBody>
        </p:sp>
        <p:sp>
          <p:nvSpPr>
            <p:cNvPr id="2361" name="Shape 2361"/>
            <p:cNvSpPr/>
            <p:nvPr/>
          </p:nvSpPr>
          <p:spPr>
            <a:xfrm>
              <a:off x="1501660" y="137846"/>
              <a:ext cx="631022"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1600" b="1">
                  <a:solidFill>
                    <a:srgbClr val="595C54"/>
                  </a:solidFill>
                  <a:latin typeface="+mj-lt"/>
                  <a:ea typeface="+mj-ea"/>
                  <a:cs typeface="+mj-cs"/>
                  <a:sym typeface="Source Sans Pro"/>
                </a:defRPr>
              </a:lvl1pPr>
            </a:lstStyle>
            <a:p>
              <a:pPr lvl="0">
                <a:defRPr sz="1800" b="0">
                  <a:solidFill>
                    <a:srgbClr val="000000"/>
                  </a:solidFill>
                </a:defRPr>
              </a:pPr>
              <a:r>
                <a:rPr lang="en-US" dirty="0">
                  <a:latin typeface="微软雅黑" panose="020B0503020204020204" pitchFamily="34" charset="-122"/>
                  <a:ea typeface="微软雅黑" panose="020B0503020204020204" pitchFamily="34" charset="-122"/>
                  <a:sym typeface="微软雅黑" panose="020B0503020204020204" pitchFamily="34" charset="-122"/>
                </a:rPr>
                <a:t>2016</a:t>
              </a:r>
              <a:endParaRPr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367" name="Group 2367"/>
          <p:cNvGrpSpPr/>
          <p:nvPr/>
        </p:nvGrpSpPr>
        <p:grpSpPr>
          <a:xfrm>
            <a:off x="4227293" y="2263263"/>
            <a:ext cx="1867717" cy="853727"/>
            <a:chOff x="0" y="0"/>
            <a:chExt cx="1867959" cy="853726"/>
          </a:xfrm>
        </p:grpSpPr>
        <p:grpSp>
          <p:nvGrpSpPr>
            <p:cNvPr id="2365" name="Group 2365"/>
            <p:cNvGrpSpPr/>
            <p:nvPr/>
          </p:nvGrpSpPr>
          <p:grpSpPr>
            <a:xfrm>
              <a:off x="108357" y="0"/>
              <a:ext cx="507128" cy="507127"/>
              <a:chOff x="0" y="0"/>
              <a:chExt cx="507126" cy="507126"/>
            </a:xfrm>
          </p:grpSpPr>
          <p:sp>
            <p:nvSpPr>
              <p:cNvPr id="2363" name="Shape 2363"/>
              <p:cNvSpPr/>
              <p:nvPr/>
            </p:nvSpPr>
            <p:spPr>
              <a:xfrm>
                <a:off x="0" y="0"/>
                <a:ext cx="507127" cy="507127"/>
              </a:xfrm>
              <a:prstGeom prst="rect">
                <a:avLst/>
              </a:prstGeom>
              <a:ln/>
            </p:spPr>
            <p:style>
              <a:lnRef idx="3">
                <a:schemeClr val="lt1"/>
              </a:lnRef>
              <a:fillRef idx="1">
                <a:schemeClr val="accent1"/>
              </a:fillRef>
              <a:effectRef idx="1">
                <a:schemeClr val="accent1"/>
              </a:effectRef>
              <a:fontRef idx="minor">
                <a:schemeClr val="lt1"/>
              </a:fontRef>
            </p:style>
            <p:txBody>
              <a:bodyPr wrap="square" lIns="0" tIns="0" rIns="0" bIns="0" numCol="1" anchor="ctr">
                <a:noAutofit/>
              </a:bodyPr>
              <a:lstStyle/>
              <a:p>
                <a:pPr lvl="0" algn="ctr">
                  <a:defRPr>
                    <a:latin typeface="+mj-lt"/>
                    <a:ea typeface="+mj-ea"/>
                    <a:cs typeface="+mj-cs"/>
                    <a:sym typeface="Source Sans Pro"/>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64" name="Shape 2364"/>
              <p:cNvSpPr/>
              <p:nvPr/>
            </p:nvSpPr>
            <p:spPr>
              <a:xfrm>
                <a:off x="0" y="61793"/>
                <a:ext cx="507127" cy="383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a:latin typeface="+mj-lt"/>
                    <a:ea typeface="+mj-ea"/>
                    <a:cs typeface="+mj-cs"/>
                    <a:sym typeface="Source Sans Pro"/>
                  </a:defRPr>
                </a:lvl1pPr>
              </a:lstStyle>
              <a:p>
                <a:pPr lvl="0">
                  <a:defRPr>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01</a:t>
                </a:r>
              </a:p>
            </p:txBody>
          </p:sp>
        </p:grpSp>
        <p:sp>
          <p:nvSpPr>
            <p:cNvPr id="2366" name="Shape 2366"/>
            <p:cNvSpPr/>
            <p:nvPr/>
          </p:nvSpPr>
          <p:spPr>
            <a:xfrm>
              <a:off x="0" y="561340"/>
              <a:ext cx="1867959" cy="2923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0">
                <a:defRPr>
                  <a:solidFill>
                    <a:srgbClr val="000000"/>
                  </a:solidFill>
                </a:defRPr>
              </a:pPr>
              <a:r>
                <a:rPr lang="zh-CN" altLang="en-US" sz="13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点击此处添加段落文本</a:t>
              </a:r>
              <a:r>
                <a:rPr sz="13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 </a:t>
              </a:r>
            </a:p>
          </p:txBody>
        </p:sp>
      </p:grpSp>
      <p:grpSp>
        <p:nvGrpSpPr>
          <p:cNvPr id="2372" name="Group 2372"/>
          <p:cNvGrpSpPr/>
          <p:nvPr/>
        </p:nvGrpSpPr>
        <p:grpSpPr>
          <a:xfrm>
            <a:off x="4227295" y="4145681"/>
            <a:ext cx="1867717" cy="819632"/>
            <a:chOff x="0" y="0"/>
            <a:chExt cx="1867959" cy="819631"/>
          </a:xfrm>
        </p:grpSpPr>
        <p:grpSp>
          <p:nvGrpSpPr>
            <p:cNvPr id="2370" name="Group 2370"/>
            <p:cNvGrpSpPr/>
            <p:nvPr/>
          </p:nvGrpSpPr>
          <p:grpSpPr>
            <a:xfrm>
              <a:off x="85298" y="0"/>
              <a:ext cx="507128" cy="507127"/>
              <a:chOff x="0" y="0"/>
              <a:chExt cx="507126" cy="507126"/>
            </a:xfrm>
          </p:grpSpPr>
          <p:sp>
            <p:nvSpPr>
              <p:cNvPr id="2368" name="Shape 2368"/>
              <p:cNvSpPr/>
              <p:nvPr/>
            </p:nvSpPr>
            <p:spPr>
              <a:xfrm>
                <a:off x="0" y="0"/>
                <a:ext cx="507127" cy="507127"/>
              </a:xfrm>
              <a:prstGeom prst="rect">
                <a:avLst/>
              </a:prstGeom>
              <a:ln/>
            </p:spPr>
            <p:style>
              <a:lnRef idx="3">
                <a:schemeClr val="lt1"/>
              </a:lnRef>
              <a:fillRef idx="1">
                <a:schemeClr val="accent3"/>
              </a:fillRef>
              <a:effectRef idx="1">
                <a:schemeClr val="accent3"/>
              </a:effectRef>
              <a:fontRef idx="minor">
                <a:schemeClr val="lt1"/>
              </a:fontRef>
            </p:style>
            <p:txBody>
              <a:bodyPr wrap="square" lIns="0" tIns="0" rIns="0" bIns="0" numCol="1" anchor="ctr">
                <a:noAutofit/>
              </a:bodyPr>
              <a:lstStyle/>
              <a:p>
                <a:pPr lvl="0" algn="ctr">
                  <a:defRPr>
                    <a:latin typeface="+mj-lt"/>
                    <a:ea typeface="+mj-ea"/>
                    <a:cs typeface="+mj-cs"/>
                    <a:sym typeface="Source Sans Pro"/>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69" name="Shape 2369"/>
              <p:cNvSpPr/>
              <p:nvPr/>
            </p:nvSpPr>
            <p:spPr>
              <a:xfrm>
                <a:off x="0" y="61793"/>
                <a:ext cx="507127" cy="383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a:latin typeface="+mj-lt"/>
                    <a:ea typeface="+mj-ea"/>
                    <a:cs typeface="+mj-cs"/>
                    <a:sym typeface="Source Sans Pro"/>
                  </a:defRPr>
                </a:lvl1pPr>
              </a:lstStyle>
              <a:p>
                <a:pPr lvl="0">
                  <a:defRPr>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02</a:t>
                </a:r>
              </a:p>
            </p:txBody>
          </p:sp>
        </p:grpSp>
        <p:sp>
          <p:nvSpPr>
            <p:cNvPr id="2371" name="Shape 2371"/>
            <p:cNvSpPr/>
            <p:nvPr/>
          </p:nvSpPr>
          <p:spPr>
            <a:xfrm>
              <a:off x="0" y="527245"/>
              <a:ext cx="1867959" cy="2923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0">
                <a:defRPr>
                  <a:solidFill>
                    <a:srgbClr val="000000"/>
                  </a:solidFill>
                </a:defRPr>
              </a:pPr>
              <a:r>
                <a:rPr lang="zh-CN" altLang="en-US" sz="13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点击此处添加段落文本</a:t>
              </a:r>
              <a:endParaRPr sz="13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376" name="Group 2376"/>
          <p:cNvGrpSpPr/>
          <p:nvPr/>
        </p:nvGrpSpPr>
        <p:grpSpPr>
          <a:xfrm>
            <a:off x="2196610" y="1495389"/>
            <a:ext cx="1366636" cy="992097"/>
            <a:chOff x="0" y="0"/>
            <a:chExt cx="1366813" cy="992095"/>
          </a:xfrm>
        </p:grpSpPr>
        <p:sp>
          <p:nvSpPr>
            <p:cNvPr id="2373" name="Shape 2373"/>
            <p:cNvSpPr/>
            <p:nvPr/>
          </p:nvSpPr>
          <p:spPr>
            <a:xfrm>
              <a:off x="187359" y="0"/>
              <a:ext cx="992095" cy="992095"/>
            </a:xfrm>
            <a:prstGeom prst="wedgeEllipseCallout">
              <a:avLst>
                <a:gd name="adj1" fmla="val 293"/>
                <a:gd name="adj2" fmla="val 70246"/>
              </a:avLst>
            </a:prstGeom>
            <a:ln/>
          </p:spPr>
          <p:style>
            <a:lnRef idx="3">
              <a:schemeClr val="lt1"/>
            </a:lnRef>
            <a:fillRef idx="1">
              <a:schemeClr val="accent3"/>
            </a:fillRef>
            <a:effectRef idx="1">
              <a:schemeClr val="accent3"/>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74" name="Shape 2374"/>
            <p:cNvSpPr/>
            <p:nvPr/>
          </p:nvSpPr>
          <p:spPr>
            <a:xfrm>
              <a:off x="332625" y="115381"/>
              <a:ext cx="701563"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1600" b="1">
                  <a:latin typeface="+mj-lt"/>
                  <a:ea typeface="+mj-ea"/>
                  <a:cs typeface="+mj-cs"/>
                  <a:sym typeface="Source Sans Pro"/>
                </a:defRPr>
              </a:lvl1pPr>
            </a:lstStyle>
            <a:p>
              <a:pPr lvl="0">
                <a:defRPr sz="1800" b="0">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100%</a:t>
              </a:r>
            </a:p>
          </p:txBody>
        </p:sp>
        <p:sp>
          <p:nvSpPr>
            <p:cNvPr id="2375" name="Shape 2375"/>
            <p:cNvSpPr/>
            <p:nvPr/>
          </p:nvSpPr>
          <p:spPr>
            <a:xfrm>
              <a:off x="0" y="385443"/>
              <a:ext cx="1366813" cy="2769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0" algn="ctr">
                <a:defRPr>
                  <a:solidFill>
                    <a:srgbClr val="000000"/>
                  </a:solidFill>
                </a:defRPr>
              </a:pPr>
              <a:r>
                <a:rPr lang="zh-CN" altLang="en-US" sz="12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添加标题</a:t>
              </a:r>
              <a:r>
                <a:rPr sz="12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a:t>
              </a:r>
            </a:p>
          </p:txBody>
        </p:sp>
      </p:grpSp>
      <p:grpSp>
        <p:nvGrpSpPr>
          <p:cNvPr id="2380" name="Group 2380"/>
          <p:cNvGrpSpPr/>
          <p:nvPr/>
        </p:nvGrpSpPr>
        <p:grpSpPr>
          <a:xfrm>
            <a:off x="1169335" y="3022612"/>
            <a:ext cx="1366636" cy="992096"/>
            <a:chOff x="0" y="0"/>
            <a:chExt cx="1366813" cy="992095"/>
          </a:xfrm>
        </p:grpSpPr>
        <p:sp>
          <p:nvSpPr>
            <p:cNvPr id="2377" name="Shape 2377"/>
            <p:cNvSpPr/>
            <p:nvPr/>
          </p:nvSpPr>
          <p:spPr>
            <a:xfrm>
              <a:off x="178333" y="0"/>
              <a:ext cx="992095" cy="992095"/>
            </a:xfrm>
            <a:prstGeom prst="wedgeEllipseCallout">
              <a:avLst>
                <a:gd name="adj1" fmla="val 293"/>
                <a:gd name="adj2" fmla="val 70246"/>
              </a:avLst>
            </a:prstGeom>
            <a:ln/>
          </p:spPr>
          <p:style>
            <a:lnRef idx="3">
              <a:schemeClr val="lt1"/>
            </a:lnRef>
            <a:fillRef idx="1">
              <a:schemeClr val="accent1"/>
            </a:fillRef>
            <a:effectRef idx="1">
              <a:schemeClr val="accent1"/>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78" name="Shape 2378"/>
            <p:cNvSpPr/>
            <p:nvPr/>
          </p:nvSpPr>
          <p:spPr>
            <a:xfrm>
              <a:off x="399960" y="128983"/>
              <a:ext cx="566893" cy="3693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1600" b="1">
                  <a:latin typeface="+mj-lt"/>
                  <a:ea typeface="+mj-ea"/>
                  <a:cs typeface="+mj-cs"/>
                  <a:sym typeface="Source Sans Pro"/>
                </a:defRPr>
              </a:lvl1pPr>
            </a:lstStyle>
            <a:p>
              <a:pPr lvl="0">
                <a:defRPr sz="1800" b="0">
                  <a:solidFill>
                    <a:srgbClr val="000000"/>
                  </a:solidFill>
                </a:defRPr>
              </a:pPr>
              <a:r>
                <a:rPr>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50%</a:t>
              </a:r>
            </a:p>
          </p:txBody>
        </p:sp>
        <p:sp>
          <p:nvSpPr>
            <p:cNvPr id="2379" name="Shape 2379"/>
            <p:cNvSpPr/>
            <p:nvPr/>
          </p:nvSpPr>
          <p:spPr>
            <a:xfrm>
              <a:off x="0" y="399045"/>
              <a:ext cx="1366813" cy="2769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0" algn="ctr">
                <a:defRPr>
                  <a:solidFill>
                    <a:srgbClr val="000000"/>
                  </a:solidFill>
                </a:defRPr>
              </a:pPr>
              <a:r>
                <a:rPr lang="zh-CN" altLang="en-US" sz="12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添加标题</a:t>
              </a:r>
              <a:r>
                <a:rPr sz="12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a:t>
              </a:r>
            </a:p>
          </p:txBody>
        </p:sp>
      </p:grpSp>
      <p:grpSp>
        <p:nvGrpSpPr>
          <p:cNvPr id="2386" name="Group 2386"/>
          <p:cNvGrpSpPr/>
          <p:nvPr/>
        </p:nvGrpSpPr>
        <p:grpSpPr>
          <a:xfrm>
            <a:off x="6432839" y="1692852"/>
            <a:ext cx="4783005" cy="1206386"/>
            <a:chOff x="-1" y="0"/>
            <a:chExt cx="4783627" cy="1206384"/>
          </a:xfrm>
        </p:grpSpPr>
        <p:grpSp>
          <p:nvGrpSpPr>
            <p:cNvPr id="2384" name="Group 2384"/>
            <p:cNvGrpSpPr/>
            <p:nvPr/>
          </p:nvGrpSpPr>
          <p:grpSpPr>
            <a:xfrm>
              <a:off x="-1" y="0"/>
              <a:ext cx="1843512" cy="688951"/>
              <a:chOff x="0" y="0"/>
              <a:chExt cx="1843511" cy="688949"/>
            </a:xfrm>
          </p:grpSpPr>
          <p:sp>
            <p:nvSpPr>
              <p:cNvPr id="2381" name="Shape 2381"/>
              <p:cNvSpPr/>
              <p:nvPr/>
            </p:nvSpPr>
            <p:spPr>
              <a:xfrm>
                <a:off x="0" y="0"/>
                <a:ext cx="361682"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4400" b="1">
                    <a:solidFill>
                      <a:srgbClr val="1C789F"/>
                    </a:solidFill>
                    <a:latin typeface="+mj-lt"/>
                    <a:ea typeface="+mj-ea"/>
                    <a:cs typeface="+mj-cs"/>
                    <a:sym typeface="Source Sans Pro"/>
                  </a:defRPr>
                </a:lvl1pPr>
              </a:lstStyle>
              <a:p>
                <a:pPr lvl="0">
                  <a:defRPr sz="1800" b="0">
                    <a:solidFill>
                      <a:srgbClr val="000000"/>
                    </a:solidFill>
                  </a:defRPr>
                </a:pPr>
                <a:r>
                  <a:rPr>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01</a:t>
                </a:r>
              </a:p>
            </p:txBody>
          </p:sp>
          <p:sp>
            <p:nvSpPr>
              <p:cNvPr id="2382" name="Shape 2382"/>
              <p:cNvSpPr/>
              <p:nvPr/>
            </p:nvSpPr>
            <p:spPr>
              <a:xfrm>
                <a:off x="92737" y="688948"/>
                <a:ext cx="689247" cy="1"/>
              </a:xfrm>
              <a:prstGeom prst="line">
                <a:avLst/>
              </a:prstGeom>
              <a:noFill/>
              <a:ln w="25400" cap="flat">
                <a:solidFill>
                  <a:schemeClr val="bg1">
                    <a:lumMod val="60000"/>
                    <a:lumOff val="40000"/>
                  </a:schemeClr>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83" name="Shape 2383"/>
              <p:cNvSpPr/>
              <p:nvPr/>
            </p:nvSpPr>
            <p:spPr>
              <a:xfrm>
                <a:off x="827851" y="250773"/>
                <a:ext cx="1015660"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lvl="0">
                  <a:defRPr>
                    <a:solidFill>
                      <a:srgbClr val="000000"/>
                    </a:solidFill>
                  </a:defRPr>
                </a:pPr>
                <a:r>
                  <a:rPr lang="zh-CN" altLang="en-US" b="1">
                    <a:solidFill>
                      <a:schemeClr val="accent1"/>
                    </a:solidFill>
                    <a:latin typeface="微软雅黑" panose="020B0503020204020204" pitchFamily="34" charset="-122"/>
                    <a:ea typeface="微软雅黑" panose="020B0503020204020204" pitchFamily="34" charset="-122"/>
                    <a:cs typeface="+mj-cs"/>
                    <a:sym typeface="微软雅黑" panose="020B0503020204020204" pitchFamily="34" charset="-122"/>
                  </a:rPr>
                  <a:t>添加标题</a:t>
                </a:r>
              </a:p>
            </p:txBody>
          </p:sp>
        </p:grpSp>
        <p:sp>
          <p:nvSpPr>
            <p:cNvPr id="2385" name="Shape 2385"/>
            <p:cNvSpPr/>
            <p:nvPr/>
          </p:nvSpPr>
          <p:spPr>
            <a:xfrm>
              <a:off x="0" y="744722"/>
              <a:ext cx="4783626"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400">
                  <a:solidFill>
                    <a:srgbClr val="91958B"/>
                  </a:solidFill>
                </a:defRPr>
              </a:lvl1pPr>
            </a:lstStyle>
            <a:p>
              <a:pPr lvl="0">
                <a:defRPr sz="1800">
                  <a:solidFill>
                    <a:srgbClr val="000000"/>
                  </a:solidFill>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p>
          </p:txBody>
        </p:sp>
      </p:grpSp>
      <p:grpSp>
        <p:nvGrpSpPr>
          <p:cNvPr id="2392" name="Group 2392"/>
          <p:cNvGrpSpPr/>
          <p:nvPr/>
        </p:nvGrpSpPr>
        <p:grpSpPr>
          <a:xfrm>
            <a:off x="6432839" y="3103908"/>
            <a:ext cx="4783004" cy="1227492"/>
            <a:chOff x="0" y="-1"/>
            <a:chExt cx="4783626" cy="1227491"/>
          </a:xfrm>
        </p:grpSpPr>
        <p:grpSp>
          <p:nvGrpSpPr>
            <p:cNvPr id="2390" name="Group 2390"/>
            <p:cNvGrpSpPr/>
            <p:nvPr/>
          </p:nvGrpSpPr>
          <p:grpSpPr>
            <a:xfrm>
              <a:off x="46867" y="-1"/>
              <a:ext cx="1796644" cy="765824"/>
              <a:chOff x="0" y="0"/>
              <a:chExt cx="1796642" cy="765822"/>
            </a:xfrm>
          </p:grpSpPr>
          <p:sp>
            <p:nvSpPr>
              <p:cNvPr id="2387" name="Shape 2387"/>
              <p:cNvSpPr/>
              <p:nvPr/>
            </p:nvSpPr>
            <p:spPr>
              <a:xfrm>
                <a:off x="0" y="0"/>
                <a:ext cx="361682"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4400" b="1">
                    <a:solidFill>
                      <a:srgbClr val="619405"/>
                    </a:solidFill>
                    <a:latin typeface="+mj-lt"/>
                    <a:ea typeface="+mj-ea"/>
                    <a:cs typeface="+mj-cs"/>
                    <a:sym typeface="Source Sans Pro"/>
                  </a:defRPr>
                </a:lvl1pPr>
              </a:lstStyle>
              <a:p>
                <a:pPr lvl="0">
                  <a:defRPr sz="1800" b="0">
                    <a:solidFill>
                      <a:srgbClr val="000000"/>
                    </a:solidFill>
                  </a:defRPr>
                </a:pPr>
                <a:r>
                  <a:rPr>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rPr>
                  <a:t>02</a:t>
                </a:r>
              </a:p>
            </p:txBody>
          </p:sp>
          <p:sp>
            <p:nvSpPr>
              <p:cNvPr id="2388" name="Shape 2388"/>
              <p:cNvSpPr/>
              <p:nvPr/>
            </p:nvSpPr>
            <p:spPr>
              <a:xfrm>
                <a:off x="45869" y="668810"/>
                <a:ext cx="689247" cy="1"/>
              </a:xfrm>
              <a:prstGeom prst="line">
                <a:avLst/>
              </a:prstGeom>
              <a:noFill/>
              <a:ln w="25400" cap="flat">
                <a:solidFill>
                  <a:schemeClr val="bg1">
                    <a:lumMod val="60000"/>
                    <a:lumOff val="40000"/>
                  </a:schemeClr>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89" name="Shape 2389"/>
              <p:cNvSpPr/>
              <p:nvPr/>
            </p:nvSpPr>
            <p:spPr>
              <a:xfrm>
                <a:off x="780982" y="119496"/>
                <a:ext cx="1015660" cy="6463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lvl="0">
                  <a:defRPr>
                    <a:solidFill>
                      <a:srgbClr val="000000"/>
                    </a:solidFill>
                  </a:defRPr>
                </a:pPr>
                <a:r>
                  <a:rPr b="1" dirty="0">
                    <a:solidFill>
                      <a:schemeClr val="accent2"/>
                    </a:solidFill>
                    <a:latin typeface="微软雅黑" panose="020B0503020204020204" pitchFamily="34" charset="-122"/>
                    <a:ea typeface="微软雅黑" panose="020B0503020204020204" pitchFamily="34" charset="-122"/>
                    <a:cs typeface="+mj-cs"/>
                    <a:sym typeface="微软雅黑" panose="020B0503020204020204" pitchFamily="34" charset="-122"/>
                  </a:rPr>
                  <a:t> </a:t>
                </a:r>
              </a:p>
              <a:p>
                <a:pPr lvl="0">
                  <a:defRPr>
                    <a:solidFill>
                      <a:srgbClr val="000000"/>
                    </a:solidFill>
                  </a:defRPr>
                </a:pPr>
                <a:r>
                  <a:rPr lang="zh-CN" altLang="en-US" b="1" dirty="0">
                    <a:solidFill>
                      <a:schemeClr val="accent2"/>
                    </a:solidFill>
                    <a:latin typeface="微软雅黑" panose="020B0503020204020204" pitchFamily="34" charset="-122"/>
                    <a:ea typeface="微软雅黑" panose="020B0503020204020204" pitchFamily="34" charset="-122"/>
                    <a:cs typeface="+mj-cs"/>
                    <a:sym typeface="微软雅黑" panose="020B0503020204020204" pitchFamily="34" charset="-122"/>
                  </a:rPr>
                  <a:t>添加标题</a:t>
                </a:r>
                <a:endParaRPr b="1" dirty="0">
                  <a:solidFill>
                    <a:schemeClr val="accent2"/>
                  </a:solidFill>
                  <a:latin typeface="微软雅黑" panose="020B0503020204020204" pitchFamily="34" charset="-122"/>
                  <a:ea typeface="微软雅黑" panose="020B0503020204020204" pitchFamily="34" charset="-122"/>
                  <a:cs typeface="+mj-cs"/>
                  <a:sym typeface="微软雅黑" panose="020B0503020204020204" pitchFamily="34" charset="-122"/>
                </a:endParaRPr>
              </a:p>
            </p:txBody>
          </p:sp>
        </p:grpSp>
        <p:sp>
          <p:nvSpPr>
            <p:cNvPr id="2391" name="Shape 2391"/>
            <p:cNvSpPr/>
            <p:nvPr/>
          </p:nvSpPr>
          <p:spPr>
            <a:xfrm>
              <a:off x="0" y="765827"/>
              <a:ext cx="4783626" cy="4616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400">
                  <a:solidFill>
                    <a:srgbClr val="91958B"/>
                  </a:solidFill>
                </a:defRPr>
              </a:lvl1pPr>
            </a:lstStyle>
            <a:p>
              <a:pPr lvl="0">
                <a:defRPr sz="1800">
                  <a:solidFill>
                    <a:srgbClr val="000000"/>
                  </a:solidFill>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p>
          </p:txBody>
        </p:sp>
      </p:grpSp>
      <p:grpSp>
        <p:nvGrpSpPr>
          <p:cNvPr id="2398" name="Group 2398"/>
          <p:cNvGrpSpPr/>
          <p:nvPr/>
        </p:nvGrpSpPr>
        <p:grpSpPr>
          <a:xfrm>
            <a:off x="6432839" y="4515122"/>
            <a:ext cx="4783004" cy="1227492"/>
            <a:chOff x="0" y="-1"/>
            <a:chExt cx="4783626" cy="1227490"/>
          </a:xfrm>
        </p:grpSpPr>
        <p:grpSp>
          <p:nvGrpSpPr>
            <p:cNvPr id="2396" name="Group 2396"/>
            <p:cNvGrpSpPr/>
            <p:nvPr/>
          </p:nvGrpSpPr>
          <p:grpSpPr>
            <a:xfrm>
              <a:off x="46866" y="-1"/>
              <a:ext cx="1803694" cy="687154"/>
              <a:chOff x="0" y="0"/>
              <a:chExt cx="1803693" cy="687152"/>
            </a:xfrm>
          </p:grpSpPr>
          <p:sp>
            <p:nvSpPr>
              <p:cNvPr id="2393" name="Shape 2393"/>
              <p:cNvSpPr/>
              <p:nvPr/>
            </p:nvSpPr>
            <p:spPr>
              <a:xfrm>
                <a:off x="0" y="0"/>
                <a:ext cx="361682"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4400" b="1">
                    <a:solidFill>
                      <a:srgbClr val="F79A00"/>
                    </a:solidFill>
                    <a:latin typeface="+mj-lt"/>
                    <a:ea typeface="+mj-ea"/>
                    <a:cs typeface="+mj-cs"/>
                    <a:sym typeface="Source Sans Pro"/>
                  </a:defRPr>
                </a:lvl1pPr>
              </a:lstStyle>
              <a:p>
                <a:pPr lvl="0">
                  <a:defRPr sz="1800" b="0">
                    <a:solidFill>
                      <a:srgbClr val="000000"/>
                    </a:solidFill>
                  </a:defRPr>
                </a:pPr>
                <a:r>
                  <a:rPr>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03</a:t>
                </a:r>
              </a:p>
            </p:txBody>
          </p:sp>
          <p:sp>
            <p:nvSpPr>
              <p:cNvPr id="2394" name="Shape 2394"/>
              <p:cNvSpPr/>
              <p:nvPr/>
            </p:nvSpPr>
            <p:spPr>
              <a:xfrm>
                <a:off x="45870" y="687151"/>
                <a:ext cx="689247" cy="1"/>
              </a:xfrm>
              <a:prstGeom prst="line">
                <a:avLst/>
              </a:prstGeom>
              <a:noFill/>
              <a:ln w="25400" cap="flat">
                <a:solidFill>
                  <a:schemeClr val="bg1">
                    <a:lumMod val="60000"/>
                    <a:lumOff val="40000"/>
                  </a:schemeClr>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95" name="Shape 2395"/>
              <p:cNvSpPr/>
              <p:nvPr/>
            </p:nvSpPr>
            <p:spPr>
              <a:xfrm>
                <a:off x="788033" y="269938"/>
                <a:ext cx="1015660"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lvl="0">
                  <a:defRPr>
                    <a:solidFill>
                      <a:srgbClr val="000000"/>
                    </a:solidFill>
                  </a:defRPr>
                </a:pPr>
                <a:r>
                  <a:rPr lang="zh-CN" altLang="en-US" b="1">
                    <a:solidFill>
                      <a:schemeClr val="accent4"/>
                    </a:solidFill>
                    <a:latin typeface="微软雅黑" panose="020B0503020204020204" pitchFamily="34" charset="-122"/>
                    <a:ea typeface="微软雅黑" panose="020B0503020204020204" pitchFamily="34" charset="-122"/>
                    <a:cs typeface="+mj-cs"/>
                    <a:sym typeface="微软雅黑" panose="020B0503020204020204" pitchFamily="34" charset="-122"/>
                  </a:rPr>
                  <a:t>添加标题</a:t>
                </a:r>
              </a:p>
            </p:txBody>
          </p:sp>
        </p:grpSp>
        <p:sp>
          <p:nvSpPr>
            <p:cNvPr id="2397" name="Shape 2397"/>
            <p:cNvSpPr/>
            <p:nvPr/>
          </p:nvSpPr>
          <p:spPr>
            <a:xfrm>
              <a:off x="0" y="765827"/>
              <a:ext cx="4783626"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400">
                  <a:solidFill>
                    <a:srgbClr val="91958B"/>
                  </a:solidFill>
                </a:defRPr>
              </a:lvl1pPr>
            </a:lstStyle>
            <a:p>
              <a:pPr lvl="0">
                <a:defRPr sz="1800">
                  <a:solidFill>
                    <a:srgbClr val="000000"/>
                  </a:solidFill>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p>
          </p:txBody>
        </p:sp>
      </p:grpSp>
    </p:spTree>
    <p:extLst>
      <p:ext uri="{BB962C8B-B14F-4D97-AF65-F5344CB8AC3E}">
        <p14:creationId xmlns:p14="http://schemas.microsoft.com/office/powerpoint/2010/main" val="6412491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362"/>
                                        </p:tgtEl>
                                        <p:attrNameLst>
                                          <p:attrName>style.visibility</p:attrName>
                                        </p:attrNameLst>
                                      </p:cBhvr>
                                      <p:to>
                                        <p:strVal val="visible"/>
                                      </p:to>
                                    </p:set>
                                    <p:animEffect transition="in" filter="wipe(left)">
                                      <p:cBhvr>
                                        <p:cTn id="7" dur="500"/>
                                        <p:tgtEl>
                                          <p:spTgt spid="2362"/>
                                        </p:tgtEl>
                                      </p:cBhvr>
                                    </p:animEffect>
                                  </p:childTnLst>
                                </p:cTn>
                              </p:par>
                            </p:childTnLst>
                          </p:cTn>
                        </p:par>
                        <p:par>
                          <p:cTn id="8" fill="hold">
                            <p:stCondLst>
                              <p:cond delay="500"/>
                            </p:stCondLst>
                            <p:childTnLst>
                              <p:par>
                                <p:cTn id="9" presetID="22" presetClass="entr" presetSubtype="4" fill="hold" grpId="0" nodeType="afterEffect">
                                  <p:stCondLst>
                                    <p:cond delay="0"/>
                                  </p:stCondLst>
                                  <p:iterate>
                                    <p:tmAbs val="0"/>
                                  </p:iterate>
                                  <p:childTnLst>
                                    <p:set>
                                      <p:cBhvr>
                                        <p:cTn id="10" fill="hold"/>
                                        <p:tgtEl>
                                          <p:spTgt spid="2355"/>
                                        </p:tgtEl>
                                        <p:attrNameLst>
                                          <p:attrName>style.visibility</p:attrName>
                                        </p:attrNameLst>
                                      </p:cBhvr>
                                      <p:to>
                                        <p:strVal val="visible"/>
                                      </p:to>
                                    </p:set>
                                    <p:animEffect transition="in" filter="wipe(down)">
                                      <p:cBhvr>
                                        <p:cTn id="11" dur="500"/>
                                        <p:tgtEl>
                                          <p:spTgt spid="2355"/>
                                        </p:tgtEl>
                                      </p:cBhvr>
                                    </p:animEffect>
                                  </p:childTnLst>
                                </p:cTn>
                              </p:par>
                            </p:childTnLst>
                          </p:cTn>
                        </p:par>
                        <p:par>
                          <p:cTn id="12" fill="hold">
                            <p:stCondLst>
                              <p:cond delay="1000"/>
                            </p:stCondLst>
                            <p:childTnLst>
                              <p:par>
                                <p:cTn id="13" presetID="2" presetClass="entr" presetSubtype="1" fill="hold" grpId="0" nodeType="afterEffect">
                                  <p:stCondLst>
                                    <p:cond delay="0"/>
                                  </p:stCondLst>
                                  <p:iterate>
                                    <p:tmAbs val="0"/>
                                  </p:iterate>
                                  <p:childTnLst>
                                    <p:set>
                                      <p:cBhvr>
                                        <p:cTn id="14" fill="hold"/>
                                        <p:tgtEl>
                                          <p:spTgt spid="2380"/>
                                        </p:tgtEl>
                                        <p:attrNameLst>
                                          <p:attrName>style.visibility</p:attrName>
                                        </p:attrNameLst>
                                      </p:cBhvr>
                                      <p:to>
                                        <p:strVal val="visible"/>
                                      </p:to>
                                    </p:set>
                                    <p:anim calcmode="lin" valueType="num">
                                      <p:cBhvr>
                                        <p:cTn id="15" dur="400" fill="hold"/>
                                        <p:tgtEl>
                                          <p:spTgt spid="2380"/>
                                        </p:tgtEl>
                                        <p:attrNameLst>
                                          <p:attrName>ppt_x</p:attrName>
                                        </p:attrNameLst>
                                      </p:cBhvr>
                                      <p:tavLst>
                                        <p:tav tm="0">
                                          <p:val>
                                            <p:strVal val="#ppt_x"/>
                                          </p:val>
                                        </p:tav>
                                        <p:tav tm="100000">
                                          <p:val>
                                            <p:strVal val="#ppt_x"/>
                                          </p:val>
                                        </p:tav>
                                      </p:tavLst>
                                    </p:anim>
                                    <p:anim calcmode="lin" valueType="num">
                                      <p:cBhvr>
                                        <p:cTn id="16" dur="400" fill="hold"/>
                                        <p:tgtEl>
                                          <p:spTgt spid="2380"/>
                                        </p:tgtEl>
                                        <p:attrNameLst>
                                          <p:attrName>ppt_y</p:attrName>
                                        </p:attrNameLst>
                                      </p:cBhvr>
                                      <p:tavLst>
                                        <p:tav tm="0">
                                          <p:val>
                                            <p:strVal val="0-#ppt_h/2"/>
                                          </p:val>
                                        </p:tav>
                                        <p:tav tm="100000">
                                          <p:val>
                                            <p:strVal val="#ppt_y"/>
                                          </p:val>
                                        </p:tav>
                                      </p:tavLst>
                                    </p:anim>
                                  </p:childTnLst>
                                </p:cTn>
                              </p:par>
                            </p:childTnLst>
                          </p:cTn>
                        </p:par>
                        <p:par>
                          <p:cTn id="17" fill="hold">
                            <p:stCondLst>
                              <p:cond delay="1400"/>
                            </p:stCondLst>
                            <p:childTnLst>
                              <p:par>
                                <p:cTn id="18" presetID="22" presetClass="entr" presetSubtype="4" fill="hold" grpId="0" nodeType="afterEffect">
                                  <p:stCondLst>
                                    <p:cond delay="0"/>
                                  </p:stCondLst>
                                  <p:iterate>
                                    <p:tmAbs val="0"/>
                                  </p:iterate>
                                  <p:childTnLst>
                                    <p:set>
                                      <p:cBhvr>
                                        <p:cTn id="19" fill="hold"/>
                                        <p:tgtEl>
                                          <p:spTgt spid="2358"/>
                                        </p:tgtEl>
                                        <p:attrNameLst>
                                          <p:attrName>style.visibility</p:attrName>
                                        </p:attrNameLst>
                                      </p:cBhvr>
                                      <p:to>
                                        <p:strVal val="visible"/>
                                      </p:to>
                                    </p:set>
                                    <p:animEffect transition="in" filter="wipe(down)">
                                      <p:cBhvr>
                                        <p:cTn id="20" dur="500"/>
                                        <p:tgtEl>
                                          <p:spTgt spid="2358"/>
                                        </p:tgtEl>
                                      </p:cBhvr>
                                    </p:animEffect>
                                  </p:childTnLst>
                                </p:cTn>
                              </p:par>
                            </p:childTnLst>
                          </p:cTn>
                        </p:par>
                        <p:par>
                          <p:cTn id="21" fill="hold">
                            <p:stCondLst>
                              <p:cond delay="1900"/>
                            </p:stCondLst>
                            <p:childTnLst>
                              <p:par>
                                <p:cTn id="22" presetID="2" presetClass="entr" presetSubtype="1" fill="hold" grpId="0" nodeType="afterEffect">
                                  <p:stCondLst>
                                    <p:cond delay="0"/>
                                  </p:stCondLst>
                                  <p:iterate>
                                    <p:tmAbs val="0"/>
                                  </p:iterate>
                                  <p:childTnLst>
                                    <p:set>
                                      <p:cBhvr>
                                        <p:cTn id="23" fill="hold"/>
                                        <p:tgtEl>
                                          <p:spTgt spid="2376"/>
                                        </p:tgtEl>
                                        <p:attrNameLst>
                                          <p:attrName>style.visibility</p:attrName>
                                        </p:attrNameLst>
                                      </p:cBhvr>
                                      <p:to>
                                        <p:strVal val="visible"/>
                                      </p:to>
                                    </p:set>
                                    <p:anim calcmode="lin" valueType="num">
                                      <p:cBhvr>
                                        <p:cTn id="24" dur="400" fill="hold"/>
                                        <p:tgtEl>
                                          <p:spTgt spid="2376"/>
                                        </p:tgtEl>
                                        <p:attrNameLst>
                                          <p:attrName>ppt_x</p:attrName>
                                        </p:attrNameLst>
                                      </p:cBhvr>
                                      <p:tavLst>
                                        <p:tav tm="0">
                                          <p:val>
                                            <p:strVal val="#ppt_x"/>
                                          </p:val>
                                        </p:tav>
                                        <p:tav tm="100000">
                                          <p:val>
                                            <p:strVal val="#ppt_x"/>
                                          </p:val>
                                        </p:tav>
                                      </p:tavLst>
                                    </p:anim>
                                    <p:anim calcmode="lin" valueType="num">
                                      <p:cBhvr>
                                        <p:cTn id="25" dur="400" fill="hold"/>
                                        <p:tgtEl>
                                          <p:spTgt spid="2376"/>
                                        </p:tgtEl>
                                        <p:attrNameLst>
                                          <p:attrName>ppt_y</p:attrName>
                                        </p:attrNameLst>
                                      </p:cBhvr>
                                      <p:tavLst>
                                        <p:tav tm="0">
                                          <p:val>
                                            <p:strVal val="0-#ppt_h/2"/>
                                          </p:val>
                                        </p:tav>
                                        <p:tav tm="100000">
                                          <p:val>
                                            <p:strVal val="#ppt_y"/>
                                          </p:val>
                                        </p:tav>
                                      </p:tavLst>
                                    </p:anim>
                                  </p:childTnLst>
                                </p:cTn>
                              </p:par>
                            </p:childTnLst>
                          </p:cTn>
                        </p:par>
                        <p:par>
                          <p:cTn id="26" fill="hold">
                            <p:stCondLst>
                              <p:cond delay="2300"/>
                            </p:stCondLst>
                            <p:childTnLst>
                              <p:par>
                                <p:cTn id="27" presetID="15" presetClass="entr" presetSubtype="0" fill="hold" grpId="0" nodeType="afterEffect">
                                  <p:stCondLst>
                                    <p:cond delay="0"/>
                                  </p:stCondLst>
                                  <p:iterate>
                                    <p:tmAbs val="0"/>
                                  </p:iterate>
                                  <p:childTnLst>
                                    <p:set>
                                      <p:cBhvr>
                                        <p:cTn id="28" fill="hold"/>
                                        <p:tgtEl>
                                          <p:spTgt spid="2367"/>
                                        </p:tgtEl>
                                        <p:attrNameLst>
                                          <p:attrName>style.visibility</p:attrName>
                                        </p:attrNameLst>
                                      </p:cBhvr>
                                      <p:to>
                                        <p:strVal val="visible"/>
                                      </p:to>
                                    </p:set>
                                    <p:anim calcmode="lin" valueType="num">
                                      <p:cBhvr>
                                        <p:cTn id="29" dur="500" fill="hold"/>
                                        <p:tgtEl>
                                          <p:spTgt spid="2367"/>
                                        </p:tgtEl>
                                        <p:attrNameLst>
                                          <p:attrName>ppt_w</p:attrName>
                                        </p:attrNameLst>
                                      </p:cBhvr>
                                      <p:tavLst>
                                        <p:tav tm="0">
                                          <p:val>
                                            <p:fltVal val="0"/>
                                          </p:val>
                                        </p:tav>
                                        <p:tav tm="100000">
                                          <p:val>
                                            <p:strVal val="#ppt_w"/>
                                          </p:val>
                                        </p:tav>
                                      </p:tavLst>
                                    </p:anim>
                                    <p:anim calcmode="lin" valueType="num">
                                      <p:cBhvr>
                                        <p:cTn id="30" dur="500" fill="hold"/>
                                        <p:tgtEl>
                                          <p:spTgt spid="2367"/>
                                        </p:tgtEl>
                                        <p:attrNameLst>
                                          <p:attrName>ppt_h</p:attrName>
                                        </p:attrNameLst>
                                      </p:cBhvr>
                                      <p:tavLst>
                                        <p:tav tm="0">
                                          <p:val>
                                            <p:fltVal val="0"/>
                                          </p:val>
                                        </p:tav>
                                        <p:tav tm="100000">
                                          <p:val>
                                            <p:strVal val="#ppt_h"/>
                                          </p:val>
                                        </p:tav>
                                      </p:tavLst>
                                    </p:anim>
                                    <p:anim calcmode="lin" valueType="num">
                                      <p:cBhvr>
                                        <p:cTn id="31" dur="500" fill="hold"/>
                                        <p:tgtEl>
                                          <p:spTgt spid="2367"/>
                                        </p:tgtEl>
                                        <p:attrNameLst>
                                          <p:attrName>ppt_x</p:attrName>
                                        </p:attrNameLst>
                                      </p:cBhvr>
                                      <p:tavLst>
                                        <p:tav tm="0" fmla="#ppt_x+(cos(-2*pi*(1-$))*-#ppt_x-sin(-2*pi*(1-$))*(1-#ppt_y))*(1-$)">
                                          <p:val>
                                            <p:fltVal val="0"/>
                                          </p:val>
                                        </p:tav>
                                        <p:tav tm="100000">
                                          <p:val>
                                            <p:fltVal val="1"/>
                                          </p:val>
                                        </p:tav>
                                      </p:tavLst>
                                    </p:anim>
                                    <p:anim calcmode="lin" valueType="num">
                                      <p:cBhvr>
                                        <p:cTn id="32" dur="500" fill="hold"/>
                                        <p:tgtEl>
                                          <p:spTgt spid="2367"/>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2800"/>
                            </p:stCondLst>
                            <p:childTnLst>
                              <p:par>
                                <p:cTn id="34" presetID="15" presetClass="entr" presetSubtype="0" fill="hold" grpId="0" nodeType="afterEffect">
                                  <p:stCondLst>
                                    <p:cond delay="0"/>
                                  </p:stCondLst>
                                  <p:iterate>
                                    <p:tmAbs val="0"/>
                                  </p:iterate>
                                  <p:childTnLst>
                                    <p:set>
                                      <p:cBhvr>
                                        <p:cTn id="35" fill="hold"/>
                                        <p:tgtEl>
                                          <p:spTgt spid="2372"/>
                                        </p:tgtEl>
                                        <p:attrNameLst>
                                          <p:attrName>style.visibility</p:attrName>
                                        </p:attrNameLst>
                                      </p:cBhvr>
                                      <p:to>
                                        <p:strVal val="visible"/>
                                      </p:to>
                                    </p:set>
                                    <p:anim calcmode="lin" valueType="num">
                                      <p:cBhvr>
                                        <p:cTn id="36" dur="500" fill="hold"/>
                                        <p:tgtEl>
                                          <p:spTgt spid="2372"/>
                                        </p:tgtEl>
                                        <p:attrNameLst>
                                          <p:attrName>ppt_w</p:attrName>
                                        </p:attrNameLst>
                                      </p:cBhvr>
                                      <p:tavLst>
                                        <p:tav tm="0">
                                          <p:val>
                                            <p:fltVal val="0"/>
                                          </p:val>
                                        </p:tav>
                                        <p:tav tm="100000">
                                          <p:val>
                                            <p:strVal val="#ppt_w"/>
                                          </p:val>
                                        </p:tav>
                                      </p:tavLst>
                                    </p:anim>
                                    <p:anim calcmode="lin" valueType="num">
                                      <p:cBhvr>
                                        <p:cTn id="37" dur="500" fill="hold"/>
                                        <p:tgtEl>
                                          <p:spTgt spid="2372"/>
                                        </p:tgtEl>
                                        <p:attrNameLst>
                                          <p:attrName>ppt_h</p:attrName>
                                        </p:attrNameLst>
                                      </p:cBhvr>
                                      <p:tavLst>
                                        <p:tav tm="0">
                                          <p:val>
                                            <p:fltVal val="0"/>
                                          </p:val>
                                        </p:tav>
                                        <p:tav tm="100000">
                                          <p:val>
                                            <p:strVal val="#ppt_h"/>
                                          </p:val>
                                        </p:tav>
                                      </p:tavLst>
                                    </p:anim>
                                    <p:anim calcmode="lin" valueType="num">
                                      <p:cBhvr>
                                        <p:cTn id="38" dur="500" fill="hold"/>
                                        <p:tgtEl>
                                          <p:spTgt spid="2372"/>
                                        </p:tgtEl>
                                        <p:attrNameLst>
                                          <p:attrName>ppt_x</p:attrName>
                                        </p:attrNameLst>
                                      </p:cBhvr>
                                      <p:tavLst>
                                        <p:tav tm="0" fmla="#ppt_x+(cos(-2*pi*(1-$))*-#ppt_x-sin(-2*pi*(1-$))*(1-#ppt_y))*(1-$)">
                                          <p:val>
                                            <p:fltVal val="0"/>
                                          </p:val>
                                        </p:tav>
                                        <p:tav tm="100000">
                                          <p:val>
                                            <p:fltVal val="1"/>
                                          </p:val>
                                        </p:tav>
                                      </p:tavLst>
                                    </p:anim>
                                    <p:anim calcmode="lin" valueType="num">
                                      <p:cBhvr>
                                        <p:cTn id="39" dur="500" fill="hold"/>
                                        <p:tgtEl>
                                          <p:spTgt spid="2372"/>
                                        </p:tgtEl>
                                        <p:attrNameLst>
                                          <p:attrName>ppt_y</p:attrName>
                                        </p:attrNameLst>
                                      </p:cBhvr>
                                      <p:tavLst>
                                        <p:tav tm="0" fmla="#ppt_y+(sin(-2*pi*(1-$))*-#ppt_x+cos(-2*pi*(1-$))*(1-#ppt_y))*(1-$)">
                                          <p:val>
                                            <p:fltVal val="0"/>
                                          </p:val>
                                        </p:tav>
                                        <p:tav tm="100000">
                                          <p:val>
                                            <p:fltVal val="1"/>
                                          </p:val>
                                        </p:tav>
                                      </p:tavLst>
                                    </p:anim>
                                  </p:childTnLst>
                                </p:cTn>
                              </p:par>
                            </p:childTnLst>
                          </p:cTn>
                        </p:par>
                        <p:par>
                          <p:cTn id="40" fill="hold">
                            <p:stCondLst>
                              <p:cond delay="3300"/>
                            </p:stCondLst>
                            <p:childTnLst>
                              <p:par>
                                <p:cTn id="41" presetID="2" presetClass="entr" presetSubtype="4" fill="hold" grpId="0" nodeType="afterEffect">
                                  <p:stCondLst>
                                    <p:cond delay="0"/>
                                  </p:stCondLst>
                                  <p:iterate>
                                    <p:tmAbs val="0"/>
                                  </p:iterate>
                                  <p:childTnLst>
                                    <p:set>
                                      <p:cBhvr>
                                        <p:cTn id="42" fill="hold"/>
                                        <p:tgtEl>
                                          <p:spTgt spid="2386"/>
                                        </p:tgtEl>
                                        <p:attrNameLst>
                                          <p:attrName>style.visibility</p:attrName>
                                        </p:attrNameLst>
                                      </p:cBhvr>
                                      <p:to>
                                        <p:strVal val="visible"/>
                                      </p:to>
                                    </p:set>
                                    <p:anim calcmode="lin" valueType="num">
                                      <p:cBhvr>
                                        <p:cTn id="43" dur="1000" fill="hold"/>
                                        <p:tgtEl>
                                          <p:spTgt spid="2386"/>
                                        </p:tgtEl>
                                        <p:attrNameLst>
                                          <p:attrName>ppt_x</p:attrName>
                                        </p:attrNameLst>
                                      </p:cBhvr>
                                      <p:tavLst>
                                        <p:tav tm="0">
                                          <p:val>
                                            <p:strVal val="#ppt_x"/>
                                          </p:val>
                                        </p:tav>
                                        <p:tav tm="100000">
                                          <p:val>
                                            <p:strVal val="#ppt_x"/>
                                          </p:val>
                                        </p:tav>
                                      </p:tavLst>
                                    </p:anim>
                                    <p:anim calcmode="lin" valueType="num">
                                      <p:cBhvr>
                                        <p:cTn id="44" dur="1000" fill="hold"/>
                                        <p:tgtEl>
                                          <p:spTgt spid="2386"/>
                                        </p:tgtEl>
                                        <p:attrNameLst>
                                          <p:attrName>ppt_y</p:attrName>
                                        </p:attrNameLst>
                                      </p:cBhvr>
                                      <p:tavLst>
                                        <p:tav tm="0">
                                          <p:val>
                                            <p:strVal val="1+#ppt_h/2"/>
                                          </p:val>
                                        </p:tav>
                                        <p:tav tm="100000">
                                          <p:val>
                                            <p:strVal val="#ppt_y"/>
                                          </p:val>
                                        </p:tav>
                                      </p:tavLst>
                                    </p:anim>
                                  </p:childTnLst>
                                </p:cTn>
                              </p:par>
                            </p:childTnLst>
                          </p:cTn>
                        </p:par>
                        <p:par>
                          <p:cTn id="45" fill="hold">
                            <p:stCondLst>
                              <p:cond delay="4300"/>
                            </p:stCondLst>
                            <p:childTnLst>
                              <p:par>
                                <p:cTn id="46" presetID="2" presetClass="entr" presetSubtype="4" fill="hold" grpId="0" nodeType="afterEffect">
                                  <p:stCondLst>
                                    <p:cond delay="0"/>
                                  </p:stCondLst>
                                  <p:iterate>
                                    <p:tmAbs val="0"/>
                                  </p:iterate>
                                  <p:childTnLst>
                                    <p:set>
                                      <p:cBhvr>
                                        <p:cTn id="47" fill="hold"/>
                                        <p:tgtEl>
                                          <p:spTgt spid="2392"/>
                                        </p:tgtEl>
                                        <p:attrNameLst>
                                          <p:attrName>style.visibility</p:attrName>
                                        </p:attrNameLst>
                                      </p:cBhvr>
                                      <p:to>
                                        <p:strVal val="visible"/>
                                      </p:to>
                                    </p:set>
                                    <p:anim calcmode="lin" valueType="num">
                                      <p:cBhvr>
                                        <p:cTn id="48" dur="1000" fill="hold"/>
                                        <p:tgtEl>
                                          <p:spTgt spid="2392"/>
                                        </p:tgtEl>
                                        <p:attrNameLst>
                                          <p:attrName>ppt_x</p:attrName>
                                        </p:attrNameLst>
                                      </p:cBhvr>
                                      <p:tavLst>
                                        <p:tav tm="0">
                                          <p:val>
                                            <p:strVal val="#ppt_x"/>
                                          </p:val>
                                        </p:tav>
                                        <p:tav tm="100000">
                                          <p:val>
                                            <p:strVal val="#ppt_x"/>
                                          </p:val>
                                        </p:tav>
                                      </p:tavLst>
                                    </p:anim>
                                    <p:anim calcmode="lin" valueType="num">
                                      <p:cBhvr>
                                        <p:cTn id="49" dur="1000" fill="hold"/>
                                        <p:tgtEl>
                                          <p:spTgt spid="2392"/>
                                        </p:tgtEl>
                                        <p:attrNameLst>
                                          <p:attrName>ppt_y</p:attrName>
                                        </p:attrNameLst>
                                      </p:cBhvr>
                                      <p:tavLst>
                                        <p:tav tm="0">
                                          <p:val>
                                            <p:strVal val="1+#ppt_h/2"/>
                                          </p:val>
                                        </p:tav>
                                        <p:tav tm="100000">
                                          <p:val>
                                            <p:strVal val="#ppt_y"/>
                                          </p:val>
                                        </p:tav>
                                      </p:tavLst>
                                    </p:anim>
                                  </p:childTnLst>
                                </p:cTn>
                              </p:par>
                            </p:childTnLst>
                          </p:cTn>
                        </p:par>
                        <p:par>
                          <p:cTn id="50" fill="hold">
                            <p:stCondLst>
                              <p:cond delay="5300"/>
                            </p:stCondLst>
                            <p:childTnLst>
                              <p:par>
                                <p:cTn id="51" presetID="2" presetClass="entr" presetSubtype="4" fill="hold" grpId="0" nodeType="afterEffect">
                                  <p:stCondLst>
                                    <p:cond delay="0"/>
                                  </p:stCondLst>
                                  <p:iterate>
                                    <p:tmAbs val="0"/>
                                  </p:iterate>
                                  <p:childTnLst>
                                    <p:set>
                                      <p:cBhvr>
                                        <p:cTn id="52" fill="hold"/>
                                        <p:tgtEl>
                                          <p:spTgt spid="2398"/>
                                        </p:tgtEl>
                                        <p:attrNameLst>
                                          <p:attrName>style.visibility</p:attrName>
                                        </p:attrNameLst>
                                      </p:cBhvr>
                                      <p:to>
                                        <p:strVal val="visible"/>
                                      </p:to>
                                    </p:set>
                                    <p:anim calcmode="lin" valueType="num">
                                      <p:cBhvr>
                                        <p:cTn id="53" dur="1000" fill="hold"/>
                                        <p:tgtEl>
                                          <p:spTgt spid="2398"/>
                                        </p:tgtEl>
                                        <p:attrNameLst>
                                          <p:attrName>ppt_x</p:attrName>
                                        </p:attrNameLst>
                                      </p:cBhvr>
                                      <p:tavLst>
                                        <p:tav tm="0">
                                          <p:val>
                                            <p:strVal val="#ppt_x"/>
                                          </p:val>
                                        </p:tav>
                                        <p:tav tm="100000">
                                          <p:val>
                                            <p:strVal val="#ppt_x"/>
                                          </p:val>
                                        </p:tav>
                                      </p:tavLst>
                                    </p:anim>
                                    <p:anim calcmode="lin" valueType="num">
                                      <p:cBhvr>
                                        <p:cTn id="54" dur="1000" fill="hold"/>
                                        <p:tgtEl>
                                          <p:spTgt spid="23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 grpId="0" animBg="1" advAuto="0"/>
      <p:bldP spid="2358" grpId="0" animBg="1" advAuto="0"/>
      <p:bldP spid="2362" grpId="0" animBg="1" advAuto="0"/>
      <p:bldP spid="2367" grpId="0" animBg="1" advAuto="0"/>
      <p:bldP spid="2372" grpId="0" animBg="1" advAuto="0"/>
      <p:bldP spid="2376" grpId="0" animBg="1" advAuto="0"/>
      <p:bldP spid="2380" grpId="0" animBg="1" advAuto="0"/>
      <p:bldP spid="2386" grpId="0" advAuto="0"/>
      <p:bldP spid="2392" grpId="0" advAuto="0"/>
      <p:bldP spid="2398" grpId="0"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4"/>
          <p:cNvSpPr/>
          <p:nvPr/>
        </p:nvSpPr>
        <p:spPr>
          <a:xfrm>
            <a:off x="6319988" y="1644554"/>
            <a:ext cx="1976203" cy="1976460"/>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2" name="椭圆 4"/>
          <p:cNvSpPr/>
          <p:nvPr/>
        </p:nvSpPr>
        <p:spPr>
          <a:xfrm>
            <a:off x="8879833" y="1644554"/>
            <a:ext cx="1976203" cy="1976460"/>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5" name="椭圆 4"/>
          <p:cNvSpPr/>
          <p:nvPr/>
        </p:nvSpPr>
        <p:spPr>
          <a:xfrm>
            <a:off x="3760143" y="1644554"/>
            <a:ext cx="1976203" cy="1976460"/>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8" name="椭圆 4"/>
          <p:cNvSpPr/>
          <p:nvPr/>
        </p:nvSpPr>
        <p:spPr>
          <a:xfrm>
            <a:off x="1200299" y="1644554"/>
            <a:ext cx="1976203" cy="1976460"/>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1" name="矩形 49"/>
          <p:cNvSpPr>
            <a:spLocks noChangeArrowheads="1"/>
          </p:cNvSpPr>
          <p:nvPr/>
        </p:nvSpPr>
        <p:spPr bwMode="auto">
          <a:xfrm>
            <a:off x="1311175" y="4197054"/>
            <a:ext cx="1905000"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1" dirty="0">
                <a:solidFill>
                  <a:srgbClr val="131313"/>
                </a:solidFill>
                <a:sym typeface="微软雅黑" pitchFamily="34" charset="-122"/>
              </a:rPr>
              <a:t>添加主题</a:t>
            </a:r>
            <a:endParaRPr lang="zh-CN" altLang="en-US" sz="2700" dirty="0">
              <a:latin typeface="Arial" charset="0"/>
              <a:ea typeface="宋体" pitchFamily="2" charset="-122"/>
            </a:endParaRPr>
          </a:p>
        </p:txBody>
      </p:sp>
      <p:sp>
        <p:nvSpPr>
          <p:cNvPr id="36" name="矩形 50"/>
          <p:cNvSpPr>
            <a:spLocks noChangeArrowheads="1"/>
          </p:cNvSpPr>
          <p:nvPr/>
        </p:nvSpPr>
        <p:spPr bwMode="auto">
          <a:xfrm>
            <a:off x="1311175" y="4584082"/>
            <a:ext cx="2096990"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lnSpc>
                <a:spcPct val="120000"/>
              </a:lnSpc>
              <a:spcBef>
                <a:spcPct val="0"/>
              </a:spcBef>
              <a:buFont typeface="Arial" charset="0"/>
              <a:buNone/>
            </a:pPr>
            <a:r>
              <a:rPr lang="zh-CN" altLang="en-US" sz="1500" dirty="0">
                <a:solidFill>
                  <a:schemeClr val="tx1">
                    <a:lumMod val="65000"/>
                    <a:lumOff val="35000"/>
                  </a:schemeClr>
                </a:solidFill>
                <a:sym typeface="微软雅黑" pitchFamily="34" charset="-122"/>
              </a:rPr>
              <a:t>在此录入上述图表的综合分析说明，在此录入上述图表的综合分析说明。</a:t>
            </a:r>
          </a:p>
        </p:txBody>
      </p:sp>
      <p:sp>
        <p:nvSpPr>
          <p:cNvPr id="37" name="矩形 49"/>
          <p:cNvSpPr>
            <a:spLocks noChangeArrowheads="1"/>
          </p:cNvSpPr>
          <p:nvPr/>
        </p:nvSpPr>
        <p:spPr bwMode="auto">
          <a:xfrm>
            <a:off x="3866059" y="4197054"/>
            <a:ext cx="1905000"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1" dirty="0">
                <a:solidFill>
                  <a:srgbClr val="131313"/>
                </a:solidFill>
                <a:sym typeface="微软雅黑" pitchFamily="34" charset="-122"/>
              </a:rPr>
              <a:t>添加主题</a:t>
            </a:r>
            <a:endParaRPr lang="zh-CN" altLang="en-US" sz="2700" dirty="0">
              <a:latin typeface="Arial" charset="0"/>
              <a:ea typeface="宋体" pitchFamily="2" charset="-122"/>
            </a:endParaRPr>
          </a:p>
        </p:txBody>
      </p:sp>
      <p:sp>
        <p:nvSpPr>
          <p:cNvPr id="38" name="矩形 50"/>
          <p:cNvSpPr>
            <a:spLocks noChangeArrowheads="1"/>
          </p:cNvSpPr>
          <p:nvPr/>
        </p:nvSpPr>
        <p:spPr bwMode="auto">
          <a:xfrm>
            <a:off x="3866058" y="4584082"/>
            <a:ext cx="2096990"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lnSpc>
                <a:spcPct val="120000"/>
              </a:lnSpc>
              <a:spcBef>
                <a:spcPct val="0"/>
              </a:spcBef>
              <a:buFont typeface="Arial" charset="0"/>
              <a:buNone/>
            </a:pPr>
            <a:r>
              <a:rPr lang="zh-CN" altLang="en-US" sz="1500" dirty="0">
                <a:solidFill>
                  <a:schemeClr val="tx1">
                    <a:lumMod val="65000"/>
                    <a:lumOff val="35000"/>
                  </a:schemeClr>
                </a:solidFill>
                <a:sym typeface="微软雅黑" pitchFamily="34" charset="-122"/>
              </a:rPr>
              <a:t>在此录入上述图表的综合分析说明，在此录入上述图表的综合分析说明。</a:t>
            </a:r>
          </a:p>
        </p:txBody>
      </p:sp>
      <p:sp>
        <p:nvSpPr>
          <p:cNvPr id="39" name="矩形 49"/>
          <p:cNvSpPr>
            <a:spLocks noChangeArrowheads="1"/>
          </p:cNvSpPr>
          <p:nvPr/>
        </p:nvSpPr>
        <p:spPr bwMode="auto">
          <a:xfrm>
            <a:off x="6420942" y="4197054"/>
            <a:ext cx="1905000"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1" dirty="0">
                <a:solidFill>
                  <a:srgbClr val="131313"/>
                </a:solidFill>
                <a:sym typeface="微软雅黑" pitchFamily="34" charset="-122"/>
              </a:rPr>
              <a:t>添加主题</a:t>
            </a:r>
            <a:endParaRPr lang="zh-CN" altLang="en-US" sz="2700" dirty="0">
              <a:latin typeface="Arial" charset="0"/>
              <a:ea typeface="宋体" pitchFamily="2" charset="-122"/>
            </a:endParaRPr>
          </a:p>
        </p:txBody>
      </p:sp>
      <p:sp>
        <p:nvSpPr>
          <p:cNvPr id="40" name="矩形 50"/>
          <p:cNvSpPr>
            <a:spLocks noChangeArrowheads="1"/>
          </p:cNvSpPr>
          <p:nvPr/>
        </p:nvSpPr>
        <p:spPr bwMode="auto">
          <a:xfrm>
            <a:off x="6420941" y="4584082"/>
            <a:ext cx="2096990"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lnSpc>
                <a:spcPct val="120000"/>
              </a:lnSpc>
              <a:spcBef>
                <a:spcPct val="0"/>
              </a:spcBef>
              <a:buFont typeface="Arial" charset="0"/>
              <a:buNone/>
            </a:pPr>
            <a:r>
              <a:rPr lang="zh-CN" altLang="en-US" sz="1500" dirty="0">
                <a:solidFill>
                  <a:schemeClr val="tx1">
                    <a:lumMod val="65000"/>
                    <a:lumOff val="35000"/>
                  </a:schemeClr>
                </a:solidFill>
                <a:sym typeface="微软雅黑" pitchFamily="34" charset="-122"/>
              </a:rPr>
              <a:t>在此录入上述图表的综合分析说明，在此录入上述图表的综合分析说明。</a:t>
            </a:r>
          </a:p>
        </p:txBody>
      </p:sp>
      <p:sp>
        <p:nvSpPr>
          <p:cNvPr id="41" name="矩形 49"/>
          <p:cNvSpPr>
            <a:spLocks noChangeArrowheads="1"/>
          </p:cNvSpPr>
          <p:nvPr/>
        </p:nvSpPr>
        <p:spPr bwMode="auto">
          <a:xfrm>
            <a:off x="8975827" y="4197054"/>
            <a:ext cx="1905000"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1" dirty="0">
                <a:solidFill>
                  <a:srgbClr val="131313"/>
                </a:solidFill>
                <a:sym typeface="微软雅黑" pitchFamily="34" charset="-122"/>
              </a:rPr>
              <a:t>添加主题</a:t>
            </a:r>
            <a:endParaRPr lang="zh-CN" altLang="en-US" sz="2700" dirty="0">
              <a:latin typeface="Arial" charset="0"/>
              <a:ea typeface="宋体" pitchFamily="2" charset="-122"/>
            </a:endParaRPr>
          </a:p>
        </p:txBody>
      </p:sp>
      <p:sp>
        <p:nvSpPr>
          <p:cNvPr id="42" name="矩形 50"/>
          <p:cNvSpPr>
            <a:spLocks noChangeArrowheads="1"/>
          </p:cNvSpPr>
          <p:nvPr/>
        </p:nvSpPr>
        <p:spPr bwMode="auto">
          <a:xfrm>
            <a:off x="8975826" y="4584082"/>
            <a:ext cx="2096990"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eaLnBrk="1" hangingPunct="1">
              <a:lnSpc>
                <a:spcPct val="120000"/>
              </a:lnSpc>
              <a:spcBef>
                <a:spcPct val="0"/>
              </a:spcBef>
              <a:buFont typeface="Arial" charset="0"/>
              <a:buNone/>
            </a:pPr>
            <a:r>
              <a:rPr lang="zh-CN" altLang="en-US" sz="1500" dirty="0">
                <a:solidFill>
                  <a:schemeClr val="tx1">
                    <a:lumMod val="65000"/>
                    <a:lumOff val="35000"/>
                  </a:schemeClr>
                </a:solidFill>
                <a:sym typeface="微软雅黑" pitchFamily="34" charset="-122"/>
              </a:rPr>
              <a:t>在此录入上述图表的综合分析说明，在此录入上述图表的综合分析说明。</a:t>
            </a:r>
          </a:p>
        </p:txBody>
      </p:sp>
      <p:pic>
        <p:nvPicPr>
          <p:cNvPr id="43" name="图片 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8980" y="2236928"/>
            <a:ext cx="817904" cy="81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648" y="2128054"/>
            <a:ext cx="969307"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reeform 27"/>
          <p:cNvSpPr>
            <a:spLocks noEditPoints="1" noChangeArrowheads="1"/>
          </p:cNvSpPr>
          <p:nvPr/>
        </p:nvSpPr>
        <p:spPr bwMode="auto">
          <a:xfrm>
            <a:off x="1720941" y="2128054"/>
            <a:ext cx="934916" cy="1035761"/>
          </a:xfrm>
          <a:custGeom>
            <a:avLst/>
            <a:gdLst>
              <a:gd name="T0" fmla="*/ 380 w 540"/>
              <a:gd name="T1" fmla="*/ 584 h 656"/>
              <a:gd name="T2" fmla="*/ 302 w 540"/>
              <a:gd name="T3" fmla="*/ 458 h 656"/>
              <a:gd name="T4" fmla="*/ 188 w 540"/>
              <a:gd name="T5" fmla="*/ 364 h 656"/>
              <a:gd name="T6" fmla="*/ 168 w 540"/>
              <a:gd name="T7" fmla="*/ 216 h 656"/>
              <a:gd name="T8" fmla="*/ 104 w 540"/>
              <a:gd name="T9" fmla="*/ 84 h 656"/>
              <a:gd name="T10" fmla="*/ 44 w 540"/>
              <a:gd name="T11" fmla="*/ 60 h 656"/>
              <a:gd name="T12" fmla="*/ 6 w 540"/>
              <a:gd name="T13" fmla="*/ 106 h 656"/>
              <a:gd name="T14" fmla="*/ 2 w 540"/>
              <a:gd name="T15" fmla="*/ 150 h 656"/>
              <a:gd name="T16" fmla="*/ 8 w 540"/>
              <a:gd name="T17" fmla="*/ 178 h 656"/>
              <a:gd name="T18" fmla="*/ 48 w 540"/>
              <a:gd name="T19" fmla="*/ 298 h 656"/>
              <a:gd name="T20" fmla="*/ 168 w 540"/>
              <a:gd name="T21" fmla="*/ 512 h 656"/>
              <a:gd name="T22" fmla="*/ 248 w 540"/>
              <a:gd name="T23" fmla="*/ 614 h 656"/>
              <a:gd name="T24" fmla="*/ 282 w 540"/>
              <a:gd name="T25" fmla="*/ 644 h 656"/>
              <a:gd name="T26" fmla="*/ 334 w 540"/>
              <a:gd name="T27" fmla="*/ 656 h 656"/>
              <a:gd name="T28" fmla="*/ 384 w 540"/>
              <a:gd name="T29" fmla="*/ 638 h 656"/>
              <a:gd name="T30" fmla="*/ 450 w 540"/>
              <a:gd name="T31" fmla="*/ 0 h 656"/>
              <a:gd name="T32" fmla="*/ 422 w 540"/>
              <a:gd name="T33" fmla="*/ 16 h 656"/>
              <a:gd name="T34" fmla="*/ 428 w 540"/>
              <a:gd name="T35" fmla="*/ 46 h 656"/>
              <a:gd name="T36" fmla="*/ 470 w 540"/>
              <a:gd name="T37" fmla="*/ 120 h 656"/>
              <a:gd name="T38" fmla="*/ 482 w 540"/>
              <a:gd name="T39" fmla="*/ 208 h 656"/>
              <a:gd name="T40" fmla="*/ 474 w 540"/>
              <a:gd name="T41" fmla="*/ 276 h 656"/>
              <a:gd name="T42" fmla="*/ 438 w 540"/>
              <a:gd name="T43" fmla="*/ 354 h 656"/>
              <a:gd name="T44" fmla="*/ 418 w 540"/>
              <a:gd name="T45" fmla="*/ 390 h 656"/>
              <a:gd name="T46" fmla="*/ 436 w 540"/>
              <a:gd name="T47" fmla="*/ 416 h 656"/>
              <a:gd name="T48" fmla="*/ 466 w 540"/>
              <a:gd name="T49" fmla="*/ 410 h 656"/>
              <a:gd name="T50" fmla="*/ 520 w 540"/>
              <a:gd name="T51" fmla="*/ 320 h 656"/>
              <a:gd name="T52" fmla="*/ 540 w 540"/>
              <a:gd name="T53" fmla="*/ 208 h 656"/>
              <a:gd name="T54" fmla="*/ 530 w 540"/>
              <a:gd name="T55" fmla="*/ 128 h 656"/>
              <a:gd name="T56" fmla="*/ 486 w 540"/>
              <a:gd name="T57" fmla="*/ 30 h 656"/>
              <a:gd name="T58" fmla="*/ 400 w 540"/>
              <a:gd name="T59" fmla="*/ 120 h 656"/>
              <a:gd name="T60" fmla="*/ 422 w 540"/>
              <a:gd name="T61" fmla="*/ 216 h 656"/>
              <a:gd name="T62" fmla="*/ 404 w 540"/>
              <a:gd name="T63" fmla="*/ 288 h 656"/>
              <a:gd name="T64" fmla="*/ 376 w 540"/>
              <a:gd name="T65" fmla="*/ 322 h 656"/>
              <a:gd name="T66" fmla="*/ 346 w 540"/>
              <a:gd name="T67" fmla="*/ 310 h 656"/>
              <a:gd name="T68" fmla="*/ 344 w 540"/>
              <a:gd name="T69" fmla="*/ 280 h 656"/>
              <a:gd name="T70" fmla="*/ 366 w 540"/>
              <a:gd name="T71" fmla="*/ 214 h 656"/>
              <a:gd name="T72" fmla="*/ 358 w 540"/>
              <a:gd name="T73" fmla="*/ 162 h 656"/>
              <a:gd name="T74" fmla="*/ 348 w 540"/>
              <a:gd name="T75" fmla="*/ 124 h 656"/>
              <a:gd name="T76" fmla="*/ 372 w 540"/>
              <a:gd name="T77" fmla="*/ 104 h 656"/>
              <a:gd name="T78" fmla="*/ 400 w 540"/>
              <a:gd name="T79" fmla="*/ 120 h 656"/>
              <a:gd name="T80" fmla="*/ 374 w 540"/>
              <a:gd name="T81" fmla="*/ 528 h 656"/>
              <a:gd name="T82" fmla="*/ 354 w 540"/>
              <a:gd name="T83" fmla="*/ 428 h 656"/>
              <a:gd name="T84" fmla="*/ 390 w 540"/>
              <a:gd name="T85" fmla="*/ 462 h 656"/>
              <a:gd name="T86" fmla="*/ 454 w 540"/>
              <a:gd name="T87" fmla="*/ 566 h 656"/>
              <a:gd name="T88" fmla="*/ 190 w 540"/>
              <a:gd name="T89" fmla="*/ 204 h 656"/>
              <a:gd name="T90" fmla="*/ 148 w 540"/>
              <a:gd name="T91" fmla="*/ 120 h 656"/>
              <a:gd name="T92" fmla="*/ 136 w 540"/>
              <a:gd name="T93" fmla="*/ 8 h 656"/>
              <a:gd name="T94" fmla="*/ 178 w 540"/>
              <a:gd name="T95" fmla="*/ 70 h 656"/>
              <a:gd name="T96" fmla="*/ 216 w 540"/>
              <a:gd name="T97" fmla="*/ 174 h 6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0"/>
              <a:gd name="T148" fmla="*/ 0 h 656"/>
              <a:gd name="T149" fmla="*/ 540 w 540"/>
              <a:gd name="T150" fmla="*/ 656 h 6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0" h="656">
                <a:moveTo>
                  <a:pt x="384" y="638"/>
                </a:moveTo>
                <a:lnTo>
                  <a:pt x="412" y="624"/>
                </a:lnTo>
                <a:lnTo>
                  <a:pt x="412" y="624"/>
                </a:lnTo>
                <a:lnTo>
                  <a:pt x="380" y="584"/>
                </a:lnTo>
                <a:lnTo>
                  <a:pt x="352" y="542"/>
                </a:lnTo>
                <a:lnTo>
                  <a:pt x="352" y="542"/>
                </a:lnTo>
                <a:lnTo>
                  <a:pt x="326" y="500"/>
                </a:lnTo>
                <a:lnTo>
                  <a:pt x="302" y="458"/>
                </a:lnTo>
                <a:lnTo>
                  <a:pt x="262" y="480"/>
                </a:lnTo>
                <a:lnTo>
                  <a:pt x="262" y="480"/>
                </a:lnTo>
                <a:lnTo>
                  <a:pt x="222" y="424"/>
                </a:lnTo>
                <a:lnTo>
                  <a:pt x="188" y="364"/>
                </a:lnTo>
                <a:lnTo>
                  <a:pt x="156" y="302"/>
                </a:lnTo>
                <a:lnTo>
                  <a:pt x="128" y="238"/>
                </a:lnTo>
                <a:lnTo>
                  <a:pt x="168" y="216"/>
                </a:lnTo>
                <a:lnTo>
                  <a:pt x="168" y="216"/>
                </a:lnTo>
                <a:lnTo>
                  <a:pt x="146" y="174"/>
                </a:lnTo>
                <a:lnTo>
                  <a:pt x="124" y="130"/>
                </a:lnTo>
                <a:lnTo>
                  <a:pt x="124" y="130"/>
                </a:lnTo>
                <a:lnTo>
                  <a:pt x="104" y="84"/>
                </a:lnTo>
                <a:lnTo>
                  <a:pt x="88" y="34"/>
                </a:lnTo>
                <a:lnTo>
                  <a:pt x="60" y="50"/>
                </a:lnTo>
                <a:lnTo>
                  <a:pt x="60" y="50"/>
                </a:lnTo>
                <a:lnTo>
                  <a:pt x="44" y="60"/>
                </a:lnTo>
                <a:lnTo>
                  <a:pt x="30" y="70"/>
                </a:lnTo>
                <a:lnTo>
                  <a:pt x="20" y="82"/>
                </a:lnTo>
                <a:lnTo>
                  <a:pt x="12" y="94"/>
                </a:lnTo>
                <a:lnTo>
                  <a:pt x="6" y="106"/>
                </a:lnTo>
                <a:lnTo>
                  <a:pt x="2" y="120"/>
                </a:lnTo>
                <a:lnTo>
                  <a:pt x="0" y="134"/>
                </a:lnTo>
                <a:lnTo>
                  <a:pt x="2" y="148"/>
                </a:lnTo>
                <a:lnTo>
                  <a:pt x="2" y="150"/>
                </a:lnTo>
                <a:lnTo>
                  <a:pt x="2" y="150"/>
                </a:lnTo>
                <a:lnTo>
                  <a:pt x="2" y="150"/>
                </a:lnTo>
                <a:lnTo>
                  <a:pt x="8" y="178"/>
                </a:lnTo>
                <a:lnTo>
                  <a:pt x="8" y="178"/>
                </a:lnTo>
                <a:lnTo>
                  <a:pt x="8" y="178"/>
                </a:lnTo>
                <a:lnTo>
                  <a:pt x="8" y="178"/>
                </a:lnTo>
                <a:lnTo>
                  <a:pt x="26" y="240"/>
                </a:lnTo>
                <a:lnTo>
                  <a:pt x="48" y="298"/>
                </a:lnTo>
                <a:lnTo>
                  <a:pt x="74" y="354"/>
                </a:lnTo>
                <a:lnTo>
                  <a:pt x="102" y="408"/>
                </a:lnTo>
                <a:lnTo>
                  <a:pt x="134" y="462"/>
                </a:lnTo>
                <a:lnTo>
                  <a:pt x="168" y="512"/>
                </a:lnTo>
                <a:lnTo>
                  <a:pt x="206" y="562"/>
                </a:lnTo>
                <a:lnTo>
                  <a:pt x="246" y="610"/>
                </a:lnTo>
                <a:lnTo>
                  <a:pt x="246" y="610"/>
                </a:lnTo>
                <a:lnTo>
                  <a:pt x="248" y="614"/>
                </a:lnTo>
                <a:lnTo>
                  <a:pt x="248" y="614"/>
                </a:lnTo>
                <a:lnTo>
                  <a:pt x="270" y="636"/>
                </a:lnTo>
                <a:lnTo>
                  <a:pt x="270" y="636"/>
                </a:lnTo>
                <a:lnTo>
                  <a:pt x="282" y="644"/>
                </a:lnTo>
                <a:lnTo>
                  <a:pt x="294" y="650"/>
                </a:lnTo>
                <a:lnTo>
                  <a:pt x="306" y="654"/>
                </a:lnTo>
                <a:lnTo>
                  <a:pt x="320" y="656"/>
                </a:lnTo>
                <a:lnTo>
                  <a:pt x="334" y="656"/>
                </a:lnTo>
                <a:lnTo>
                  <a:pt x="350" y="652"/>
                </a:lnTo>
                <a:lnTo>
                  <a:pt x="366" y="646"/>
                </a:lnTo>
                <a:lnTo>
                  <a:pt x="384" y="638"/>
                </a:lnTo>
                <a:lnTo>
                  <a:pt x="384" y="638"/>
                </a:lnTo>
                <a:close/>
                <a:moveTo>
                  <a:pt x="470" y="8"/>
                </a:moveTo>
                <a:lnTo>
                  <a:pt x="470" y="8"/>
                </a:lnTo>
                <a:lnTo>
                  <a:pt x="460" y="2"/>
                </a:lnTo>
                <a:lnTo>
                  <a:pt x="450" y="0"/>
                </a:lnTo>
                <a:lnTo>
                  <a:pt x="438" y="0"/>
                </a:lnTo>
                <a:lnTo>
                  <a:pt x="430" y="6"/>
                </a:lnTo>
                <a:lnTo>
                  <a:pt x="430" y="6"/>
                </a:lnTo>
                <a:lnTo>
                  <a:pt x="422" y="16"/>
                </a:lnTo>
                <a:lnTo>
                  <a:pt x="420" y="26"/>
                </a:lnTo>
                <a:lnTo>
                  <a:pt x="422" y="38"/>
                </a:lnTo>
                <a:lnTo>
                  <a:pt x="428" y="46"/>
                </a:lnTo>
                <a:lnTo>
                  <a:pt x="428" y="46"/>
                </a:lnTo>
                <a:lnTo>
                  <a:pt x="440" y="64"/>
                </a:lnTo>
                <a:lnTo>
                  <a:pt x="452" y="82"/>
                </a:lnTo>
                <a:lnTo>
                  <a:pt x="462" y="100"/>
                </a:lnTo>
                <a:lnTo>
                  <a:pt x="470" y="120"/>
                </a:lnTo>
                <a:lnTo>
                  <a:pt x="476" y="142"/>
                </a:lnTo>
                <a:lnTo>
                  <a:pt x="480" y="164"/>
                </a:lnTo>
                <a:lnTo>
                  <a:pt x="482" y="186"/>
                </a:lnTo>
                <a:lnTo>
                  <a:pt x="482" y="208"/>
                </a:lnTo>
                <a:lnTo>
                  <a:pt x="482" y="208"/>
                </a:lnTo>
                <a:lnTo>
                  <a:pt x="482" y="230"/>
                </a:lnTo>
                <a:lnTo>
                  <a:pt x="478" y="254"/>
                </a:lnTo>
                <a:lnTo>
                  <a:pt x="474" y="276"/>
                </a:lnTo>
                <a:lnTo>
                  <a:pt x="468" y="298"/>
                </a:lnTo>
                <a:lnTo>
                  <a:pt x="460" y="318"/>
                </a:lnTo>
                <a:lnTo>
                  <a:pt x="450" y="338"/>
                </a:lnTo>
                <a:lnTo>
                  <a:pt x="438" y="354"/>
                </a:lnTo>
                <a:lnTo>
                  <a:pt x="426" y="370"/>
                </a:lnTo>
                <a:lnTo>
                  <a:pt x="426" y="370"/>
                </a:lnTo>
                <a:lnTo>
                  <a:pt x="420" y="380"/>
                </a:lnTo>
                <a:lnTo>
                  <a:pt x="418" y="390"/>
                </a:lnTo>
                <a:lnTo>
                  <a:pt x="420" y="400"/>
                </a:lnTo>
                <a:lnTo>
                  <a:pt x="426" y="410"/>
                </a:lnTo>
                <a:lnTo>
                  <a:pt x="426" y="410"/>
                </a:lnTo>
                <a:lnTo>
                  <a:pt x="436" y="416"/>
                </a:lnTo>
                <a:lnTo>
                  <a:pt x="446" y="418"/>
                </a:lnTo>
                <a:lnTo>
                  <a:pt x="456" y="416"/>
                </a:lnTo>
                <a:lnTo>
                  <a:pt x="466" y="410"/>
                </a:lnTo>
                <a:lnTo>
                  <a:pt x="466" y="410"/>
                </a:lnTo>
                <a:lnTo>
                  <a:pt x="482" y="390"/>
                </a:lnTo>
                <a:lnTo>
                  <a:pt x="496" y="368"/>
                </a:lnTo>
                <a:lnTo>
                  <a:pt x="510" y="344"/>
                </a:lnTo>
                <a:lnTo>
                  <a:pt x="520" y="320"/>
                </a:lnTo>
                <a:lnTo>
                  <a:pt x="528" y="292"/>
                </a:lnTo>
                <a:lnTo>
                  <a:pt x="534" y="264"/>
                </a:lnTo>
                <a:lnTo>
                  <a:pt x="538" y="236"/>
                </a:lnTo>
                <a:lnTo>
                  <a:pt x="540" y="208"/>
                </a:lnTo>
                <a:lnTo>
                  <a:pt x="540" y="208"/>
                </a:lnTo>
                <a:lnTo>
                  <a:pt x="538" y="180"/>
                </a:lnTo>
                <a:lnTo>
                  <a:pt x="536" y="154"/>
                </a:lnTo>
                <a:lnTo>
                  <a:pt x="530" y="128"/>
                </a:lnTo>
                <a:lnTo>
                  <a:pt x="522" y="102"/>
                </a:lnTo>
                <a:lnTo>
                  <a:pt x="514" y="76"/>
                </a:lnTo>
                <a:lnTo>
                  <a:pt x="500" y="52"/>
                </a:lnTo>
                <a:lnTo>
                  <a:pt x="486" y="30"/>
                </a:lnTo>
                <a:lnTo>
                  <a:pt x="470" y="8"/>
                </a:lnTo>
                <a:lnTo>
                  <a:pt x="470" y="8"/>
                </a:lnTo>
                <a:close/>
                <a:moveTo>
                  <a:pt x="400" y="120"/>
                </a:moveTo>
                <a:lnTo>
                  <a:pt x="400" y="120"/>
                </a:lnTo>
                <a:lnTo>
                  <a:pt x="410" y="144"/>
                </a:lnTo>
                <a:lnTo>
                  <a:pt x="418" y="168"/>
                </a:lnTo>
                <a:lnTo>
                  <a:pt x="422" y="192"/>
                </a:lnTo>
                <a:lnTo>
                  <a:pt x="422" y="216"/>
                </a:lnTo>
                <a:lnTo>
                  <a:pt x="422" y="216"/>
                </a:lnTo>
                <a:lnTo>
                  <a:pt x="420" y="240"/>
                </a:lnTo>
                <a:lnTo>
                  <a:pt x="414" y="264"/>
                </a:lnTo>
                <a:lnTo>
                  <a:pt x="404" y="288"/>
                </a:lnTo>
                <a:lnTo>
                  <a:pt x="392" y="310"/>
                </a:lnTo>
                <a:lnTo>
                  <a:pt x="392" y="310"/>
                </a:lnTo>
                <a:lnTo>
                  <a:pt x="384" y="318"/>
                </a:lnTo>
                <a:lnTo>
                  <a:pt x="376" y="322"/>
                </a:lnTo>
                <a:lnTo>
                  <a:pt x="364" y="322"/>
                </a:lnTo>
                <a:lnTo>
                  <a:pt x="354" y="318"/>
                </a:lnTo>
                <a:lnTo>
                  <a:pt x="354" y="318"/>
                </a:lnTo>
                <a:lnTo>
                  <a:pt x="346" y="310"/>
                </a:lnTo>
                <a:lnTo>
                  <a:pt x="342" y="302"/>
                </a:lnTo>
                <a:lnTo>
                  <a:pt x="340" y="290"/>
                </a:lnTo>
                <a:lnTo>
                  <a:pt x="344" y="280"/>
                </a:lnTo>
                <a:lnTo>
                  <a:pt x="344" y="280"/>
                </a:lnTo>
                <a:lnTo>
                  <a:pt x="354" y="264"/>
                </a:lnTo>
                <a:lnTo>
                  <a:pt x="360" y="248"/>
                </a:lnTo>
                <a:lnTo>
                  <a:pt x="364" y="230"/>
                </a:lnTo>
                <a:lnTo>
                  <a:pt x="366" y="214"/>
                </a:lnTo>
                <a:lnTo>
                  <a:pt x="366" y="214"/>
                </a:lnTo>
                <a:lnTo>
                  <a:pt x="366" y="198"/>
                </a:lnTo>
                <a:lnTo>
                  <a:pt x="362" y="180"/>
                </a:lnTo>
                <a:lnTo>
                  <a:pt x="358" y="162"/>
                </a:lnTo>
                <a:lnTo>
                  <a:pt x="350" y="144"/>
                </a:lnTo>
                <a:lnTo>
                  <a:pt x="350" y="144"/>
                </a:lnTo>
                <a:lnTo>
                  <a:pt x="346" y="134"/>
                </a:lnTo>
                <a:lnTo>
                  <a:pt x="348" y="124"/>
                </a:lnTo>
                <a:lnTo>
                  <a:pt x="352" y="114"/>
                </a:lnTo>
                <a:lnTo>
                  <a:pt x="362" y="106"/>
                </a:lnTo>
                <a:lnTo>
                  <a:pt x="362" y="106"/>
                </a:lnTo>
                <a:lnTo>
                  <a:pt x="372" y="104"/>
                </a:lnTo>
                <a:lnTo>
                  <a:pt x="384" y="106"/>
                </a:lnTo>
                <a:lnTo>
                  <a:pt x="392" y="110"/>
                </a:lnTo>
                <a:lnTo>
                  <a:pt x="400" y="120"/>
                </a:lnTo>
                <a:lnTo>
                  <a:pt x="400" y="120"/>
                </a:lnTo>
                <a:close/>
                <a:moveTo>
                  <a:pt x="434" y="610"/>
                </a:moveTo>
                <a:lnTo>
                  <a:pt x="434" y="610"/>
                </a:lnTo>
                <a:lnTo>
                  <a:pt x="402" y="570"/>
                </a:lnTo>
                <a:lnTo>
                  <a:pt x="374" y="528"/>
                </a:lnTo>
                <a:lnTo>
                  <a:pt x="374" y="528"/>
                </a:lnTo>
                <a:lnTo>
                  <a:pt x="348" y="488"/>
                </a:lnTo>
                <a:lnTo>
                  <a:pt x="324" y="446"/>
                </a:lnTo>
                <a:lnTo>
                  <a:pt x="354" y="428"/>
                </a:lnTo>
                <a:lnTo>
                  <a:pt x="354" y="428"/>
                </a:lnTo>
                <a:lnTo>
                  <a:pt x="362" y="434"/>
                </a:lnTo>
                <a:lnTo>
                  <a:pt x="376" y="446"/>
                </a:lnTo>
                <a:lnTo>
                  <a:pt x="390" y="462"/>
                </a:lnTo>
                <a:lnTo>
                  <a:pt x="408" y="484"/>
                </a:lnTo>
                <a:lnTo>
                  <a:pt x="424" y="510"/>
                </a:lnTo>
                <a:lnTo>
                  <a:pt x="440" y="538"/>
                </a:lnTo>
                <a:lnTo>
                  <a:pt x="454" y="566"/>
                </a:lnTo>
                <a:lnTo>
                  <a:pt x="464" y="594"/>
                </a:lnTo>
                <a:lnTo>
                  <a:pt x="434" y="610"/>
                </a:lnTo>
                <a:lnTo>
                  <a:pt x="434" y="610"/>
                </a:lnTo>
                <a:close/>
                <a:moveTo>
                  <a:pt x="190" y="204"/>
                </a:moveTo>
                <a:lnTo>
                  <a:pt x="190" y="204"/>
                </a:lnTo>
                <a:lnTo>
                  <a:pt x="168" y="162"/>
                </a:lnTo>
                <a:lnTo>
                  <a:pt x="148" y="120"/>
                </a:lnTo>
                <a:lnTo>
                  <a:pt x="148" y="120"/>
                </a:lnTo>
                <a:lnTo>
                  <a:pt x="128" y="72"/>
                </a:lnTo>
                <a:lnTo>
                  <a:pt x="110" y="22"/>
                </a:lnTo>
                <a:lnTo>
                  <a:pt x="136" y="8"/>
                </a:lnTo>
                <a:lnTo>
                  <a:pt x="136" y="8"/>
                </a:lnTo>
                <a:lnTo>
                  <a:pt x="144" y="14"/>
                </a:lnTo>
                <a:lnTo>
                  <a:pt x="150" y="22"/>
                </a:lnTo>
                <a:lnTo>
                  <a:pt x="164" y="44"/>
                </a:lnTo>
                <a:lnTo>
                  <a:pt x="178" y="70"/>
                </a:lnTo>
                <a:lnTo>
                  <a:pt x="192" y="98"/>
                </a:lnTo>
                <a:lnTo>
                  <a:pt x="204" y="128"/>
                </a:lnTo>
                <a:lnTo>
                  <a:pt x="212" y="154"/>
                </a:lnTo>
                <a:lnTo>
                  <a:pt x="216" y="174"/>
                </a:lnTo>
                <a:lnTo>
                  <a:pt x="218" y="190"/>
                </a:lnTo>
                <a:lnTo>
                  <a:pt x="190" y="204"/>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lstStyle/>
          <a:p>
            <a:endParaRPr lang="zh-CN" altLang="zh-CN">
              <a:solidFill>
                <a:srgbClr val="000000"/>
              </a:solidFill>
              <a:latin typeface="Impact" pitchFamily="34" charset="0"/>
              <a:ea typeface="微软雅黑" pitchFamily="34" charset="-122"/>
              <a:sym typeface="Impact" pitchFamily="34" charset="0"/>
            </a:endParaRPr>
          </a:p>
        </p:txBody>
      </p:sp>
      <p:sp>
        <p:nvSpPr>
          <p:cNvPr id="46" name="Freeform 30"/>
          <p:cNvSpPr>
            <a:spLocks noEditPoints="1" noChangeArrowheads="1"/>
          </p:cNvSpPr>
          <p:nvPr/>
        </p:nvSpPr>
        <p:spPr bwMode="auto">
          <a:xfrm>
            <a:off x="4238417" y="2128053"/>
            <a:ext cx="997843" cy="997973"/>
          </a:xfrm>
          <a:custGeom>
            <a:avLst/>
            <a:gdLst>
              <a:gd name="T0" fmla="*/ 396 w 658"/>
              <a:gd name="T1" fmla="*/ 6 h 660"/>
              <a:gd name="T2" fmla="*/ 514 w 658"/>
              <a:gd name="T3" fmla="*/ 56 h 660"/>
              <a:gd name="T4" fmla="*/ 602 w 658"/>
              <a:gd name="T5" fmla="*/ 146 h 660"/>
              <a:gd name="T6" fmla="*/ 652 w 658"/>
              <a:gd name="T7" fmla="*/ 264 h 660"/>
              <a:gd name="T8" fmla="*/ 658 w 658"/>
              <a:gd name="T9" fmla="*/ 364 h 660"/>
              <a:gd name="T10" fmla="*/ 620 w 658"/>
              <a:gd name="T11" fmla="*/ 488 h 660"/>
              <a:gd name="T12" fmla="*/ 538 w 658"/>
              <a:gd name="T13" fmla="*/ 584 h 660"/>
              <a:gd name="T14" fmla="*/ 428 w 658"/>
              <a:gd name="T15" fmla="*/ 644 h 660"/>
              <a:gd name="T16" fmla="*/ 330 w 658"/>
              <a:gd name="T17" fmla="*/ 660 h 660"/>
              <a:gd name="T18" fmla="*/ 200 w 658"/>
              <a:gd name="T19" fmla="*/ 634 h 660"/>
              <a:gd name="T20" fmla="*/ 96 w 658"/>
              <a:gd name="T21" fmla="*/ 564 h 660"/>
              <a:gd name="T22" fmla="*/ 26 w 658"/>
              <a:gd name="T23" fmla="*/ 458 h 660"/>
              <a:gd name="T24" fmla="*/ 0 w 658"/>
              <a:gd name="T25" fmla="*/ 330 h 660"/>
              <a:gd name="T26" fmla="*/ 14 w 658"/>
              <a:gd name="T27" fmla="*/ 232 h 660"/>
              <a:gd name="T28" fmla="*/ 74 w 658"/>
              <a:gd name="T29" fmla="*/ 120 h 660"/>
              <a:gd name="T30" fmla="*/ 172 w 658"/>
              <a:gd name="T31" fmla="*/ 40 h 660"/>
              <a:gd name="T32" fmla="*/ 296 w 658"/>
              <a:gd name="T33" fmla="*/ 2 h 660"/>
              <a:gd name="T34" fmla="*/ 412 w 658"/>
              <a:gd name="T35" fmla="*/ 202 h 660"/>
              <a:gd name="T36" fmla="*/ 438 w 658"/>
              <a:gd name="T37" fmla="*/ 222 h 660"/>
              <a:gd name="T38" fmla="*/ 470 w 658"/>
              <a:gd name="T39" fmla="*/ 270 h 660"/>
              <a:gd name="T40" fmla="*/ 482 w 658"/>
              <a:gd name="T41" fmla="*/ 330 h 660"/>
              <a:gd name="T42" fmla="*/ 476 w 658"/>
              <a:gd name="T43" fmla="*/ 374 h 660"/>
              <a:gd name="T44" fmla="*/ 448 w 658"/>
              <a:gd name="T45" fmla="*/ 426 h 660"/>
              <a:gd name="T46" fmla="*/ 416 w 658"/>
              <a:gd name="T47" fmla="*/ 454 h 660"/>
              <a:gd name="T48" fmla="*/ 360 w 658"/>
              <a:gd name="T49" fmla="*/ 478 h 660"/>
              <a:gd name="T50" fmla="*/ 316 w 658"/>
              <a:gd name="T51" fmla="*/ 480 h 660"/>
              <a:gd name="T52" fmla="*/ 258 w 658"/>
              <a:gd name="T53" fmla="*/ 462 h 660"/>
              <a:gd name="T54" fmla="*/ 224 w 658"/>
              <a:gd name="T55" fmla="*/ 436 h 660"/>
              <a:gd name="T56" fmla="*/ 192 w 658"/>
              <a:gd name="T57" fmla="*/ 388 h 660"/>
              <a:gd name="T58" fmla="*/ 180 w 658"/>
              <a:gd name="T59" fmla="*/ 330 h 660"/>
              <a:gd name="T60" fmla="*/ 186 w 658"/>
              <a:gd name="T61" fmla="*/ 284 h 660"/>
              <a:gd name="T62" fmla="*/ 214 w 658"/>
              <a:gd name="T63" fmla="*/ 232 h 660"/>
              <a:gd name="T64" fmla="*/ 218 w 658"/>
              <a:gd name="T65" fmla="*/ 160 h 660"/>
              <a:gd name="T66" fmla="*/ 186 w 658"/>
              <a:gd name="T67" fmla="*/ 186 h 660"/>
              <a:gd name="T68" fmla="*/ 144 w 658"/>
              <a:gd name="T69" fmla="*/ 250 h 660"/>
              <a:gd name="T70" fmla="*/ 128 w 658"/>
              <a:gd name="T71" fmla="*/ 330 h 660"/>
              <a:gd name="T72" fmla="*/ 136 w 658"/>
              <a:gd name="T73" fmla="*/ 390 h 660"/>
              <a:gd name="T74" fmla="*/ 174 w 658"/>
              <a:gd name="T75" fmla="*/ 458 h 660"/>
              <a:gd name="T76" fmla="*/ 216 w 658"/>
              <a:gd name="T77" fmla="*/ 498 h 660"/>
              <a:gd name="T78" fmla="*/ 290 w 658"/>
              <a:gd name="T79" fmla="*/ 528 h 660"/>
              <a:gd name="T80" fmla="*/ 352 w 658"/>
              <a:gd name="T81" fmla="*/ 532 h 660"/>
              <a:gd name="T82" fmla="*/ 428 w 658"/>
              <a:gd name="T83" fmla="*/ 508 h 660"/>
              <a:gd name="T84" fmla="*/ 474 w 658"/>
              <a:gd name="T85" fmla="*/ 472 h 660"/>
              <a:gd name="T86" fmla="*/ 518 w 658"/>
              <a:gd name="T87" fmla="*/ 408 h 660"/>
              <a:gd name="T88" fmla="*/ 534 w 658"/>
              <a:gd name="T89" fmla="*/ 330 h 660"/>
              <a:gd name="T90" fmla="*/ 524 w 658"/>
              <a:gd name="T91" fmla="*/ 268 h 660"/>
              <a:gd name="T92" fmla="*/ 488 w 658"/>
              <a:gd name="T93" fmla="*/ 200 h 660"/>
              <a:gd name="T94" fmla="*/ 438 w 658"/>
              <a:gd name="T95" fmla="*/ 156 h 660"/>
              <a:gd name="T96" fmla="*/ 356 w 658"/>
              <a:gd name="T97" fmla="*/ 296 h 6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8"/>
              <a:gd name="T148" fmla="*/ 0 h 660"/>
              <a:gd name="T149" fmla="*/ 658 w 658"/>
              <a:gd name="T150" fmla="*/ 660 h 6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8" h="660">
                <a:moveTo>
                  <a:pt x="330" y="0"/>
                </a:moveTo>
                <a:lnTo>
                  <a:pt x="330" y="0"/>
                </a:lnTo>
                <a:lnTo>
                  <a:pt x="362" y="2"/>
                </a:lnTo>
                <a:lnTo>
                  <a:pt x="396" y="6"/>
                </a:lnTo>
                <a:lnTo>
                  <a:pt x="428" y="16"/>
                </a:lnTo>
                <a:lnTo>
                  <a:pt x="458" y="26"/>
                </a:lnTo>
                <a:lnTo>
                  <a:pt x="486" y="40"/>
                </a:lnTo>
                <a:lnTo>
                  <a:pt x="514" y="56"/>
                </a:lnTo>
                <a:lnTo>
                  <a:pt x="538" y="76"/>
                </a:lnTo>
                <a:lnTo>
                  <a:pt x="562" y="96"/>
                </a:lnTo>
                <a:lnTo>
                  <a:pt x="584" y="120"/>
                </a:lnTo>
                <a:lnTo>
                  <a:pt x="602" y="146"/>
                </a:lnTo>
                <a:lnTo>
                  <a:pt x="620" y="172"/>
                </a:lnTo>
                <a:lnTo>
                  <a:pt x="634" y="202"/>
                </a:lnTo>
                <a:lnTo>
                  <a:pt x="644" y="232"/>
                </a:lnTo>
                <a:lnTo>
                  <a:pt x="652" y="264"/>
                </a:lnTo>
                <a:lnTo>
                  <a:pt x="658" y="296"/>
                </a:lnTo>
                <a:lnTo>
                  <a:pt x="658" y="330"/>
                </a:lnTo>
                <a:lnTo>
                  <a:pt x="658" y="330"/>
                </a:lnTo>
                <a:lnTo>
                  <a:pt x="658" y="364"/>
                </a:lnTo>
                <a:lnTo>
                  <a:pt x="652" y="396"/>
                </a:lnTo>
                <a:lnTo>
                  <a:pt x="644" y="428"/>
                </a:lnTo>
                <a:lnTo>
                  <a:pt x="634" y="458"/>
                </a:lnTo>
                <a:lnTo>
                  <a:pt x="620" y="488"/>
                </a:lnTo>
                <a:lnTo>
                  <a:pt x="602" y="514"/>
                </a:lnTo>
                <a:lnTo>
                  <a:pt x="584" y="540"/>
                </a:lnTo>
                <a:lnTo>
                  <a:pt x="562" y="564"/>
                </a:lnTo>
                <a:lnTo>
                  <a:pt x="538" y="584"/>
                </a:lnTo>
                <a:lnTo>
                  <a:pt x="514" y="604"/>
                </a:lnTo>
                <a:lnTo>
                  <a:pt x="486" y="620"/>
                </a:lnTo>
                <a:lnTo>
                  <a:pt x="458" y="634"/>
                </a:lnTo>
                <a:lnTo>
                  <a:pt x="428" y="644"/>
                </a:lnTo>
                <a:lnTo>
                  <a:pt x="396" y="652"/>
                </a:lnTo>
                <a:lnTo>
                  <a:pt x="362" y="658"/>
                </a:lnTo>
                <a:lnTo>
                  <a:pt x="330" y="660"/>
                </a:lnTo>
                <a:lnTo>
                  <a:pt x="330" y="660"/>
                </a:lnTo>
                <a:lnTo>
                  <a:pt x="296" y="658"/>
                </a:lnTo>
                <a:lnTo>
                  <a:pt x="262" y="652"/>
                </a:lnTo>
                <a:lnTo>
                  <a:pt x="232" y="644"/>
                </a:lnTo>
                <a:lnTo>
                  <a:pt x="200" y="634"/>
                </a:lnTo>
                <a:lnTo>
                  <a:pt x="172" y="620"/>
                </a:lnTo>
                <a:lnTo>
                  <a:pt x="144" y="604"/>
                </a:lnTo>
                <a:lnTo>
                  <a:pt x="120" y="584"/>
                </a:lnTo>
                <a:lnTo>
                  <a:pt x="96" y="564"/>
                </a:lnTo>
                <a:lnTo>
                  <a:pt x="74" y="540"/>
                </a:lnTo>
                <a:lnTo>
                  <a:pt x="56" y="514"/>
                </a:lnTo>
                <a:lnTo>
                  <a:pt x="40" y="488"/>
                </a:lnTo>
                <a:lnTo>
                  <a:pt x="26" y="458"/>
                </a:lnTo>
                <a:lnTo>
                  <a:pt x="14" y="428"/>
                </a:lnTo>
                <a:lnTo>
                  <a:pt x="6" y="396"/>
                </a:lnTo>
                <a:lnTo>
                  <a:pt x="2" y="364"/>
                </a:lnTo>
                <a:lnTo>
                  <a:pt x="0" y="330"/>
                </a:lnTo>
                <a:lnTo>
                  <a:pt x="0" y="330"/>
                </a:lnTo>
                <a:lnTo>
                  <a:pt x="2" y="296"/>
                </a:lnTo>
                <a:lnTo>
                  <a:pt x="6" y="264"/>
                </a:lnTo>
                <a:lnTo>
                  <a:pt x="14" y="232"/>
                </a:lnTo>
                <a:lnTo>
                  <a:pt x="26" y="202"/>
                </a:lnTo>
                <a:lnTo>
                  <a:pt x="40" y="172"/>
                </a:lnTo>
                <a:lnTo>
                  <a:pt x="56" y="146"/>
                </a:lnTo>
                <a:lnTo>
                  <a:pt x="74" y="120"/>
                </a:lnTo>
                <a:lnTo>
                  <a:pt x="96" y="96"/>
                </a:lnTo>
                <a:lnTo>
                  <a:pt x="120" y="76"/>
                </a:lnTo>
                <a:lnTo>
                  <a:pt x="144" y="56"/>
                </a:lnTo>
                <a:lnTo>
                  <a:pt x="172" y="40"/>
                </a:lnTo>
                <a:lnTo>
                  <a:pt x="200" y="26"/>
                </a:lnTo>
                <a:lnTo>
                  <a:pt x="232" y="16"/>
                </a:lnTo>
                <a:lnTo>
                  <a:pt x="262" y="6"/>
                </a:lnTo>
                <a:lnTo>
                  <a:pt x="296" y="2"/>
                </a:lnTo>
                <a:lnTo>
                  <a:pt x="330" y="0"/>
                </a:lnTo>
                <a:lnTo>
                  <a:pt x="330" y="0"/>
                </a:lnTo>
                <a:close/>
                <a:moveTo>
                  <a:pt x="438" y="156"/>
                </a:moveTo>
                <a:lnTo>
                  <a:pt x="412" y="202"/>
                </a:lnTo>
                <a:lnTo>
                  <a:pt x="412" y="202"/>
                </a:lnTo>
                <a:lnTo>
                  <a:pt x="426" y="212"/>
                </a:lnTo>
                <a:lnTo>
                  <a:pt x="438" y="222"/>
                </a:lnTo>
                <a:lnTo>
                  <a:pt x="438" y="222"/>
                </a:lnTo>
                <a:lnTo>
                  <a:pt x="448" y="232"/>
                </a:lnTo>
                <a:lnTo>
                  <a:pt x="456" y="244"/>
                </a:lnTo>
                <a:lnTo>
                  <a:pt x="464" y="256"/>
                </a:lnTo>
                <a:lnTo>
                  <a:pt x="470" y="270"/>
                </a:lnTo>
                <a:lnTo>
                  <a:pt x="476" y="284"/>
                </a:lnTo>
                <a:lnTo>
                  <a:pt x="478" y="298"/>
                </a:lnTo>
                <a:lnTo>
                  <a:pt x="482" y="314"/>
                </a:lnTo>
                <a:lnTo>
                  <a:pt x="482" y="330"/>
                </a:lnTo>
                <a:lnTo>
                  <a:pt x="482" y="330"/>
                </a:lnTo>
                <a:lnTo>
                  <a:pt x="482" y="344"/>
                </a:lnTo>
                <a:lnTo>
                  <a:pt x="478" y="360"/>
                </a:lnTo>
                <a:lnTo>
                  <a:pt x="476" y="374"/>
                </a:lnTo>
                <a:lnTo>
                  <a:pt x="470" y="388"/>
                </a:lnTo>
                <a:lnTo>
                  <a:pt x="464" y="402"/>
                </a:lnTo>
                <a:lnTo>
                  <a:pt x="456" y="414"/>
                </a:lnTo>
                <a:lnTo>
                  <a:pt x="448" y="426"/>
                </a:lnTo>
                <a:lnTo>
                  <a:pt x="438" y="436"/>
                </a:lnTo>
                <a:lnTo>
                  <a:pt x="438" y="436"/>
                </a:lnTo>
                <a:lnTo>
                  <a:pt x="426" y="446"/>
                </a:lnTo>
                <a:lnTo>
                  <a:pt x="416" y="454"/>
                </a:lnTo>
                <a:lnTo>
                  <a:pt x="402" y="462"/>
                </a:lnTo>
                <a:lnTo>
                  <a:pt x="390" y="468"/>
                </a:lnTo>
                <a:lnTo>
                  <a:pt x="376" y="474"/>
                </a:lnTo>
                <a:lnTo>
                  <a:pt x="360" y="478"/>
                </a:lnTo>
                <a:lnTo>
                  <a:pt x="346" y="480"/>
                </a:lnTo>
                <a:lnTo>
                  <a:pt x="330" y="480"/>
                </a:lnTo>
                <a:lnTo>
                  <a:pt x="330" y="480"/>
                </a:lnTo>
                <a:lnTo>
                  <a:pt x="316" y="480"/>
                </a:lnTo>
                <a:lnTo>
                  <a:pt x="300" y="478"/>
                </a:lnTo>
                <a:lnTo>
                  <a:pt x="286" y="474"/>
                </a:lnTo>
                <a:lnTo>
                  <a:pt x="272" y="468"/>
                </a:lnTo>
                <a:lnTo>
                  <a:pt x="258" y="462"/>
                </a:lnTo>
                <a:lnTo>
                  <a:pt x="246" y="454"/>
                </a:lnTo>
                <a:lnTo>
                  <a:pt x="234" y="446"/>
                </a:lnTo>
                <a:lnTo>
                  <a:pt x="224" y="436"/>
                </a:lnTo>
                <a:lnTo>
                  <a:pt x="224" y="436"/>
                </a:lnTo>
                <a:lnTo>
                  <a:pt x="214" y="426"/>
                </a:lnTo>
                <a:lnTo>
                  <a:pt x="204" y="414"/>
                </a:lnTo>
                <a:lnTo>
                  <a:pt x="198" y="402"/>
                </a:lnTo>
                <a:lnTo>
                  <a:pt x="192" y="388"/>
                </a:lnTo>
                <a:lnTo>
                  <a:pt x="186" y="374"/>
                </a:lnTo>
                <a:lnTo>
                  <a:pt x="182" y="360"/>
                </a:lnTo>
                <a:lnTo>
                  <a:pt x="180" y="344"/>
                </a:lnTo>
                <a:lnTo>
                  <a:pt x="180" y="330"/>
                </a:lnTo>
                <a:lnTo>
                  <a:pt x="180" y="330"/>
                </a:lnTo>
                <a:lnTo>
                  <a:pt x="180" y="314"/>
                </a:lnTo>
                <a:lnTo>
                  <a:pt x="182" y="298"/>
                </a:lnTo>
                <a:lnTo>
                  <a:pt x="186" y="284"/>
                </a:lnTo>
                <a:lnTo>
                  <a:pt x="192" y="270"/>
                </a:lnTo>
                <a:lnTo>
                  <a:pt x="198" y="256"/>
                </a:lnTo>
                <a:lnTo>
                  <a:pt x="204" y="244"/>
                </a:lnTo>
                <a:lnTo>
                  <a:pt x="214" y="232"/>
                </a:lnTo>
                <a:lnTo>
                  <a:pt x="224" y="222"/>
                </a:lnTo>
                <a:lnTo>
                  <a:pt x="224" y="222"/>
                </a:lnTo>
                <a:lnTo>
                  <a:pt x="244" y="206"/>
                </a:lnTo>
                <a:lnTo>
                  <a:pt x="218" y="160"/>
                </a:lnTo>
                <a:lnTo>
                  <a:pt x="218" y="160"/>
                </a:lnTo>
                <a:lnTo>
                  <a:pt x="202" y="172"/>
                </a:lnTo>
                <a:lnTo>
                  <a:pt x="186" y="186"/>
                </a:lnTo>
                <a:lnTo>
                  <a:pt x="186" y="186"/>
                </a:lnTo>
                <a:lnTo>
                  <a:pt x="174" y="200"/>
                </a:lnTo>
                <a:lnTo>
                  <a:pt x="162" y="216"/>
                </a:lnTo>
                <a:lnTo>
                  <a:pt x="152" y="232"/>
                </a:lnTo>
                <a:lnTo>
                  <a:pt x="144" y="250"/>
                </a:lnTo>
                <a:lnTo>
                  <a:pt x="136" y="268"/>
                </a:lnTo>
                <a:lnTo>
                  <a:pt x="132" y="288"/>
                </a:lnTo>
                <a:lnTo>
                  <a:pt x="128" y="308"/>
                </a:lnTo>
                <a:lnTo>
                  <a:pt x="128" y="330"/>
                </a:lnTo>
                <a:lnTo>
                  <a:pt x="128" y="330"/>
                </a:lnTo>
                <a:lnTo>
                  <a:pt x="128" y="350"/>
                </a:lnTo>
                <a:lnTo>
                  <a:pt x="132" y="370"/>
                </a:lnTo>
                <a:lnTo>
                  <a:pt x="136" y="390"/>
                </a:lnTo>
                <a:lnTo>
                  <a:pt x="144" y="408"/>
                </a:lnTo>
                <a:lnTo>
                  <a:pt x="152" y="426"/>
                </a:lnTo>
                <a:lnTo>
                  <a:pt x="162" y="442"/>
                </a:lnTo>
                <a:lnTo>
                  <a:pt x="174" y="458"/>
                </a:lnTo>
                <a:lnTo>
                  <a:pt x="186" y="472"/>
                </a:lnTo>
                <a:lnTo>
                  <a:pt x="186" y="472"/>
                </a:lnTo>
                <a:lnTo>
                  <a:pt x="202" y="486"/>
                </a:lnTo>
                <a:lnTo>
                  <a:pt x="216" y="498"/>
                </a:lnTo>
                <a:lnTo>
                  <a:pt x="234" y="508"/>
                </a:lnTo>
                <a:lnTo>
                  <a:pt x="252" y="516"/>
                </a:lnTo>
                <a:lnTo>
                  <a:pt x="270" y="524"/>
                </a:lnTo>
                <a:lnTo>
                  <a:pt x="290" y="528"/>
                </a:lnTo>
                <a:lnTo>
                  <a:pt x="310" y="532"/>
                </a:lnTo>
                <a:lnTo>
                  <a:pt x="330" y="532"/>
                </a:lnTo>
                <a:lnTo>
                  <a:pt x="330" y="532"/>
                </a:lnTo>
                <a:lnTo>
                  <a:pt x="352" y="532"/>
                </a:lnTo>
                <a:lnTo>
                  <a:pt x="372" y="528"/>
                </a:lnTo>
                <a:lnTo>
                  <a:pt x="390" y="524"/>
                </a:lnTo>
                <a:lnTo>
                  <a:pt x="410" y="516"/>
                </a:lnTo>
                <a:lnTo>
                  <a:pt x="428" y="508"/>
                </a:lnTo>
                <a:lnTo>
                  <a:pt x="444" y="498"/>
                </a:lnTo>
                <a:lnTo>
                  <a:pt x="460" y="486"/>
                </a:lnTo>
                <a:lnTo>
                  <a:pt x="474" y="472"/>
                </a:lnTo>
                <a:lnTo>
                  <a:pt x="474" y="472"/>
                </a:lnTo>
                <a:lnTo>
                  <a:pt x="488" y="458"/>
                </a:lnTo>
                <a:lnTo>
                  <a:pt x="498" y="442"/>
                </a:lnTo>
                <a:lnTo>
                  <a:pt x="510" y="426"/>
                </a:lnTo>
                <a:lnTo>
                  <a:pt x="518" y="408"/>
                </a:lnTo>
                <a:lnTo>
                  <a:pt x="524" y="390"/>
                </a:lnTo>
                <a:lnTo>
                  <a:pt x="530" y="370"/>
                </a:lnTo>
                <a:lnTo>
                  <a:pt x="532" y="350"/>
                </a:lnTo>
                <a:lnTo>
                  <a:pt x="534" y="330"/>
                </a:lnTo>
                <a:lnTo>
                  <a:pt x="534" y="330"/>
                </a:lnTo>
                <a:lnTo>
                  <a:pt x="532" y="308"/>
                </a:lnTo>
                <a:lnTo>
                  <a:pt x="530" y="288"/>
                </a:lnTo>
                <a:lnTo>
                  <a:pt x="524" y="268"/>
                </a:lnTo>
                <a:lnTo>
                  <a:pt x="518" y="250"/>
                </a:lnTo>
                <a:lnTo>
                  <a:pt x="510" y="232"/>
                </a:lnTo>
                <a:lnTo>
                  <a:pt x="498" y="216"/>
                </a:lnTo>
                <a:lnTo>
                  <a:pt x="488" y="200"/>
                </a:lnTo>
                <a:lnTo>
                  <a:pt x="474" y="186"/>
                </a:lnTo>
                <a:lnTo>
                  <a:pt x="474" y="186"/>
                </a:lnTo>
                <a:lnTo>
                  <a:pt x="458" y="170"/>
                </a:lnTo>
                <a:lnTo>
                  <a:pt x="438" y="156"/>
                </a:lnTo>
                <a:lnTo>
                  <a:pt x="438" y="156"/>
                </a:lnTo>
                <a:close/>
                <a:moveTo>
                  <a:pt x="300" y="48"/>
                </a:moveTo>
                <a:lnTo>
                  <a:pt x="300" y="296"/>
                </a:lnTo>
                <a:lnTo>
                  <a:pt x="356" y="296"/>
                </a:lnTo>
                <a:lnTo>
                  <a:pt x="356" y="48"/>
                </a:lnTo>
                <a:lnTo>
                  <a:pt x="300" y="48"/>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lstStyle/>
          <a:p>
            <a:endParaRPr lang="zh-CN" altLang="zh-CN">
              <a:solidFill>
                <a:srgbClr val="000000"/>
              </a:solidFill>
              <a:latin typeface="Impact" pitchFamily="34" charset="0"/>
              <a:ea typeface="微软雅黑" pitchFamily="34" charset="-122"/>
              <a:sym typeface="Impact" pitchFamily="34" charset="0"/>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64654604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750"/>
                                        <p:tgtEl>
                                          <p:spTgt spid="28"/>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250"/>
                            </p:stCondLst>
                            <p:childTnLst>
                              <p:par>
                                <p:cTn id="13" presetID="8" presetClass="emph" presetSubtype="0" fill="hold" grpId="1" nodeType="afterEffect">
                                  <p:stCondLst>
                                    <p:cond delay="0"/>
                                  </p:stCondLst>
                                  <p:childTnLst>
                                    <p:animRot by="21600000">
                                      <p:cBhvr>
                                        <p:cTn id="14" dur="2000" fill="hold"/>
                                        <p:tgtEl>
                                          <p:spTgt spid="28"/>
                                        </p:tgtEl>
                                        <p:attrNameLst>
                                          <p:attrName>r</p:attrName>
                                        </p:attrNameLst>
                                      </p:cBhvr>
                                    </p:animRot>
                                  </p:childTnLst>
                                </p:cTn>
                              </p:par>
                              <p:par>
                                <p:cTn id="15" presetID="22" presetClass="entr" presetSubtype="1" fill="hold" grpId="0" nodeType="with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par>
                                <p:cTn id="18" presetID="22" presetClass="entr" presetSubtype="1" fill="hold" grpId="0" nodeType="withEffect">
                                  <p:stCondLst>
                                    <p:cond delay="1000"/>
                                  </p:stCondLst>
                                  <p:childTnLst>
                                    <p:set>
                                      <p:cBhvr>
                                        <p:cTn id="19" dur="1" fill="hold">
                                          <p:stCondLst>
                                            <p:cond delay="0"/>
                                          </p:stCondLst>
                                        </p:cTn>
                                        <p:tgtEl>
                                          <p:spTgt spid="36"/>
                                        </p:tgtEl>
                                        <p:attrNameLst>
                                          <p:attrName>style.visibility</p:attrName>
                                        </p:attrNameLst>
                                      </p:cBhvr>
                                      <p:to>
                                        <p:strVal val="visible"/>
                                      </p:to>
                                    </p:set>
                                    <p:animEffect transition="in" filter="wipe(up)">
                                      <p:cBhvr>
                                        <p:cTn id="20" dur="500"/>
                                        <p:tgtEl>
                                          <p:spTgt spid="36"/>
                                        </p:tgtEl>
                                      </p:cBhvr>
                                    </p:animEffect>
                                  </p:childTnLst>
                                </p:cTn>
                              </p:par>
                            </p:childTnLst>
                          </p:cTn>
                        </p:par>
                        <p:par>
                          <p:cTn id="21" fill="hold">
                            <p:stCondLst>
                              <p:cond delay="3250"/>
                            </p:stCondLst>
                            <p:childTnLst>
                              <p:par>
                                <p:cTn id="22" presetID="22" presetClass="entr" presetSubtype="4"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750"/>
                                        <p:tgtEl>
                                          <p:spTgt spid="25"/>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par>
                          <p:cTn id="29" fill="hold">
                            <p:stCondLst>
                              <p:cond delay="4500"/>
                            </p:stCondLst>
                            <p:childTnLst>
                              <p:par>
                                <p:cTn id="30" presetID="8" presetClass="emph" presetSubtype="0" fill="hold" grpId="1" nodeType="afterEffect">
                                  <p:stCondLst>
                                    <p:cond delay="0"/>
                                  </p:stCondLst>
                                  <p:childTnLst>
                                    <p:animRot by="21600000">
                                      <p:cBhvr>
                                        <p:cTn id="31" dur="2000" fill="hold"/>
                                        <p:tgtEl>
                                          <p:spTgt spid="25"/>
                                        </p:tgtEl>
                                        <p:attrNameLst>
                                          <p:attrName>r</p:attrName>
                                        </p:attrNameLst>
                                      </p:cBhvr>
                                    </p:animRot>
                                  </p:childTnLst>
                                </p:cTn>
                              </p:par>
                              <p:par>
                                <p:cTn id="32" presetID="22" presetClass="entr" presetSubtype="1" fill="hold" grpId="0" nodeType="withEffect">
                                  <p:stCondLst>
                                    <p:cond delay="500"/>
                                  </p:stCondLst>
                                  <p:childTnLst>
                                    <p:set>
                                      <p:cBhvr>
                                        <p:cTn id="33" dur="1" fill="hold">
                                          <p:stCondLst>
                                            <p:cond delay="0"/>
                                          </p:stCondLst>
                                        </p:cTn>
                                        <p:tgtEl>
                                          <p:spTgt spid="37"/>
                                        </p:tgtEl>
                                        <p:attrNameLst>
                                          <p:attrName>style.visibility</p:attrName>
                                        </p:attrNameLst>
                                      </p:cBhvr>
                                      <p:to>
                                        <p:strVal val="visible"/>
                                      </p:to>
                                    </p:set>
                                    <p:animEffect transition="in" filter="wipe(up)">
                                      <p:cBhvr>
                                        <p:cTn id="34" dur="500"/>
                                        <p:tgtEl>
                                          <p:spTgt spid="37"/>
                                        </p:tgtEl>
                                      </p:cBhvr>
                                    </p:animEffect>
                                  </p:childTnLst>
                                </p:cTn>
                              </p:par>
                              <p:par>
                                <p:cTn id="35" presetID="22" presetClass="entr" presetSubtype="1" fill="hold" grpId="0" nodeType="withEffect">
                                  <p:stCondLst>
                                    <p:cond delay="1000"/>
                                  </p:stCondLst>
                                  <p:childTnLst>
                                    <p:set>
                                      <p:cBhvr>
                                        <p:cTn id="36" dur="1" fill="hold">
                                          <p:stCondLst>
                                            <p:cond delay="0"/>
                                          </p:stCondLst>
                                        </p:cTn>
                                        <p:tgtEl>
                                          <p:spTgt spid="38"/>
                                        </p:tgtEl>
                                        <p:attrNameLst>
                                          <p:attrName>style.visibility</p:attrName>
                                        </p:attrNameLst>
                                      </p:cBhvr>
                                      <p:to>
                                        <p:strVal val="visible"/>
                                      </p:to>
                                    </p:set>
                                    <p:animEffect transition="in" filter="wipe(up)">
                                      <p:cBhvr>
                                        <p:cTn id="37" dur="500"/>
                                        <p:tgtEl>
                                          <p:spTgt spid="38"/>
                                        </p:tgtEl>
                                      </p:cBhvr>
                                    </p:animEffect>
                                  </p:childTnLst>
                                </p:cTn>
                              </p:par>
                            </p:childTnLst>
                          </p:cTn>
                        </p:par>
                        <p:par>
                          <p:cTn id="38" fill="hold">
                            <p:stCondLst>
                              <p:cond delay="6500"/>
                            </p:stCondLst>
                            <p:childTnLst>
                              <p:par>
                                <p:cTn id="39" presetID="22" presetClass="entr" presetSubtype="4"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750"/>
                                        <p:tgtEl>
                                          <p:spTgt spid="19"/>
                                        </p:tgtEl>
                                      </p:cBhvr>
                                    </p:animEffect>
                                  </p:childTnLst>
                                </p:cTn>
                              </p:par>
                            </p:childTnLst>
                          </p:cTn>
                        </p:par>
                        <p:par>
                          <p:cTn id="42" fill="hold">
                            <p:stCondLst>
                              <p:cond delay="7250"/>
                            </p:stCondLst>
                            <p:childTnLst>
                              <p:par>
                                <p:cTn id="43" presetID="10" presetClass="entr" presetSubtype="0"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par>
                          <p:cTn id="46" fill="hold">
                            <p:stCondLst>
                              <p:cond delay="7750"/>
                            </p:stCondLst>
                            <p:childTnLst>
                              <p:par>
                                <p:cTn id="47" presetID="8" presetClass="emph" presetSubtype="0" fill="hold" grpId="1" nodeType="afterEffect">
                                  <p:stCondLst>
                                    <p:cond delay="0"/>
                                  </p:stCondLst>
                                  <p:childTnLst>
                                    <p:animRot by="21600000">
                                      <p:cBhvr>
                                        <p:cTn id="48" dur="2000" fill="hold"/>
                                        <p:tgtEl>
                                          <p:spTgt spid="19"/>
                                        </p:tgtEl>
                                        <p:attrNameLst>
                                          <p:attrName>r</p:attrName>
                                        </p:attrNameLst>
                                      </p:cBhvr>
                                    </p:animRot>
                                  </p:childTnLst>
                                </p:cTn>
                              </p:par>
                              <p:par>
                                <p:cTn id="49" presetID="22" presetClass="entr" presetSubtype="1" fill="hold" grpId="0" nodeType="withEffect">
                                  <p:stCondLst>
                                    <p:cond delay="500"/>
                                  </p:stCondLst>
                                  <p:childTnLst>
                                    <p:set>
                                      <p:cBhvr>
                                        <p:cTn id="50" dur="1" fill="hold">
                                          <p:stCondLst>
                                            <p:cond delay="0"/>
                                          </p:stCondLst>
                                        </p:cTn>
                                        <p:tgtEl>
                                          <p:spTgt spid="39"/>
                                        </p:tgtEl>
                                        <p:attrNameLst>
                                          <p:attrName>style.visibility</p:attrName>
                                        </p:attrNameLst>
                                      </p:cBhvr>
                                      <p:to>
                                        <p:strVal val="visible"/>
                                      </p:to>
                                    </p:set>
                                    <p:animEffect transition="in" filter="wipe(up)">
                                      <p:cBhvr>
                                        <p:cTn id="51" dur="500"/>
                                        <p:tgtEl>
                                          <p:spTgt spid="39"/>
                                        </p:tgtEl>
                                      </p:cBhvr>
                                    </p:animEffect>
                                  </p:childTnLst>
                                </p:cTn>
                              </p:par>
                              <p:par>
                                <p:cTn id="52" presetID="22" presetClass="entr" presetSubtype="1" fill="hold" grpId="0" nodeType="withEffect">
                                  <p:stCondLst>
                                    <p:cond delay="1000"/>
                                  </p:stCondLst>
                                  <p:childTnLst>
                                    <p:set>
                                      <p:cBhvr>
                                        <p:cTn id="53" dur="1" fill="hold">
                                          <p:stCondLst>
                                            <p:cond delay="0"/>
                                          </p:stCondLst>
                                        </p:cTn>
                                        <p:tgtEl>
                                          <p:spTgt spid="40"/>
                                        </p:tgtEl>
                                        <p:attrNameLst>
                                          <p:attrName>style.visibility</p:attrName>
                                        </p:attrNameLst>
                                      </p:cBhvr>
                                      <p:to>
                                        <p:strVal val="visible"/>
                                      </p:to>
                                    </p:set>
                                    <p:animEffect transition="in" filter="wipe(up)">
                                      <p:cBhvr>
                                        <p:cTn id="54" dur="500"/>
                                        <p:tgtEl>
                                          <p:spTgt spid="40"/>
                                        </p:tgtEl>
                                      </p:cBhvr>
                                    </p:animEffect>
                                  </p:childTnLst>
                                </p:cTn>
                              </p:par>
                            </p:childTnLst>
                          </p:cTn>
                        </p:par>
                        <p:par>
                          <p:cTn id="55" fill="hold">
                            <p:stCondLst>
                              <p:cond delay="9750"/>
                            </p:stCondLst>
                            <p:childTnLst>
                              <p:par>
                                <p:cTn id="56" presetID="22" presetClass="entr" presetSubtype="4"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750"/>
                                        <p:tgtEl>
                                          <p:spTgt spid="22"/>
                                        </p:tgtEl>
                                      </p:cBhvr>
                                    </p:animEffect>
                                  </p:childTnLst>
                                </p:cTn>
                              </p:par>
                            </p:childTnLst>
                          </p:cTn>
                        </p:par>
                        <p:par>
                          <p:cTn id="59" fill="hold">
                            <p:stCondLst>
                              <p:cond delay="10500"/>
                            </p:stCondLst>
                            <p:childTnLst>
                              <p:par>
                                <p:cTn id="60" presetID="10" presetClass="entr" presetSubtype="0"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par>
                          <p:cTn id="63" fill="hold">
                            <p:stCondLst>
                              <p:cond delay="11000"/>
                            </p:stCondLst>
                            <p:childTnLst>
                              <p:par>
                                <p:cTn id="64" presetID="8" presetClass="emph" presetSubtype="0" fill="hold" grpId="1" nodeType="afterEffect">
                                  <p:stCondLst>
                                    <p:cond delay="0"/>
                                  </p:stCondLst>
                                  <p:childTnLst>
                                    <p:animRot by="21600000">
                                      <p:cBhvr>
                                        <p:cTn id="65" dur="2000" fill="hold"/>
                                        <p:tgtEl>
                                          <p:spTgt spid="22"/>
                                        </p:tgtEl>
                                        <p:attrNameLst>
                                          <p:attrName>r</p:attrName>
                                        </p:attrNameLst>
                                      </p:cBhvr>
                                    </p:animRot>
                                  </p:childTnLst>
                                </p:cTn>
                              </p:par>
                              <p:par>
                                <p:cTn id="66" presetID="22" presetClass="entr" presetSubtype="1" fill="hold" grpId="0" nodeType="withEffect">
                                  <p:stCondLst>
                                    <p:cond delay="500"/>
                                  </p:stCondLst>
                                  <p:childTnLst>
                                    <p:set>
                                      <p:cBhvr>
                                        <p:cTn id="67" dur="1" fill="hold">
                                          <p:stCondLst>
                                            <p:cond delay="0"/>
                                          </p:stCondLst>
                                        </p:cTn>
                                        <p:tgtEl>
                                          <p:spTgt spid="41"/>
                                        </p:tgtEl>
                                        <p:attrNameLst>
                                          <p:attrName>style.visibility</p:attrName>
                                        </p:attrNameLst>
                                      </p:cBhvr>
                                      <p:to>
                                        <p:strVal val="visible"/>
                                      </p:to>
                                    </p:set>
                                    <p:animEffect transition="in" filter="wipe(up)">
                                      <p:cBhvr>
                                        <p:cTn id="68" dur="500"/>
                                        <p:tgtEl>
                                          <p:spTgt spid="41"/>
                                        </p:tgtEl>
                                      </p:cBhvr>
                                    </p:animEffect>
                                  </p:childTnLst>
                                </p:cTn>
                              </p:par>
                              <p:par>
                                <p:cTn id="69" presetID="22" presetClass="entr" presetSubtype="1" fill="hold" grpId="0" nodeType="withEffect">
                                  <p:stCondLst>
                                    <p:cond delay="1000"/>
                                  </p:stCondLst>
                                  <p:childTnLst>
                                    <p:set>
                                      <p:cBhvr>
                                        <p:cTn id="70" dur="1" fill="hold">
                                          <p:stCondLst>
                                            <p:cond delay="0"/>
                                          </p:stCondLst>
                                        </p:cTn>
                                        <p:tgtEl>
                                          <p:spTgt spid="42"/>
                                        </p:tgtEl>
                                        <p:attrNameLst>
                                          <p:attrName>style.visibility</p:attrName>
                                        </p:attrNameLst>
                                      </p:cBhvr>
                                      <p:to>
                                        <p:strVal val="visible"/>
                                      </p:to>
                                    </p:set>
                                    <p:animEffect transition="in" filter="wipe(up)">
                                      <p:cBhvr>
                                        <p:cTn id="7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5" grpId="0" animBg="1"/>
      <p:bldP spid="25" grpId="1" animBg="1"/>
      <p:bldP spid="28" grpId="0" animBg="1"/>
      <p:bldP spid="28" grpId="1" animBg="1"/>
      <p:bldP spid="31" grpId="0"/>
      <p:bldP spid="36" grpId="0"/>
      <p:bldP spid="37" grpId="0"/>
      <p:bldP spid="38" grpId="0"/>
      <p:bldP spid="39" grpId="0"/>
      <p:bldP spid="40" grpId="0"/>
      <p:bldP spid="41" grpId="0"/>
      <p:bldP spid="42" grpId="0"/>
      <p:bldP spid="45" grpId="0" animBg="1"/>
      <p:bldP spid="4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A_组合 1"/>
          <p:cNvGrpSpPr/>
          <p:nvPr>
            <p:custDataLst>
              <p:tags r:id="rId1"/>
            </p:custDataLst>
          </p:nvPr>
        </p:nvGrpSpPr>
        <p:grpSpPr>
          <a:xfrm>
            <a:off x="10400943" y="2171171"/>
            <a:ext cx="592919" cy="610254"/>
            <a:chOff x="1827622" y="1343919"/>
            <a:chExt cx="2304000" cy="2304000"/>
          </a:xfrm>
          <a:effectLst>
            <a:outerShdw blurRad="228600" dist="101600" dir="7680000" sx="97000" sy="97000" algn="tl" rotWithShape="0">
              <a:prstClr val="black">
                <a:alpha val="27000"/>
              </a:prstClr>
            </a:outerShdw>
          </a:effectLst>
        </p:grpSpPr>
        <p:sp>
          <p:nvSpPr>
            <p:cNvPr id="3" name="椭圆 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4" name="椭圆 3"/>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814442">
                <a:defRPr/>
              </a:pPr>
              <a:endParaRPr lang="zh-CN" altLang="en-US" sz="6600" kern="0" dirty="0">
                <a:ln>
                  <a:solidFill>
                    <a:srgbClr val="203F6E"/>
                  </a:solidFill>
                </a:ln>
                <a:solidFill>
                  <a:schemeClr val="tx2"/>
                </a:solidFill>
                <a:latin typeface="+mj-lt"/>
                <a:ea typeface="MStiffHei HKS UltraBold" pitchFamily="2" charset="-120"/>
              </a:endParaRPr>
            </a:p>
          </p:txBody>
        </p:sp>
      </p:grpSp>
      <p:grpSp>
        <p:nvGrpSpPr>
          <p:cNvPr id="5" name="PA_组合 4"/>
          <p:cNvGrpSpPr/>
          <p:nvPr>
            <p:custDataLst>
              <p:tags r:id="rId2"/>
            </p:custDataLst>
          </p:nvPr>
        </p:nvGrpSpPr>
        <p:grpSpPr>
          <a:xfrm>
            <a:off x="9633262" y="2199126"/>
            <a:ext cx="592919" cy="610254"/>
            <a:chOff x="1827622" y="1343919"/>
            <a:chExt cx="2304000" cy="2304000"/>
          </a:xfrm>
          <a:solidFill>
            <a:schemeClr val="tx2"/>
          </a:solidFill>
          <a:effectLst>
            <a:outerShdw blurRad="228600" dist="101600" dir="7680000" sx="97000" sy="97000" algn="tl" rotWithShape="0">
              <a:prstClr val="black">
                <a:alpha val="27000"/>
              </a:prstClr>
            </a:outerShdw>
          </a:effectLst>
        </p:grpSpPr>
        <p:sp>
          <p:nvSpPr>
            <p:cNvPr id="6" name="椭圆 5"/>
            <p:cNvSpPr/>
            <p:nvPr/>
          </p:nvSpPr>
          <p:spPr>
            <a:xfrm>
              <a:off x="1827622" y="1343919"/>
              <a:ext cx="2304000" cy="230400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7" name="椭圆 6"/>
            <p:cNvSpPr/>
            <p:nvPr/>
          </p:nvSpPr>
          <p:spPr>
            <a:xfrm>
              <a:off x="1908448" y="1438884"/>
              <a:ext cx="2142352" cy="2142353"/>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rgbClr val="203F6E"/>
                  </a:solidFill>
                </a:ln>
                <a:solidFill>
                  <a:schemeClr val="tx2"/>
                </a:solidFill>
              </a:endParaRPr>
            </a:p>
          </p:txBody>
        </p:sp>
      </p:grpSp>
      <p:grpSp>
        <p:nvGrpSpPr>
          <p:cNvPr id="8" name="PA_组合 7"/>
          <p:cNvGrpSpPr/>
          <p:nvPr>
            <p:custDataLst>
              <p:tags r:id="rId3"/>
            </p:custDataLst>
          </p:nvPr>
        </p:nvGrpSpPr>
        <p:grpSpPr>
          <a:xfrm>
            <a:off x="7587441" y="1398774"/>
            <a:ext cx="320800" cy="330179"/>
            <a:chOff x="1827622" y="1343919"/>
            <a:chExt cx="2304000" cy="2304000"/>
          </a:xfrm>
          <a:solidFill>
            <a:schemeClr val="tx2"/>
          </a:solidFill>
          <a:effectLst>
            <a:outerShdw blurRad="228600" dist="101600" dir="7680000" sx="97000" sy="97000" algn="tl" rotWithShape="0">
              <a:prstClr val="black">
                <a:alpha val="27000"/>
              </a:prstClr>
            </a:outerShdw>
          </a:effectLst>
        </p:grpSpPr>
        <p:sp>
          <p:nvSpPr>
            <p:cNvPr id="9" name="椭圆 8"/>
            <p:cNvSpPr/>
            <p:nvPr/>
          </p:nvSpPr>
          <p:spPr>
            <a:xfrm>
              <a:off x="1827622" y="1343919"/>
              <a:ext cx="2304000" cy="230400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10" name="椭圆 9"/>
            <p:cNvSpPr/>
            <p:nvPr/>
          </p:nvSpPr>
          <p:spPr>
            <a:xfrm>
              <a:off x="1908448" y="1438884"/>
              <a:ext cx="2142352" cy="2142353"/>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rgbClr val="203F6E"/>
                  </a:solidFill>
                </a:ln>
                <a:solidFill>
                  <a:schemeClr val="tx2"/>
                </a:solidFill>
              </a:endParaRPr>
            </a:p>
          </p:txBody>
        </p:sp>
      </p:grpSp>
      <p:grpSp>
        <p:nvGrpSpPr>
          <p:cNvPr id="11" name="PA_组合 10"/>
          <p:cNvGrpSpPr/>
          <p:nvPr>
            <p:custDataLst>
              <p:tags r:id="rId4"/>
            </p:custDataLst>
          </p:nvPr>
        </p:nvGrpSpPr>
        <p:grpSpPr>
          <a:xfrm>
            <a:off x="1631505" y="2145756"/>
            <a:ext cx="592919" cy="610254"/>
            <a:chOff x="1827622" y="1343919"/>
            <a:chExt cx="2304000" cy="2304000"/>
          </a:xfrm>
          <a:effectLst>
            <a:outerShdw blurRad="228600" dist="101600" dir="7680000" sx="97000" sy="97000" algn="tl" rotWithShape="0">
              <a:prstClr val="black">
                <a:alpha val="27000"/>
              </a:prstClr>
            </a:outerShdw>
          </a:effectLst>
        </p:grpSpPr>
        <p:sp>
          <p:nvSpPr>
            <p:cNvPr id="12" name="椭圆 11"/>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13" name="椭圆 12"/>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814442">
                <a:defRPr/>
              </a:pPr>
              <a:endParaRPr lang="zh-CN" altLang="en-US" sz="6600" kern="0" dirty="0">
                <a:ln>
                  <a:solidFill>
                    <a:srgbClr val="203F6E"/>
                  </a:solidFill>
                </a:ln>
                <a:solidFill>
                  <a:schemeClr val="tx2"/>
                </a:solidFill>
                <a:latin typeface="+mj-lt"/>
                <a:ea typeface="MStiffHei HKS UltraBold" pitchFamily="2" charset="-120"/>
              </a:endParaRPr>
            </a:p>
          </p:txBody>
        </p:sp>
      </p:grpSp>
      <p:grpSp>
        <p:nvGrpSpPr>
          <p:cNvPr id="14" name="PA_组合 13"/>
          <p:cNvGrpSpPr/>
          <p:nvPr>
            <p:custDataLst>
              <p:tags r:id="rId5"/>
            </p:custDataLst>
          </p:nvPr>
        </p:nvGrpSpPr>
        <p:grpSpPr>
          <a:xfrm>
            <a:off x="2369586" y="2103292"/>
            <a:ext cx="592919" cy="610254"/>
            <a:chOff x="1827622" y="1343919"/>
            <a:chExt cx="2304000" cy="2304000"/>
          </a:xfrm>
          <a:solidFill>
            <a:schemeClr val="tx2"/>
          </a:solidFill>
          <a:effectLst>
            <a:outerShdw blurRad="228600" dist="101600" dir="7680000" sx="97000" sy="97000" algn="tl" rotWithShape="0">
              <a:prstClr val="black">
                <a:alpha val="27000"/>
              </a:prstClr>
            </a:outerShdw>
          </a:effectLst>
        </p:grpSpPr>
        <p:sp>
          <p:nvSpPr>
            <p:cNvPr id="15" name="椭圆 14"/>
            <p:cNvSpPr/>
            <p:nvPr/>
          </p:nvSpPr>
          <p:spPr>
            <a:xfrm>
              <a:off x="1827622" y="1343919"/>
              <a:ext cx="2304000" cy="230400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16" name="椭圆 15"/>
            <p:cNvSpPr/>
            <p:nvPr/>
          </p:nvSpPr>
          <p:spPr>
            <a:xfrm>
              <a:off x="1908448" y="1438884"/>
              <a:ext cx="2142352" cy="2142353"/>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rgbClr val="203F6E"/>
                  </a:solidFill>
                </a:ln>
                <a:solidFill>
                  <a:schemeClr val="tx2"/>
                </a:solidFill>
              </a:endParaRPr>
            </a:p>
          </p:txBody>
        </p:sp>
      </p:grpSp>
      <p:grpSp>
        <p:nvGrpSpPr>
          <p:cNvPr id="17" name="PA_组合 16"/>
          <p:cNvGrpSpPr/>
          <p:nvPr>
            <p:custDataLst>
              <p:tags r:id="rId6"/>
            </p:custDataLst>
          </p:nvPr>
        </p:nvGrpSpPr>
        <p:grpSpPr>
          <a:xfrm>
            <a:off x="4628208" y="1394269"/>
            <a:ext cx="320800" cy="330179"/>
            <a:chOff x="1827622" y="1343919"/>
            <a:chExt cx="2304000" cy="2304000"/>
          </a:xfrm>
          <a:solidFill>
            <a:schemeClr val="tx2"/>
          </a:solidFill>
          <a:effectLst>
            <a:outerShdw blurRad="228600" dist="101600" dir="7680000" sx="97000" sy="97000" algn="tl" rotWithShape="0">
              <a:prstClr val="black">
                <a:alpha val="27000"/>
              </a:prstClr>
            </a:outerShdw>
          </a:effectLst>
        </p:grpSpPr>
        <p:sp>
          <p:nvSpPr>
            <p:cNvPr id="18" name="椭圆 17"/>
            <p:cNvSpPr/>
            <p:nvPr/>
          </p:nvSpPr>
          <p:spPr>
            <a:xfrm>
              <a:off x="1827622" y="1343919"/>
              <a:ext cx="2304000" cy="2304000"/>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19" name="椭圆 18"/>
            <p:cNvSpPr/>
            <p:nvPr/>
          </p:nvSpPr>
          <p:spPr>
            <a:xfrm>
              <a:off x="1908448" y="1438884"/>
              <a:ext cx="2142352" cy="2142353"/>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rgbClr val="203F6E"/>
                  </a:solidFill>
                </a:ln>
                <a:solidFill>
                  <a:schemeClr val="tx2"/>
                </a:solidFill>
              </a:endParaRPr>
            </a:p>
          </p:txBody>
        </p:sp>
      </p:grpSp>
      <p:grpSp>
        <p:nvGrpSpPr>
          <p:cNvPr id="20" name="PA_组合 19"/>
          <p:cNvGrpSpPr/>
          <p:nvPr>
            <p:custDataLst>
              <p:tags r:id="rId7"/>
            </p:custDataLst>
          </p:nvPr>
        </p:nvGrpSpPr>
        <p:grpSpPr>
          <a:xfrm>
            <a:off x="3026084" y="2782586"/>
            <a:ext cx="296460" cy="305127"/>
            <a:chOff x="1827622" y="1343919"/>
            <a:chExt cx="2304000" cy="2304000"/>
          </a:xfrm>
          <a:effectLst>
            <a:outerShdw blurRad="228600" dist="101600" dir="7680000" sx="97000" sy="97000" algn="tl" rotWithShape="0">
              <a:prstClr val="black">
                <a:alpha val="27000"/>
              </a:prstClr>
            </a:outerShdw>
          </a:effectLst>
        </p:grpSpPr>
        <p:sp>
          <p:nvSpPr>
            <p:cNvPr id="21" name="椭圆 20"/>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22" name="椭圆 21"/>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814442">
                <a:defRPr/>
              </a:pPr>
              <a:endParaRPr lang="zh-CN" altLang="en-US" sz="6600" kern="0" dirty="0">
                <a:ln>
                  <a:solidFill>
                    <a:srgbClr val="203F6E"/>
                  </a:solidFill>
                </a:ln>
                <a:solidFill>
                  <a:schemeClr val="tx2"/>
                </a:solidFill>
                <a:latin typeface="+mj-lt"/>
                <a:ea typeface="MStiffHei HKS UltraBold" pitchFamily="2" charset="-120"/>
              </a:endParaRPr>
            </a:p>
          </p:txBody>
        </p:sp>
      </p:grpSp>
      <p:grpSp>
        <p:nvGrpSpPr>
          <p:cNvPr id="23" name="PA_组合 22"/>
          <p:cNvGrpSpPr/>
          <p:nvPr>
            <p:custDataLst>
              <p:tags r:id="rId8"/>
            </p:custDataLst>
          </p:nvPr>
        </p:nvGrpSpPr>
        <p:grpSpPr>
          <a:xfrm>
            <a:off x="9139650" y="2877004"/>
            <a:ext cx="296460" cy="305127"/>
            <a:chOff x="1827622" y="1343919"/>
            <a:chExt cx="2304000" cy="2304000"/>
          </a:xfrm>
          <a:effectLst>
            <a:outerShdw blurRad="228600" dist="101600" dir="7680000" sx="97000" sy="97000" algn="tl" rotWithShape="0">
              <a:prstClr val="black">
                <a:alpha val="27000"/>
              </a:prstClr>
            </a:outerShdw>
          </a:effectLst>
        </p:grpSpPr>
        <p:sp>
          <p:nvSpPr>
            <p:cNvPr id="24" name="椭圆 23"/>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25" name="椭圆 24"/>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814442">
                <a:defRPr/>
              </a:pPr>
              <a:endParaRPr lang="zh-CN" altLang="en-US" sz="6600" kern="0" dirty="0">
                <a:ln>
                  <a:solidFill>
                    <a:srgbClr val="203F6E"/>
                  </a:solidFill>
                </a:ln>
                <a:solidFill>
                  <a:schemeClr val="tx2"/>
                </a:solidFill>
                <a:latin typeface="+mj-lt"/>
                <a:ea typeface="MStiffHei HKS UltraBold" pitchFamily="2" charset="-120"/>
              </a:endParaRPr>
            </a:p>
          </p:txBody>
        </p:sp>
      </p:grpSp>
      <p:grpSp>
        <p:nvGrpSpPr>
          <p:cNvPr id="26" name="PA_组合 25"/>
          <p:cNvGrpSpPr/>
          <p:nvPr>
            <p:custDataLst>
              <p:tags r:id="rId9"/>
            </p:custDataLst>
          </p:nvPr>
        </p:nvGrpSpPr>
        <p:grpSpPr>
          <a:xfrm>
            <a:off x="9805368" y="1673543"/>
            <a:ext cx="296460" cy="305127"/>
            <a:chOff x="1827622" y="1343919"/>
            <a:chExt cx="2304000" cy="2304000"/>
          </a:xfrm>
          <a:effectLst>
            <a:outerShdw blurRad="228600" dist="101600" dir="7680000" sx="97000" sy="97000" algn="tl" rotWithShape="0">
              <a:prstClr val="black">
                <a:alpha val="27000"/>
              </a:prstClr>
            </a:outerShdw>
          </a:effectLst>
        </p:grpSpPr>
        <p:sp>
          <p:nvSpPr>
            <p:cNvPr id="27" name="椭圆 26"/>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28" name="椭圆 27"/>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814442">
                <a:defRPr/>
              </a:pPr>
              <a:endParaRPr lang="zh-CN" altLang="en-US" sz="6600" kern="0" dirty="0">
                <a:ln>
                  <a:solidFill>
                    <a:srgbClr val="203F6E"/>
                  </a:solidFill>
                </a:ln>
                <a:solidFill>
                  <a:schemeClr val="tx2"/>
                </a:solidFill>
                <a:latin typeface="+mj-lt"/>
                <a:ea typeface="MStiffHei HKS UltraBold" pitchFamily="2" charset="-120"/>
              </a:endParaRPr>
            </a:p>
          </p:txBody>
        </p:sp>
      </p:grpSp>
      <p:grpSp>
        <p:nvGrpSpPr>
          <p:cNvPr id="29" name="PA_组合 28"/>
          <p:cNvGrpSpPr/>
          <p:nvPr>
            <p:custDataLst>
              <p:tags r:id="rId10"/>
            </p:custDataLst>
          </p:nvPr>
        </p:nvGrpSpPr>
        <p:grpSpPr>
          <a:xfrm>
            <a:off x="2478383" y="1680146"/>
            <a:ext cx="296460" cy="305127"/>
            <a:chOff x="1827622" y="1343919"/>
            <a:chExt cx="2304000" cy="2304000"/>
          </a:xfrm>
          <a:effectLst>
            <a:outerShdw blurRad="228600" dist="101600" dir="7680000" sx="97000" sy="97000" algn="tl" rotWithShape="0">
              <a:prstClr val="black">
                <a:alpha val="27000"/>
              </a:prstClr>
            </a:outerShdw>
          </a:effectLst>
        </p:grpSpPr>
        <p:sp>
          <p:nvSpPr>
            <p:cNvPr id="30" name="椭圆 29"/>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203F6E"/>
                  </a:solidFill>
                </a:ln>
                <a:solidFill>
                  <a:schemeClr val="tx2"/>
                </a:solidFill>
              </a:endParaRPr>
            </a:p>
          </p:txBody>
        </p:sp>
        <p:sp>
          <p:nvSpPr>
            <p:cNvPr id="31" name="椭圆 30"/>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1814442">
                <a:defRPr/>
              </a:pPr>
              <a:endParaRPr lang="zh-CN" altLang="en-US" sz="6600" kern="0" dirty="0">
                <a:ln>
                  <a:solidFill>
                    <a:srgbClr val="203F6E"/>
                  </a:solidFill>
                </a:ln>
                <a:solidFill>
                  <a:schemeClr val="tx2"/>
                </a:solidFill>
                <a:latin typeface="+mj-lt"/>
                <a:ea typeface="MStiffHei HKS UltraBold" pitchFamily="2" charset="-120"/>
              </a:endParaRPr>
            </a:p>
          </p:txBody>
        </p:sp>
      </p:grpSp>
      <p:sp>
        <p:nvSpPr>
          <p:cNvPr id="32" name="PA_自由: 形状 96"/>
          <p:cNvSpPr/>
          <p:nvPr>
            <p:custDataLst>
              <p:tags r:id="rId11"/>
            </p:custDataLst>
          </p:nvPr>
        </p:nvSpPr>
        <p:spPr>
          <a:xfrm>
            <a:off x="3294608" y="2568579"/>
            <a:ext cx="1494000" cy="756000"/>
          </a:xfrm>
          <a:custGeom>
            <a:avLst/>
            <a:gdLst>
              <a:gd name="connsiteX0" fmla="*/ 0 w 756048"/>
              <a:gd name="connsiteY0" fmla="*/ 0 h 378000"/>
              <a:gd name="connsiteX1" fmla="*/ 756048 w 756048"/>
              <a:gd name="connsiteY1" fmla="*/ 0 h 378000"/>
              <a:gd name="connsiteX2" fmla="*/ 378024 w 756048"/>
              <a:gd name="connsiteY2" fmla="*/ 378000 h 378000"/>
              <a:gd name="connsiteX3" fmla="*/ 0 w 756048"/>
              <a:gd name="connsiteY3" fmla="*/ 0 h 378000"/>
            </a:gdLst>
            <a:ahLst/>
            <a:cxnLst>
              <a:cxn ang="0">
                <a:pos x="connsiteX0" y="connsiteY0"/>
              </a:cxn>
              <a:cxn ang="0">
                <a:pos x="connsiteX1" y="connsiteY1"/>
              </a:cxn>
              <a:cxn ang="0">
                <a:pos x="connsiteX2" y="connsiteY2"/>
              </a:cxn>
              <a:cxn ang="0">
                <a:pos x="connsiteX3" y="connsiteY3"/>
              </a:cxn>
            </a:cxnLst>
            <a:rect l="l" t="t" r="r" b="b"/>
            <a:pathLst>
              <a:path w="756048" h="378000">
                <a:moveTo>
                  <a:pt x="0" y="0"/>
                </a:moveTo>
                <a:lnTo>
                  <a:pt x="756048" y="0"/>
                </a:lnTo>
                <a:cubicBezTo>
                  <a:pt x="756048" y="208764"/>
                  <a:pt x="586801" y="378000"/>
                  <a:pt x="378024" y="378000"/>
                </a:cubicBezTo>
                <a:cubicBezTo>
                  <a:pt x="169247" y="378000"/>
                  <a:pt x="0" y="208764"/>
                  <a:pt x="0" y="0"/>
                </a:cubicBezTo>
                <a:close/>
              </a:path>
            </a:pathLst>
          </a:custGeom>
          <a:solidFill>
            <a:schemeClr val="tx2"/>
          </a:solidFill>
          <a:ln w="25400" cap="flat" cmpd="sng" algn="ctr">
            <a:noFill/>
            <a:prstDash val="solid"/>
          </a:ln>
          <a:effectLst/>
        </p:spPr>
        <p:txBody>
          <a:bodyPr rtlCol="0" anchor="ctr"/>
          <a:lstStyle/>
          <a:p>
            <a:pPr algn="ctr">
              <a:defRPr/>
            </a:pPr>
            <a:endParaRPr lang="zh-CN" altLang="en-US" kern="0" dirty="0">
              <a:solidFill>
                <a:schemeClr val="tx2"/>
              </a:solidFill>
              <a:latin typeface="Arial"/>
              <a:ea typeface="微软雅黑"/>
            </a:endParaRPr>
          </a:p>
        </p:txBody>
      </p:sp>
      <p:sp>
        <p:nvSpPr>
          <p:cNvPr id="33" name="PA_自由: 形状 98"/>
          <p:cNvSpPr/>
          <p:nvPr>
            <p:custDataLst>
              <p:tags r:id="rId12"/>
            </p:custDataLst>
          </p:nvPr>
        </p:nvSpPr>
        <p:spPr>
          <a:xfrm>
            <a:off x="4788608" y="1812579"/>
            <a:ext cx="1494000" cy="756000"/>
          </a:xfrm>
          <a:custGeom>
            <a:avLst/>
            <a:gdLst>
              <a:gd name="connsiteX0" fmla="*/ 377244 w 754489"/>
              <a:gd name="connsiteY0" fmla="*/ 0 h 370269"/>
              <a:gd name="connsiteX1" fmla="*/ 747588 w 754489"/>
              <a:gd name="connsiteY1" fmla="*/ 301820 h 370269"/>
              <a:gd name="connsiteX2" fmla="*/ 754489 w 754489"/>
              <a:gd name="connsiteY2" fmla="*/ 370269 h 370269"/>
              <a:gd name="connsiteX3" fmla="*/ 0 w 754489"/>
              <a:gd name="connsiteY3" fmla="*/ 370269 h 370269"/>
              <a:gd name="connsiteX4" fmla="*/ 6900 w 754489"/>
              <a:gd name="connsiteY4" fmla="*/ 301820 h 370269"/>
              <a:gd name="connsiteX5" fmla="*/ 377244 w 754489"/>
              <a:gd name="connsiteY5" fmla="*/ 0 h 37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489" h="370269">
                <a:moveTo>
                  <a:pt x="377244" y="0"/>
                </a:moveTo>
                <a:cubicBezTo>
                  <a:pt x="559924" y="0"/>
                  <a:pt x="712339" y="129571"/>
                  <a:pt x="747588" y="301820"/>
                </a:cubicBezTo>
                <a:lnTo>
                  <a:pt x="754489" y="370269"/>
                </a:lnTo>
                <a:lnTo>
                  <a:pt x="0" y="370269"/>
                </a:lnTo>
                <a:lnTo>
                  <a:pt x="6900" y="301820"/>
                </a:lnTo>
                <a:cubicBezTo>
                  <a:pt x="42150" y="129571"/>
                  <a:pt x="194564" y="0"/>
                  <a:pt x="377244" y="0"/>
                </a:cubicBezTo>
                <a:close/>
              </a:path>
            </a:pathLst>
          </a:custGeom>
          <a:solidFill>
            <a:schemeClr val="tx2"/>
          </a:solidFill>
          <a:ln w="25400" cap="flat" cmpd="sng" algn="ctr">
            <a:noFill/>
            <a:prstDash val="solid"/>
          </a:ln>
          <a:effectLst/>
        </p:spPr>
        <p:txBody>
          <a:bodyPr rtlCol="0" anchor="ctr"/>
          <a:lstStyle/>
          <a:p>
            <a:pPr algn="ctr">
              <a:defRPr/>
            </a:pPr>
            <a:endParaRPr lang="zh-CN" altLang="en-US" kern="0">
              <a:solidFill>
                <a:schemeClr val="tx2"/>
              </a:solidFill>
              <a:latin typeface="Arial"/>
              <a:ea typeface="微软雅黑"/>
            </a:endParaRPr>
          </a:p>
        </p:txBody>
      </p:sp>
      <p:sp>
        <p:nvSpPr>
          <p:cNvPr id="34" name="PA_自由: 形状 99"/>
          <p:cNvSpPr/>
          <p:nvPr>
            <p:custDataLst>
              <p:tags r:id="rId13"/>
            </p:custDataLst>
          </p:nvPr>
        </p:nvSpPr>
        <p:spPr>
          <a:xfrm>
            <a:off x="6280431" y="2562013"/>
            <a:ext cx="1494000" cy="756000"/>
          </a:xfrm>
          <a:custGeom>
            <a:avLst/>
            <a:gdLst>
              <a:gd name="connsiteX0" fmla="*/ 0 w 753434"/>
              <a:gd name="connsiteY0" fmla="*/ 0 h 365037"/>
              <a:gd name="connsiteX1" fmla="*/ 753434 w 753434"/>
              <a:gd name="connsiteY1" fmla="*/ 0 h 365037"/>
              <a:gd name="connsiteX2" fmla="*/ 747061 w 753434"/>
              <a:gd name="connsiteY2" fmla="*/ 63217 h 365037"/>
              <a:gd name="connsiteX3" fmla="*/ 376717 w 753434"/>
              <a:gd name="connsiteY3" fmla="*/ 365037 h 365037"/>
              <a:gd name="connsiteX4" fmla="*/ 6373 w 753434"/>
              <a:gd name="connsiteY4" fmla="*/ 63217 h 36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434" h="365037">
                <a:moveTo>
                  <a:pt x="0" y="0"/>
                </a:moveTo>
                <a:lnTo>
                  <a:pt x="753434" y="0"/>
                </a:lnTo>
                <a:lnTo>
                  <a:pt x="747061" y="63217"/>
                </a:lnTo>
                <a:cubicBezTo>
                  <a:pt x="711812" y="235466"/>
                  <a:pt x="559397" y="365037"/>
                  <a:pt x="376717" y="365037"/>
                </a:cubicBezTo>
                <a:cubicBezTo>
                  <a:pt x="194037" y="365037"/>
                  <a:pt x="41623" y="235466"/>
                  <a:pt x="6373" y="63217"/>
                </a:cubicBezTo>
                <a:close/>
              </a:path>
            </a:pathLst>
          </a:custGeom>
          <a:solidFill>
            <a:schemeClr val="tx2"/>
          </a:solidFill>
          <a:ln w="25400" cap="flat" cmpd="sng" algn="ctr">
            <a:noFill/>
            <a:prstDash val="solid"/>
          </a:ln>
          <a:effectLst/>
        </p:spPr>
        <p:txBody>
          <a:bodyPr rtlCol="0" anchor="ctr"/>
          <a:lstStyle/>
          <a:p>
            <a:pPr algn="ctr">
              <a:defRPr/>
            </a:pPr>
            <a:endParaRPr lang="zh-CN" altLang="en-US" kern="0">
              <a:solidFill>
                <a:schemeClr val="tx2"/>
              </a:solidFill>
              <a:latin typeface="Arial"/>
              <a:ea typeface="微软雅黑"/>
            </a:endParaRPr>
          </a:p>
        </p:txBody>
      </p:sp>
      <p:sp>
        <p:nvSpPr>
          <p:cNvPr id="35" name="PA_自由: 形状 100"/>
          <p:cNvSpPr/>
          <p:nvPr>
            <p:custDataLst>
              <p:tags r:id="rId14"/>
            </p:custDataLst>
          </p:nvPr>
        </p:nvSpPr>
        <p:spPr>
          <a:xfrm>
            <a:off x="7784296" y="1812579"/>
            <a:ext cx="1494000" cy="756000"/>
          </a:xfrm>
          <a:custGeom>
            <a:avLst/>
            <a:gdLst>
              <a:gd name="connsiteX0" fmla="*/ 378024 w 756048"/>
              <a:gd name="connsiteY0" fmla="*/ 0 h 387271"/>
              <a:gd name="connsiteX1" fmla="*/ 756048 w 756048"/>
              <a:gd name="connsiteY1" fmla="*/ 378000 h 387271"/>
              <a:gd name="connsiteX2" fmla="*/ 755114 w 756048"/>
              <a:gd name="connsiteY2" fmla="*/ 387271 h 387271"/>
              <a:gd name="connsiteX3" fmla="*/ 935 w 756048"/>
              <a:gd name="connsiteY3" fmla="*/ 387271 h 387271"/>
              <a:gd name="connsiteX4" fmla="*/ 0 w 756048"/>
              <a:gd name="connsiteY4" fmla="*/ 378000 h 387271"/>
              <a:gd name="connsiteX5" fmla="*/ 378024 w 756048"/>
              <a:gd name="connsiteY5" fmla="*/ 0 h 38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048" h="387271">
                <a:moveTo>
                  <a:pt x="378024" y="0"/>
                </a:moveTo>
                <a:cubicBezTo>
                  <a:pt x="586801" y="0"/>
                  <a:pt x="756048" y="169236"/>
                  <a:pt x="756048" y="378000"/>
                </a:cubicBezTo>
                <a:lnTo>
                  <a:pt x="755114" y="387271"/>
                </a:lnTo>
                <a:lnTo>
                  <a:pt x="935" y="387271"/>
                </a:lnTo>
                <a:lnTo>
                  <a:pt x="0" y="378000"/>
                </a:lnTo>
                <a:cubicBezTo>
                  <a:pt x="0" y="169236"/>
                  <a:pt x="169247" y="0"/>
                  <a:pt x="378024" y="0"/>
                </a:cubicBezTo>
                <a:close/>
              </a:path>
            </a:pathLst>
          </a:custGeom>
          <a:solidFill>
            <a:schemeClr val="tx2"/>
          </a:solidFill>
          <a:ln w="25400" cap="flat" cmpd="sng" algn="ctr">
            <a:noFill/>
            <a:prstDash val="solid"/>
          </a:ln>
          <a:effectLst/>
        </p:spPr>
        <p:txBody>
          <a:bodyPr rtlCol="0" anchor="ctr"/>
          <a:lstStyle/>
          <a:p>
            <a:pPr algn="ctr">
              <a:defRPr/>
            </a:pPr>
            <a:endParaRPr lang="zh-CN" altLang="en-US" kern="0">
              <a:solidFill>
                <a:schemeClr val="tx2"/>
              </a:solidFill>
              <a:latin typeface="Arial"/>
              <a:ea typeface="微软雅黑"/>
            </a:endParaRPr>
          </a:p>
        </p:txBody>
      </p:sp>
      <p:sp>
        <p:nvSpPr>
          <p:cNvPr id="36" name="PA_椭圆 35"/>
          <p:cNvSpPr>
            <a:spLocks noChangeAspect="1"/>
          </p:cNvSpPr>
          <p:nvPr>
            <p:custDataLst>
              <p:tags r:id="rId15"/>
            </p:custDataLst>
          </p:nvPr>
        </p:nvSpPr>
        <p:spPr>
          <a:xfrm>
            <a:off x="3418553" y="1940622"/>
            <a:ext cx="1253798" cy="1260000"/>
          </a:xfrm>
          <a:prstGeom prst="ellipse">
            <a:avLst/>
          </a:prstGeom>
          <a:gradFill flip="none" rotWithShape="1">
            <a:gsLst>
              <a:gs pos="55000">
                <a:sysClr val="window" lastClr="FFFFFF">
                  <a:lumMod val="95000"/>
                </a:sysClr>
              </a:gs>
              <a:gs pos="100000">
                <a:sysClr val="window" lastClr="FFFFFF">
                  <a:lumMod val="75000"/>
                </a:sysClr>
              </a:gs>
              <a:gs pos="0">
                <a:sysClr val="window" lastClr="FFFFFF"/>
              </a:gs>
            </a:gsLst>
            <a:lin ang="16200000" scaled="1"/>
            <a:tileRect/>
          </a:gradFill>
          <a:ln w="6350" cap="flat" cmpd="sng" algn="ctr">
            <a:solidFill>
              <a:schemeClr val="tx2"/>
            </a:solidFill>
            <a:prstDash val="solid"/>
          </a:ln>
          <a:effectLst>
            <a:outerShdw blurRad="444500" dist="63500" dir="8100000" algn="tr" rotWithShape="0">
              <a:prstClr val="black">
                <a:alpha val="50000"/>
              </a:prstClr>
            </a:outerShdw>
          </a:effectLst>
        </p:spPr>
        <p:txBody>
          <a:bodyPr anchor="ctr"/>
          <a:lstStyle/>
          <a:p>
            <a:pPr algn="ctr">
              <a:defRPr/>
            </a:pPr>
            <a:r>
              <a:rPr lang="en-US" altLang="zh-CN" sz="3900" b="1" kern="0" dirty="0">
                <a:solidFill>
                  <a:schemeClr val="tx2"/>
                </a:solidFill>
                <a:latin typeface="Arial"/>
                <a:ea typeface="微软雅黑"/>
              </a:rPr>
              <a:t>2</a:t>
            </a:r>
            <a:endParaRPr lang="zh-CN" altLang="en-US" sz="3900" b="1" kern="0" dirty="0">
              <a:solidFill>
                <a:schemeClr val="tx2"/>
              </a:solidFill>
              <a:latin typeface="Arial"/>
              <a:ea typeface="微软雅黑"/>
            </a:endParaRPr>
          </a:p>
        </p:txBody>
      </p:sp>
      <p:sp>
        <p:nvSpPr>
          <p:cNvPr id="37" name="PA_椭圆 36"/>
          <p:cNvSpPr>
            <a:spLocks noChangeAspect="1"/>
          </p:cNvSpPr>
          <p:nvPr>
            <p:custDataLst>
              <p:tags r:id="rId16"/>
            </p:custDataLst>
          </p:nvPr>
        </p:nvSpPr>
        <p:spPr>
          <a:xfrm>
            <a:off x="4905946" y="1940622"/>
            <a:ext cx="1253798" cy="1260000"/>
          </a:xfrm>
          <a:prstGeom prst="ellipse">
            <a:avLst/>
          </a:prstGeom>
          <a:gradFill flip="none" rotWithShape="1">
            <a:gsLst>
              <a:gs pos="55000">
                <a:sysClr val="window" lastClr="FFFFFF">
                  <a:lumMod val="95000"/>
                </a:sysClr>
              </a:gs>
              <a:gs pos="100000">
                <a:sysClr val="window" lastClr="FFFFFF">
                  <a:lumMod val="75000"/>
                </a:sysClr>
              </a:gs>
              <a:gs pos="0">
                <a:sysClr val="window" lastClr="FFFFFF"/>
              </a:gs>
            </a:gsLst>
            <a:lin ang="16200000" scaled="1"/>
            <a:tileRect/>
          </a:gradFill>
          <a:ln w="6350" cap="flat" cmpd="sng" algn="ctr">
            <a:solidFill>
              <a:schemeClr val="tx2"/>
            </a:solidFill>
            <a:prstDash val="solid"/>
          </a:ln>
          <a:effectLst>
            <a:outerShdw blurRad="444500" dist="63500" dir="8100000" algn="tr" rotWithShape="0">
              <a:prstClr val="black">
                <a:alpha val="50000"/>
              </a:prstClr>
            </a:outerShdw>
          </a:effectLst>
        </p:spPr>
        <p:txBody>
          <a:bodyPr anchor="ctr"/>
          <a:lstStyle/>
          <a:p>
            <a:pPr algn="ctr">
              <a:defRPr/>
            </a:pPr>
            <a:r>
              <a:rPr lang="en-US" altLang="zh-CN" sz="3900" b="1" kern="0" dirty="0">
                <a:solidFill>
                  <a:schemeClr val="tx2"/>
                </a:solidFill>
                <a:latin typeface="Arial"/>
                <a:ea typeface="微软雅黑"/>
              </a:rPr>
              <a:t>0</a:t>
            </a:r>
            <a:endParaRPr lang="zh-CN" altLang="en-US" sz="3900" b="1" kern="0" dirty="0">
              <a:solidFill>
                <a:schemeClr val="tx2"/>
              </a:solidFill>
              <a:latin typeface="Arial"/>
              <a:ea typeface="微软雅黑"/>
            </a:endParaRPr>
          </a:p>
        </p:txBody>
      </p:sp>
      <p:sp>
        <p:nvSpPr>
          <p:cNvPr id="38" name="PA_椭圆 37"/>
          <p:cNvSpPr>
            <a:spLocks noChangeAspect="1"/>
          </p:cNvSpPr>
          <p:nvPr>
            <p:custDataLst>
              <p:tags r:id="rId17"/>
            </p:custDataLst>
          </p:nvPr>
        </p:nvSpPr>
        <p:spPr>
          <a:xfrm>
            <a:off x="6406553" y="1938579"/>
            <a:ext cx="1253798" cy="1260000"/>
          </a:xfrm>
          <a:prstGeom prst="ellipse">
            <a:avLst/>
          </a:prstGeom>
          <a:gradFill flip="none" rotWithShape="1">
            <a:gsLst>
              <a:gs pos="55000">
                <a:sysClr val="window" lastClr="FFFFFF">
                  <a:lumMod val="95000"/>
                </a:sysClr>
              </a:gs>
              <a:gs pos="100000">
                <a:sysClr val="window" lastClr="FFFFFF">
                  <a:lumMod val="75000"/>
                </a:sysClr>
              </a:gs>
              <a:gs pos="0">
                <a:sysClr val="window" lastClr="FFFFFF"/>
              </a:gs>
            </a:gsLst>
            <a:lin ang="16200000" scaled="1"/>
            <a:tileRect/>
          </a:gradFill>
          <a:ln w="6350" cap="flat" cmpd="sng" algn="ctr">
            <a:solidFill>
              <a:schemeClr val="tx2"/>
            </a:solidFill>
            <a:prstDash val="solid"/>
          </a:ln>
          <a:effectLst>
            <a:outerShdw blurRad="444500" dist="63500" dir="8100000" algn="tr" rotWithShape="0">
              <a:prstClr val="black">
                <a:alpha val="50000"/>
              </a:prstClr>
            </a:outerShdw>
          </a:effectLst>
        </p:spPr>
        <p:txBody>
          <a:bodyPr anchor="ctr"/>
          <a:lstStyle/>
          <a:p>
            <a:pPr algn="ctr">
              <a:defRPr/>
            </a:pPr>
            <a:r>
              <a:rPr lang="en-US" altLang="zh-CN" sz="3900" b="1" kern="0" dirty="0">
                <a:solidFill>
                  <a:schemeClr val="tx2"/>
                </a:solidFill>
                <a:latin typeface="Arial"/>
                <a:ea typeface="微软雅黑"/>
              </a:rPr>
              <a:t>1</a:t>
            </a:r>
            <a:endParaRPr lang="zh-CN" altLang="en-US" sz="3900" b="1" kern="0" dirty="0">
              <a:solidFill>
                <a:schemeClr val="tx2"/>
              </a:solidFill>
              <a:latin typeface="Arial"/>
              <a:ea typeface="微软雅黑"/>
            </a:endParaRPr>
          </a:p>
        </p:txBody>
      </p:sp>
      <p:sp>
        <p:nvSpPr>
          <p:cNvPr id="39" name="PA_椭圆 38"/>
          <p:cNvSpPr>
            <a:spLocks noChangeAspect="1"/>
          </p:cNvSpPr>
          <p:nvPr>
            <p:custDataLst>
              <p:tags r:id="rId18"/>
            </p:custDataLst>
          </p:nvPr>
        </p:nvSpPr>
        <p:spPr>
          <a:xfrm>
            <a:off x="7908241" y="1940622"/>
            <a:ext cx="1253798" cy="1260000"/>
          </a:xfrm>
          <a:prstGeom prst="ellipse">
            <a:avLst/>
          </a:prstGeom>
          <a:gradFill flip="none" rotWithShape="1">
            <a:gsLst>
              <a:gs pos="55000">
                <a:sysClr val="window" lastClr="FFFFFF">
                  <a:lumMod val="95000"/>
                </a:sysClr>
              </a:gs>
              <a:gs pos="100000">
                <a:sysClr val="window" lastClr="FFFFFF">
                  <a:lumMod val="75000"/>
                </a:sysClr>
              </a:gs>
              <a:gs pos="0">
                <a:sysClr val="window" lastClr="FFFFFF"/>
              </a:gs>
            </a:gsLst>
            <a:lin ang="16200000" scaled="1"/>
            <a:tileRect/>
          </a:gradFill>
          <a:ln w="6350" cap="flat" cmpd="sng" algn="ctr">
            <a:solidFill>
              <a:schemeClr val="tx2"/>
            </a:solidFill>
            <a:prstDash val="solid"/>
          </a:ln>
          <a:effectLst>
            <a:outerShdw blurRad="444500" dist="63500" dir="8100000" algn="tr" rotWithShape="0">
              <a:prstClr val="black">
                <a:alpha val="50000"/>
              </a:prstClr>
            </a:outerShdw>
          </a:effectLst>
        </p:spPr>
        <p:txBody>
          <a:bodyPr anchor="ctr"/>
          <a:lstStyle/>
          <a:p>
            <a:pPr algn="ctr">
              <a:defRPr/>
            </a:pPr>
            <a:r>
              <a:rPr lang="en-US" altLang="zh-CN" sz="3900" b="1" kern="0" dirty="0">
                <a:solidFill>
                  <a:schemeClr val="tx2"/>
                </a:solidFill>
                <a:latin typeface="Arial"/>
                <a:ea typeface="微软雅黑"/>
              </a:rPr>
              <a:t>9</a:t>
            </a:r>
            <a:endParaRPr lang="zh-CN" altLang="en-US" sz="3900" b="1" kern="0" dirty="0">
              <a:solidFill>
                <a:schemeClr val="tx2"/>
              </a:solidFill>
              <a:latin typeface="Arial"/>
              <a:ea typeface="微软雅黑"/>
            </a:endParaRPr>
          </a:p>
        </p:txBody>
      </p:sp>
      <p:sp>
        <p:nvSpPr>
          <p:cNvPr id="40" name="PA_文本框 53"/>
          <p:cNvSpPr txBox="1"/>
          <p:nvPr>
            <p:custDataLst>
              <p:tags r:id="rId19"/>
            </p:custDataLst>
          </p:nvPr>
        </p:nvSpPr>
        <p:spPr>
          <a:xfrm>
            <a:off x="3262960" y="4250290"/>
            <a:ext cx="6131807" cy="379656"/>
          </a:xfrm>
          <a:prstGeom prst="rect">
            <a:avLst/>
          </a:prstGeom>
          <a:noFill/>
        </p:spPr>
        <p:txBody>
          <a:bodyPr wrap="none" rtlCol="0">
            <a:spAutoFit/>
          </a:bodyPr>
          <a:lstStyle/>
          <a:p>
            <a:pPr algn="ctr"/>
            <a:r>
              <a:rPr lang="zh-CN" altLang="en-US" sz="1867" dirty="0">
                <a:solidFill>
                  <a:schemeClr val="tx2"/>
                </a:solidFill>
                <a:latin typeface="微软雅黑" pitchFamily="34" charset="-122"/>
                <a:ea typeface="微软雅黑" pitchFamily="34" charset="-122"/>
              </a:rPr>
              <a:t>适用于年终总结计划</a:t>
            </a:r>
            <a:r>
              <a:rPr lang="en-US" altLang="zh-CN" sz="1867" dirty="0">
                <a:solidFill>
                  <a:schemeClr val="tx2"/>
                </a:solidFill>
                <a:latin typeface="微软雅黑" pitchFamily="34" charset="-122"/>
                <a:ea typeface="微软雅黑" pitchFamily="34" charset="-122"/>
              </a:rPr>
              <a:t>/</a:t>
            </a:r>
            <a:r>
              <a:rPr lang="zh-CN" altLang="en-US" sz="1867" dirty="0">
                <a:solidFill>
                  <a:schemeClr val="tx2"/>
                </a:solidFill>
                <a:latin typeface="微软雅黑" pitchFamily="34" charset="-122"/>
                <a:ea typeface="微软雅黑" pitchFamily="34" charset="-122"/>
              </a:rPr>
              <a:t>工作汇报</a:t>
            </a:r>
            <a:r>
              <a:rPr lang="en-US" altLang="zh-CN" sz="1867" dirty="0">
                <a:solidFill>
                  <a:schemeClr val="tx2"/>
                </a:solidFill>
                <a:latin typeface="微软雅黑" pitchFamily="34" charset="-122"/>
                <a:ea typeface="微软雅黑" pitchFamily="34" charset="-122"/>
              </a:rPr>
              <a:t>/</a:t>
            </a:r>
            <a:r>
              <a:rPr lang="zh-CN" altLang="en-US" sz="1867" dirty="0">
                <a:solidFill>
                  <a:schemeClr val="tx2"/>
                </a:solidFill>
                <a:latin typeface="微软雅黑" pitchFamily="34" charset="-122"/>
                <a:ea typeface="微软雅黑" pitchFamily="34" charset="-122"/>
              </a:rPr>
              <a:t>公司介绍</a:t>
            </a:r>
            <a:r>
              <a:rPr lang="en-US" altLang="zh-CN" sz="1867" dirty="0">
                <a:solidFill>
                  <a:schemeClr val="tx2"/>
                </a:solidFill>
                <a:latin typeface="微软雅黑" pitchFamily="34" charset="-122"/>
                <a:ea typeface="微软雅黑" pitchFamily="34" charset="-122"/>
              </a:rPr>
              <a:t>/</a:t>
            </a:r>
            <a:r>
              <a:rPr lang="zh-CN" altLang="en-US" sz="1867" dirty="0">
                <a:solidFill>
                  <a:schemeClr val="tx2"/>
                </a:solidFill>
                <a:latin typeface="微软雅黑" pitchFamily="34" charset="-122"/>
                <a:ea typeface="微软雅黑" pitchFamily="34" charset="-122"/>
              </a:rPr>
              <a:t>企业宣传模板</a:t>
            </a:r>
            <a:endParaRPr lang="zh-CN" altLang="en-US" sz="2400" dirty="0">
              <a:solidFill>
                <a:schemeClr val="tx2"/>
              </a:solidFill>
              <a:latin typeface="微软雅黑" pitchFamily="34" charset="-122"/>
              <a:ea typeface="微软雅黑" pitchFamily="34" charset="-122"/>
            </a:endParaRPr>
          </a:p>
        </p:txBody>
      </p:sp>
      <p:sp>
        <p:nvSpPr>
          <p:cNvPr id="41" name="PA_文本框 55"/>
          <p:cNvSpPr txBox="1"/>
          <p:nvPr>
            <p:custDataLst>
              <p:tags r:id="rId20"/>
            </p:custDataLst>
          </p:nvPr>
        </p:nvSpPr>
        <p:spPr>
          <a:xfrm>
            <a:off x="4337484" y="3552663"/>
            <a:ext cx="4019049" cy="666786"/>
          </a:xfrm>
          <a:prstGeom prst="rect">
            <a:avLst/>
          </a:prstGeom>
          <a:noFill/>
        </p:spPr>
        <p:txBody>
          <a:bodyPr wrap="none" rtlCol="0">
            <a:spAutoFit/>
          </a:bodyPr>
          <a:lstStyle/>
          <a:p>
            <a:pPr algn="ctr"/>
            <a:r>
              <a:rPr lang="zh-CN" altLang="en-US" sz="3733" b="1" dirty="0">
                <a:solidFill>
                  <a:schemeClr val="tx2"/>
                </a:solidFill>
                <a:latin typeface="微软雅黑" pitchFamily="34" charset="-122"/>
                <a:ea typeface="微软雅黑" pitchFamily="34" charset="-122"/>
              </a:rPr>
              <a:t>感谢您的耐心观看</a:t>
            </a:r>
          </a:p>
        </p:txBody>
      </p:sp>
      <p:cxnSp>
        <p:nvCxnSpPr>
          <p:cNvPr id="42" name="PA_直接连接符 4"/>
          <p:cNvCxnSpPr/>
          <p:nvPr>
            <p:custDataLst>
              <p:tags r:id="rId21"/>
            </p:custDataLst>
          </p:nvPr>
        </p:nvCxnSpPr>
        <p:spPr>
          <a:xfrm flipH="1">
            <a:off x="3466783" y="3901477"/>
            <a:ext cx="864000" cy="0"/>
          </a:xfrm>
          <a:prstGeom prst="line">
            <a:avLst/>
          </a:prstGeom>
          <a:ln w="1905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43" name="PA_直接连接符 69"/>
          <p:cNvCxnSpPr/>
          <p:nvPr>
            <p:custDataLst>
              <p:tags r:id="rId22"/>
            </p:custDataLst>
          </p:nvPr>
        </p:nvCxnSpPr>
        <p:spPr>
          <a:xfrm flipH="1">
            <a:off x="8363233" y="3901477"/>
            <a:ext cx="864095" cy="0"/>
          </a:xfrm>
          <a:prstGeom prst="line">
            <a:avLst/>
          </a:prstGeom>
          <a:ln w="19050">
            <a:solidFill>
              <a:schemeClr val="tx2"/>
            </a:solidFill>
            <a:prstDash val="sysDash"/>
          </a:ln>
        </p:spPr>
        <p:style>
          <a:lnRef idx="1">
            <a:schemeClr val="accent1"/>
          </a:lnRef>
          <a:fillRef idx="0">
            <a:schemeClr val="accent1"/>
          </a:fillRef>
          <a:effectRef idx="0">
            <a:schemeClr val="accent1"/>
          </a:effectRef>
          <a:fontRef idx="minor">
            <a:schemeClr val="tx1"/>
          </a:fontRef>
        </p:style>
      </p:cxnSp>
      <p:grpSp>
        <p:nvGrpSpPr>
          <p:cNvPr id="44" name="PA_组合 32"/>
          <p:cNvGrpSpPr/>
          <p:nvPr>
            <p:custDataLst>
              <p:tags r:id="rId23"/>
            </p:custDataLst>
          </p:nvPr>
        </p:nvGrpSpPr>
        <p:grpSpPr>
          <a:xfrm>
            <a:off x="5146291" y="4746918"/>
            <a:ext cx="458433" cy="413329"/>
            <a:chOff x="4634991" y="2138335"/>
            <a:chExt cx="428348" cy="386204"/>
          </a:xfrm>
        </p:grpSpPr>
        <p:sp>
          <p:nvSpPr>
            <p:cNvPr id="45" name="Freeform 5"/>
            <p:cNvSpPr>
              <a:spLocks/>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lumMod val="65000"/>
              </a:schemeClr>
            </a:solidFill>
            <a:ln w="9525"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2400" dirty="0">
                <a:solidFill>
                  <a:schemeClr val="tx2"/>
                </a:solidFill>
                <a:latin typeface="Calibri"/>
                <a:ea typeface="微软雅黑" pitchFamily="34" charset="-122"/>
              </a:endParaRPr>
            </a:p>
          </p:txBody>
        </p:sp>
        <p:sp>
          <p:nvSpPr>
            <p:cNvPr id="46" name="KSO_Shape"/>
            <p:cNvSpPr>
              <a:spLocks/>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2400" dirty="0">
                <a:solidFill>
                  <a:schemeClr val="tx2"/>
                </a:solidFill>
                <a:latin typeface="Calibri"/>
                <a:ea typeface="微软雅黑" pitchFamily="34" charset="-122"/>
              </a:endParaRPr>
            </a:p>
          </p:txBody>
        </p:sp>
      </p:grpSp>
      <p:grpSp>
        <p:nvGrpSpPr>
          <p:cNvPr id="47" name="PA_组合 57"/>
          <p:cNvGrpSpPr/>
          <p:nvPr>
            <p:custDataLst>
              <p:tags r:id="rId24"/>
            </p:custDataLst>
          </p:nvPr>
        </p:nvGrpSpPr>
        <p:grpSpPr>
          <a:xfrm>
            <a:off x="5625276" y="4746918"/>
            <a:ext cx="458433" cy="413329"/>
            <a:chOff x="5076056" y="2138335"/>
            <a:chExt cx="428348" cy="386204"/>
          </a:xfrm>
        </p:grpSpPr>
        <p:sp>
          <p:nvSpPr>
            <p:cNvPr id="48" name="Freeform 5"/>
            <p:cNvSpPr>
              <a:spLocks/>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lumMod val="65000"/>
              </a:schemeClr>
            </a:solidFill>
            <a:ln w="9525"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2400" dirty="0">
                <a:solidFill>
                  <a:schemeClr val="tx2"/>
                </a:solidFill>
                <a:latin typeface="Calibri"/>
                <a:ea typeface="微软雅黑" pitchFamily="34" charset="-122"/>
              </a:endParaRPr>
            </a:p>
          </p:txBody>
        </p:sp>
        <p:sp>
          <p:nvSpPr>
            <p:cNvPr id="49" name="KSO_Shape"/>
            <p:cNvSpPr>
              <a:spLocks/>
            </p:cNvSpPr>
            <p:nvPr/>
          </p:nvSpPr>
          <p:spPr bwMode="auto">
            <a:xfrm>
              <a:off x="5175472" y="2244479"/>
              <a:ext cx="229514" cy="19546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2400" dirty="0">
                <a:solidFill>
                  <a:schemeClr val="tx2"/>
                </a:solidFill>
                <a:latin typeface="Calibri"/>
                <a:ea typeface="微软雅黑" pitchFamily="34" charset="-122"/>
              </a:endParaRPr>
            </a:p>
          </p:txBody>
        </p:sp>
      </p:grpSp>
      <p:grpSp>
        <p:nvGrpSpPr>
          <p:cNvPr id="50" name="PA_组合 62"/>
          <p:cNvGrpSpPr/>
          <p:nvPr>
            <p:custDataLst>
              <p:tags r:id="rId25"/>
            </p:custDataLst>
          </p:nvPr>
        </p:nvGrpSpPr>
        <p:grpSpPr>
          <a:xfrm>
            <a:off x="6104261" y="4746918"/>
            <a:ext cx="458433" cy="413329"/>
            <a:chOff x="7842587" y="4494001"/>
            <a:chExt cx="343825" cy="309997"/>
          </a:xfrm>
        </p:grpSpPr>
        <p:sp>
          <p:nvSpPr>
            <p:cNvPr id="51" name="Freeform 5"/>
            <p:cNvSpPr>
              <a:spLocks/>
            </p:cNvSpPr>
            <p:nvPr/>
          </p:nvSpPr>
          <p:spPr bwMode="auto">
            <a:xfrm>
              <a:off x="7842587" y="4494001"/>
              <a:ext cx="343825" cy="3099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lumMod val="65000"/>
              </a:schemeClr>
            </a:solidFill>
            <a:ln w="9525"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2400" dirty="0">
                <a:solidFill>
                  <a:schemeClr val="tx2"/>
                </a:solidFill>
                <a:latin typeface="Calibri"/>
                <a:ea typeface="微软雅黑" pitchFamily="34" charset="-122"/>
              </a:endParaRPr>
            </a:p>
          </p:txBody>
        </p:sp>
        <p:sp>
          <p:nvSpPr>
            <p:cNvPr id="52" name="Freeform 12"/>
            <p:cNvSpPr>
              <a:spLocks noEditPoints="1"/>
            </p:cNvSpPr>
            <p:nvPr/>
          </p:nvSpPr>
          <p:spPr bwMode="auto">
            <a:xfrm>
              <a:off x="7924059" y="4561582"/>
              <a:ext cx="180880" cy="180188"/>
            </a:xfrm>
            <a:custGeom>
              <a:avLst/>
              <a:gdLst>
                <a:gd name="T0" fmla="*/ 862 w 954"/>
                <a:gd name="T1" fmla="*/ 813 h 944"/>
                <a:gd name="T2" fmla="*/ 763 w 954"/>
                <a:gd name="T3" fmla="*/ 813 h 944"/>
                <a:gd name="T4" fmla="*/ 625 w 954"/>
                <a:gd name="T5" fmla="*/ 549 h 944"/>
                <a:gd name="T6" fmla="*/ 611 w 954"/>
                <a:gd name="T7" fmla="*/ 601 h 944"/>
                <a:gd name="T8" fmla="*/ 535 w 954"/>
                <a:gd name="T9" fmla="*/ 658 h 944"/>
                <a:gd name="T10" fmla="*/ 782 w 954"/>
                <a:gd name="T11" fmla="*/ 932 h 944"/>
                <a:gd name="T12" fmla="*/ 941 w 954"/>
                <a:gd name="T13" fmla="*/ 826 h 944"/>
                <a:gd name="T14" fmla="*/ 824 w 954"/>
                <a:gd name="T15" fmla="*/ 704 h 944"/>
                <a:gd name="T16" fmla="*/ 650 w 954"/>
                <a:gd name="T17" fmla="*/ 561 h 944"/>
                <a:gd name="T18" fmla="*/ 345 w 954"/>
                <a:gd name="T19" fmla="*/ 335 h 944"/>
                <a:gd name="T20" fmla="*/ 397 w 954"/>
                <a:gd name="T21" fmla="*/ 321 h 944"/>
                <a:gd name="T22" fmla="*/ 411 w 954"/>
                <a:gd name="T23" fmla="*/ 269 h 944"/>
                <a:gd name="T24" fmla="*/ 423 w 954"/>
                <a:gd name="T25" fmla="*/ 221 h 944"/>
                <a:gd name="T26" fmla="*/ 184 w 954"/>
                <a:gd name="T27" fmla="*/ 21 h 944"/>
                <a:gd name="T28" fmla="*/ 151 w 954"/>
                <a:gd name="T29" fmla="*/ 267 h 944"/>
                <a:gd name="T30" fmla="*/ 1 w 954"/>
                <a:gd name="T31" fmla="*/ 204 h 944"/>
                <a:gd name="T32" fmla="*/ 284 w 954"/>
                <a:gd name="T33" fmla="*/ 406 h 944"/>
                <a:gd name="T34" fmla="*/ 320 w 954"/>
                <a:gd name="T35" fmla="*/ 360 h 944"/>
                <a:gd name="T36" fmla="*/ 920 w 954"/>
                <a:gd name="T37" fmla="*/ 91 h 944"/>
                <a:gd name="T38" fmla="*/ 791 w 954"/>
                <a:gd name="T39" fmla="*/ 0 h 944"/>
                <a:gd name="T40" fmla="*/ 448 w 954"/>
                <a:gd name="T41" fmla="*/ 306 h 944"/>
                <a:gd name="T42" fmla="*/ 399 w 954"/>
                <a:gd name="T43" fmla="*/ 376 h 944"/>
                <a:gd name="T44" fmla="*/ 357 w 954"/>
                <a:gd name="T45" fmla="*/ 397 h 944"/>
                <a:gd name="T46" fmla="*/ 362 w 954"/>
                <a:gd name="T47" fmla="*/ 527 h 944"/>
                <a:gd name="T48" fmla="*/ 85 w 954"/>
                <a:gd name="T49" fmla="*/ 768 h 944"/>
                <a:gd name="T50" fmla="*/ 55 w 954"/>
                <a:gd name="T51" fmla="*/ 944 h 944"/>
                <a:gd name="T52" fmla="*/ 198 w 954"/>
                <a:gd name="T53" fmla="*/ 800 h 944"/>
                <a:gd name="T54" fmla="*/ 423 w 954"/>
                <a:gd name="T55" fmla="*/ 588 h 944"/>
                <a:gd name="T56" fmla="*/ 549 w 954"/>
                <a:gd name="T57" fmla="*/ 588 h 944"/>
                <a:gd name="T58" fmla="*/ 585 w 954"/>
                <a:gd name="T59" fmla="*/ 509 h 944"/>
                <a:gd name="T60" fmla="*/ 639 w 954"/>
                <a:gd name="T61" fmla="*/ 498 h 944"/>
                <a:gd name="T62" fmla="*/ 920 w 954"/>
                <a:gd name="T63" fmla="*/ 91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94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467">
                <a:solidFill>
                  <a:schemeClr val="tx2"/>
                </a:solidFill>
              </a:endParaRPr>
            </a:p>
          </p:txBody>
        </p:sp>
      </p:grpSp>
      <p:grpSp>
        <p:nvGrpSpPr>
          <p:cNvPr id="53" name="PA_组合 65"/>
          <p:cNvGrpSpPr/>
          <p:nvPr>
            <p:custDataLst>
              <p:tags r:id="rId26"/>
            </p:custDataLst>
          </p:nvPr>
        </p:nvGrpSpPr>
        <p:grpSpPr>
          <a:xfrm>
            <a:off x="6583247" y="4746918"/>
            <a:ext cx="458433" cy="413329"/>
            <a:chOff x="8201826" y="4494001"/>
            <a:chExt cx="343825" cy="309997"/>
          </a:xfrm>
        </p:grpSpPr>
        <p:sp>
          <p:nvSpPr>
            <p:cNvPr id="54" name="Freeform 5"/>
            <p:cNvSpPr>
              <a:spLocks/>
            </p:cNvSpPr>
            <p:nvPr/>
          </p:nvSpPr>
          <p:spPr bwMode="auto">
            <a:xfrm>
              <a:off x="8201826" y="4494001"/>
              <a:ext cx="343825" cy="3099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lumMod val="65000"/>
              </a:schemeClr>
            </a:solidFill>
            <a:ln w="9525"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2400" dirty="0">
                <a:solidFill>
                  <a:schemeClr val="tx2"/>
                </a:solidFill>
                <a:latin typeface="Calibri"/>
                <a:ea typeface="微软雅黑" pitchFamily="34" charset="-122"/>
              </a:endParaRPr>
            </a:p>
          </p:txBody>
        </p:sp>
        <p:sp>
          <p:nvSpPr>
            <p:cNvPr id="55" name="Freeform 13"/>
            <p:cNvSpPr>
              <a:spLocks noEditPoints="1"/>
            </p:cNvSpPr>
            <p:nvPr/>
          </p:nvSpPr>
          <p:spPr bwMode="auto">
            <a:xfrm>
              <a:off x="8303315" y="4561582"/>
              <a:ext cx="155132" cy="166988"/>
            </a:xfrm>
            <a:custGeom>
              <a:avLst/>
              <a:gdLst>
                <a:gd name="T0" fmla="*/ 255 w 847"/>
                <a:gd name="T1" fmla="*/ 138 h 903"/>
                <a:gd name="T2" fmla="*/ 555 w 847"/>
                <a:gd name="T3" fmla="*/ 100 h 903"/>
                <a:gd name="T4" fmla="*/ 448 w 847"/>
                <a:gd name="T5" fmla="*/ 61 h 903"/>
                <a:gd name="T6" fmla="*/ 324 w 847"/>
                <a:gd name="T7" fmla="*/ 61 h 903"/>
                <a:gd name="T8" fmla="*/ 217 w 847"/>
                <a:gd name="T9" fmla="*/ 100 h 903"/>
                <a:gd name="T10" fmla="*/ 697 w 847"/>
                <a:gd name="T11" fmla="*/ 782 h 903"/>
                <a:gd name="T12" fmla="*/ 709 w 847"/>
                <a:gd name="T13" fmla="*/ 755 h 903"/>
                <a:gd name="T14" fmla="*/ 660 w 847"/>
                <a:gd name="T15" fmla="*/ 586 h 903"/>
                <a:gd name="T16" fmla="*/ 629 w 847"/>
                <a:gd name="T17" fmla="*/ 586 h 903"/>
                <a:gd name="T18" fmla="*/ 629 w 847"/>
                <a:gd name="T19" fmla="*/ 716 h 903"/>
                <a:gd name="T20" fmla="*/ 630 w 847"/>
                <a:gd name="T21" fmla="*/ 719 h 903"/>
                <a:gd name="T22" fmla="*/ 631 w 847"/>
                <a:gd name="T23" fmla="*/ 722 h 903"/>
                <a:gd name="T24" fmla="*/ 633 w 847"/>
                <a:gd name="T25" fmla="*/ 724 h 903"/>
                <a:gd name="T26" fmla="*/ 807 w 847"/>
                <a:gd name="T27" fmla="*/ 596 h 903"/>
                <a:gd name="T28" fmla="*/ 644 w 847"/>
                <a:gd name="T29" fmla="*/ 510 h 903"/>
                <a:gd name="T30" fmla="*/ 607 w 847"/>
                <a:gd name="T31" fmla="*/ 899 h 903"/>
                <a:gd name="T32" fmla="*/ 837 w 847"/>
                <a:gd name="T33" fmla="*/ 743 h 903"/>
                <a:gd name="T34" fmla="*/ 808 w 847"/>
                <a:gd name="T35" fmla="*/ 737 h 903"/>
                <a:gd name="T36" fmla="*/ 645 w 847"/>
                <a:gd name="T37" fmla="*/ 872 h 903"/>
                <a:gd name="T38" fmla="*/ 481 w 847"/>
                <a:gd name="T39" fmla="*/ 675 h 903"/>
                <a:gd name="T40" fmla="*/ 676 w 847"/>
                <a:gd name="T41" fmla="*/ 543 h 903"/>
                <a:gd name="T42" fmla="*/ 808 w 847"/>
                <a:gd name="T43" fmla="*/ 737 h 903"/>
                <a:gd name="T44" fmla="*/ 284 w 847"/>
                <a:gd name="T45" fmla="*/ 736 h 903"/>
                <a:gd name="T46" fmla="*/ 485 w 847"/>
                <a:gd name="T47" fmla="*/ 536 h 903"/>
                <a:gd name="T48" fmla="*/ 526 w 847"/>
                <a:gd name="T49" fmla="*/ 505 h 903"/>
                <a:gd name="T50" fmla="*/ 732 w 847"/>
                <a:gd name="T51" fmla="*/ 306 h 903"/>
                <a:gd name="T52" fmla="*/ 740 w 847"/>
                <a:gd name="T53" fmla="*/ 494 h 903"/>
                <a:gd name="T54" fmla="*/ 772 w 847"/>
                <a:gd name="T55" fmla="*/ 505 h 903"/>
                <a:gd name="T56" fmla="*/ 772 w 847"/>
                <a:gd name="T57" fmla="*/ 208 h 903"/>
                <a:gd name="T58" fmla="*/ 40 w 847"/>
                <a:gd name="T59" fmla="*/ 167 h 903"/>
                <a:gd name="T60" fmla="*/ 0 w 847"/>
                <a:gd name="T61" fmla="*/ 314 h 903"/>
                <a:gd name="T62" fmla="*/ 0 w 847"/>
                <a:gd name="T63" fmla="*/ 536 h 903"/>
                <a:gd name="T64" fmla="*/ 0 w 847"/>
                <a:gd name="T65" fmla="*/ 751 h 903"/>
                <a:gd name="T66" fmla="*/ 427 w 847"/>
                <a:gd name="T67" fmla="*/ 791 h 903"/>
                <a:gd name="T68" fmla="*/ 32 w 847"/>
                <a:gd name="T69" fmla="*/ 314 h 903"/>
                <a:gd name="T70" fmla="*/ 40 w 847"/>
                <a:gd name="T71" fmla="*/ 306 h 903"/>
                <a:gd name="T72" fmla="*/ 252 w 847"/>
                <a:gd name="T73" fmla="*/ 505 h 903"/>
                <a:gd name="T74" fmla="*/ 32 w 847"/>
                <a:gd name="T75" fmla="*/ 314 h 903"/>
                <a:gd name="T76" fmla="*/ 252 w 847"/>
                <a:gd name="T77" fmla="*/ 536 h 903"/>
                <a:gd name="T78" fmla="*/ 40 w 847"/>
                <a:gd name="T79" fmla="*/ 736 h 903"/>
                <a:gd name="T80" fmla="*/ 32 w 847"/>
                <a:gd name="T81" fmla="*/ 536 h 903"/>
                <a:gd name="T82" fmla="*/ 284 w 847"/>
                <a:gd name="T83" fmla="*/ 505 h 903"/>
                <a:gd name="T84" fmla="*/ 284 w 847"/>
                <a:gd name="T85" fmla="*/ 306 h 903"/>
                <a:gd name="T86" fmla="*/ 495 w 847"/>
                <a:gd name="T87" fmla="*/ 505 h 903"/>
                <a:gd name="T88" fmla="*/ 511 w 847"/>
                <a:gd name="T89" fmla="*/ 207 h 903"/>
                <a:gd name="T90" fmla="*/ 538 w 847"/>
                <a:gd name="T91" fmla="*/ 235 h 903"/>
                <a:gd name="T92" fmla="*/ 483 w 847"/>
                <a:gd name="T93" fmla="*/ 235 h 903"/>
                <a:gd name="T94" fmla="*/ 268 w 847"/>
                <a:gd name="T95" fmla="*/ 207 h 903"/>
                <a:gd name="T96" fmla="*/ 295 w 847"/>
                <a:gd name="T97" fmla="*/ 235 h 903"/>
                <a:gd name="T98" fmla="*/ 241 w 847"/>
                <a:gd name="T99" fmla="*/ 23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47" h="903">
                  <a:moveTo>
                    <a:pt x="217" y="100"/>
                  </a:moveTo>
                  <a:cubicBezTo>
                    <a:pt x="217" y="121"/>
                    <a:pt x="234" y="138"/>
                    <a:pt x="255" y="138"/>
                  </a:cubicBezTo>
                  <a:lnTo>
                    <a:pt x="517" y="138"/>
                  </a:lnTo>
                  <a:cubicBezTo>
                    <a:pt x="538" y="138"/>
                    <a:pt x="555" y="121"/>
                    <a:pt x="555" y="100"/>
                  </a:cubicBezTo>
                  <a:cubicBezTo>
                    <a:pt x="555" y="79"/>
                    <a:pt x="538" y="61"/>
                    <a:pt x="517" y="61"/>
                  </a:cubicBezTo>
                  <a:lnTo>
                    <a:pt x="448" y="61"/>
                  </a:lnTo>
                  <a:cubicBezTo>
                    <a:pt x="448" y="27"/>
                    <a:pt x="420" y="0"/>
                    <a:pt x="386" y="0"/>
                  </a:cubicBezTo>
                  <a:cubicBezTo>
                    <a:pt x="352" y="0"/>
                    <a:pt x="324" y="27"/>
                    <a:pt x="324" y="61"/>
                  </a:cubicBezTo>
                  <a:lnTo>
                    <a:pt x="255" y="61"/>
                  </a:lnTo>
                  <a:cubicBezTo>
                    <a:pt x="234" y="61"/>
                    <a:pt x="217" y="79"/>
                    <a:pt x="217" y="100"/>
                  </a:cubicBezTo>
                  <a:close/>
                  <a:moveTo>
                    <a:pt x="686" y="777"/>
                  </a:moveTo>
                  <a:cubicBezTo>
                    <a:pt x="689" y="780"/>
                    <a:pt x="693" y="782"/>
                    <a:pt x="697" y="782"/>
                  </a:cubicBezTo>
                  <a:cubicBezTo>
                    <a:pt x="702" y="782"/>
                    <a:pt x="706" y="780"/>
                    <a:pt x="709" y="777"/>
                  </a:cubicBezTo>
                  <a:cubicBezTo>
                    <a:pt x="715" y="771"/>
                    <a:pt x="715" y="761"/>
                    <a:pt x="709" y="755"/>
                  </a:cubicBezTo>
                  <a:lnTo>
                    <a:pt x="660" y="706"/>
                  </a:lnTo>
                  <a:lnTo>
                    <a:pt x="660" y="586"/>
                  </a:lnTo>
                  <a:cubicBezTo>
                    <a:pt x="660" y="577"/>
                    <a:pt x="653" y="570"/>
                    <a:pt x="644" y="570"/>
                  </a:cubicBezTo>
                  <a:cubicBezTo>
                    <a:pt x="636" y="570"/>
                    <a:pt x="629" y="577"/>
                    <a:pt x="629" y="586"/>
                  </a:cubicBezTo>
                  <a:lnTo>
                    <a:pt x="629" y="713"/>
                  </a:lnTo>
                  <a:cubicBezTo>
                    <a:pt x="629" y="714"/>
                    <a:pt x="629" y="715"/>
                    <a:pt x="629" y="716"/>
                  </a:cubicBezTo>
                  <a:cubicBezTo>
                    <a:pt x="629" y="716"/>
                    <a:pt x="629" y="717"/>
                    <a:pt x="629" y="717"/>
                  </a:cubicBezTo>
                  <a:cubicBezTo>
                    <a:pt x="629" y="718"/>
                    <a:pt x="630" y="718"/>
                    <a:pt x="630" y="719"/>
                  </a:cubicBezTo>
                  <a:cubicBezTo>
                    <a:pt x="630" y="719"/>
                    <a:pt x="630" y="720"/>
                    <a:pt x="631" y="720"/>
                  </a:cubicBezTo>
                  <a:cubicBezTo>
                    <a:pt x="631" y="721"/>
                    <a:pt x="631" y="721"/>
                    <a:pt x="631" y="722"/>
                  </a:cubicBezTo>
                  <a:cubicBezTo>
                    <a:pt x="632" y="722"/>
                    <a:pt x="632" y="723"/>
                    <a:pt x="633" y="724"/>
                  </a:cubicBezTo>
                  <a:cubicBezTo>
                    <a:pt x="633" y="724"/>
                    <a:pt x="633" y="724"/>
                    <a:pt x="633" y="724"/>
                  </a:cubicBezTo>
                  <a:lnTo>
                    <a:pt x="686" y="777"/>
                  </a:lnTo>
                  <a:close/>
                  <a:moveTo>
                    <a:pt x="807" y="596"/>
                  </a:moveTo>
                  <a:cubicBezTo>
                    <a:pt x="777" y="552"/>
                    <a:pt x="733" y="523"/>
                    <a:pt x="681" y="513"/>
                  </a:cubicBezTo>
                  <a:cubicBezTo>
                    <a:pt x="669" y="511"/>
                    <a:pt x="657" y="510"/>
                    <a:pt x="644" y="510"/>
                  </a:cubicBezTo>
                  <a:cubicBezTo>
                    <a:pt x="550" y="510"/>
                    <a:pt x="469" y="577"/>
                    <a:pt x="451" y="669"/>
                  </a:cubicBezTo>
                  <a:cubicBezTo>
                    <a:pt x="431" y="776"/>
                    <a:pt x="501" y="879"/>
                    <a:pt x="607" y="899"/>
                  </a:cubicBezTo>
                  <a:cubicBezTo>
                    <a:pt x="620" y="902"/>
                    <a:pt x="632" y="903"/>
                    <a:pt x="645" y="903"/>
                  </a:cubicBezTo>
                  <a:cubicBezTo>
                    <a:pt x="739" y="903"/>
                    <a:pt x="820" y="836"/>
                    <a:pt x="837" y="743"/>
                  </a:cubicBezTo>
                  <a:cubicBezTo>
                    <a:pt x="847" y="692"/>
                    <a:pt x="836" y="639"/>
                    <a:pt x="807" y="596"/>
                  </a:cubicBezTo>
                  <a:close/>
                  <a:moveTo>
                    <a:pt x="808" y="737"/>
                  </a:moveTo>
                  <a:lnTo>
                    <a:pt x="808" y="737"/>
                  </a:lnTo>
                  <a:cubicBezTo>
                    <a:pt x="793" y="816"/>
                    <a:pt x="724" y="872"/>
                    <a:pt x="645" y="872"/>
                  </a:cubicBezTo>
                  <a:cubicBezTo>
                    <a:pt x="634" y="872"/>
                    <a:pt x="624" y="871"/>
                    <a:pt x="613" y="869"/>
                  </a:cubicBezTo>
                  <a:cubicBezTo>
                    <a:pt x="523" y="852"/>
                    <a:pt x="464" y="765"/>
                    <a:pt x="481" y="675"/>
                  </a:cubicBezTo>
                  <a:cubicBezTo>
                    <a:pt x="496" y="597"/>
                    <a:pt x="565" y="540"/>
                    <a:pt x="644" y="540"/>
                  </a:cubicBezTo>
                  <a:cubicBezTo>
                    <a:pt x="655" y="540"/>
                    <a:pt x="665" y="541"/>
                    <a:pt x="676" y="543"/>
                  </a:cubicBezTo>
                  <a:cubicBezTo>
                    <a:pt x="719" y="551"/>
                    <a:pt x="757" y="576"/>
                    <a:pt x="782" y="613"/>
                  </a:cubicBezTo>
                  <a:cubicBezTo>
                    <a:pt x="807" y="650"/>
                    <a:pt x="816" y="694"/>
                    <a:pt x="808" y="737"/>
                  </a:cubicBezTo>
                  <a:close/>
                  <a:moveTo>
                    <a:pt x="413" y="736"/>
                  </a:moveTo>
                  <a:lnTo>
                    <a:pt x="284" y="736"/>
                  </a:lnTo>
                  <a:lnTo>
                    <a:pt x="284" y="536"/>
                  </a:lnTo>
                  <a:lnTo>
                    <a:pt x="485" y="536"/>
                  </a:lnTo>
                  <a:cubicBezTo>
                    <a:pt x="497" y="524"/>
                    <a:pt x="512" y="514"/>
                    <a:pt x="527" y="505"/>
                  </a:cubicBezTo>
                  <a:lnTo>
                    <a:pt x="526" y="505"/>
                  </a:lnTo>
                  <a:lnTo>
                    <a:pt x="526" y="306"/>
                  </a:lnTo>
                  <a:lnTo>
                    <a:pt x="732" y="306"/>
                  </a:lnTo>
                  <a:cubicBezTo>
                    <a:pt x="736" y="306"/>
                    <a:pt x="740" y="309"/>
                    <a:pt x="740" y="314"/>
                  </a:cubicBezTo>
                  <a:lnTo>
                    <a:pt x="740" y="494"/>
                  </a:lnTo>
                  <a:cubicBezTo>
                    <a:pt x="751" y="499"/>
                    <a:pt x="762" y="505"/>
                    <a:pt x="772" y="511"/>
                  </a:cubicBezTo>
                  <a:lnTo>
                    <a:pt x="772" y="505"/>
                  </a:lnTo>
                  <a:lnTo>
                    <a:pt x="772" y="314"/>
                  </a:lnTo>
                  <a:lnTo>
                    <a:pt x="772" y="208"/>
                  </a:lnTo>
                  <a:cubicBezTo>
                    <a:pt x="772" y="185"/>
                    <a:pt x="754" y="167"/>
                    <a:pt x="732" y="167"/>
                  </a:cubicBezTo>
                  <a:lnTo>
                    <a:pt x="40" y="167"/>
                  </a:lnTo>
                  <a:cubicBezTo>
                    <a:pt x="18" y="167"/>
                    <a:pt x="0" y="185"/>
                    <a:pt x="0" y="208"/>
                  </a:cubicBezTo>
                  <a:lnTo>
                    <a:pt x="0" y="314"/>
                  </a:lnTo>
                  <a:lnTo>
                    <a:pt x="0" y="505"/>
                  </a:lnTo>
                  <a:lnTo>
                    <a:pt x="0" y="536"/>
                  </a:lnTo>
                  <a:lnTo>
                    <a:pt x="0" y="727"/>
                  </a:lnTo>
                  <a:lnTo>
                    <a:pt x="0" y="751"/>
                  </a:lnTo>
                  <a:cubicBezTo>
                    <a:pt x="0" y="773"/>
                    <a:pt x="18" y="791"/>
                    <a:pt x="40" y="791"/>
                  </a:cubicBezTo>
                  <a:lnTo>
                    <a:pt x="427" y="791"/>
                  </a:lnTo>
                  <a:cubicBezTo>
                    <a:pt x="420" y="773"/>
                    <a:pt x="415" y="755"/>
                    <a:pt x="413" y="736"/>
                  </a:cubicBezTo>
                  <a:close/>
                  <a:moveTo>
                    <a:pt x="32" y="314"/>
                  </a:moveTo>
                  <a:lnTo>
                    <a:pt x="32" y="314"/>
                  </a:lnTo>
                  <a:cubicBezTo>
                    <a:pt x="32" y="309"/>
                    <a:pt x="36" y="306"/>
                    <a:pt x="40" y="306"/>
                  </a:cubicBezTo>
                  <a:lnTo>
                    <a:pt x="252" y="306"/>
                  </a:lnTo>
                  <a:lnTo>
                    <a:pt x="252" y="505"/>
                  </a:lnTo>
                  <a:lnTo>
                    <a:pt x="32" y="505"/>
                  </a:lnTo>
                  <a:lnTo>
                    <a:pt x="32" y="314"/>
                  </a:lnTo>
                  <a:close/>
                  <a:moveTo>
                    <a:pt x="252" y="536"/>
                  </a:moveTo>
                  <a:lnTo>
                    <a:pt x="252" y="536"/>
                  </a:lnTo>
                  <a:lnTo>
                    <a:pt x="252" y="736"/>
                  </a:lnTo>
                  <a:lnTo>
                    <a:pt x="40" y="736"/>
                  </a:lnTo>
                  <a:cubicBezTo>
                    <a:pt x="36" y="736"/>
                    <a:pt x="32" y="732"/>
                    <a:pt x="32" y="727"/>
                  </a:cubicBezTo>
                  <a:lnTo>
                    <a:pt x="32" y="536"/>
                  </a:lnTo>
                  <a:lnTo>
                    <a:pt x="252" y="536"/>
                  </a:lnTo>
                  <a:close/>
                  <a:moveTo>
                    <a:pt x="284" y="505"/>
                  </a:moveTo>
                  <a:lnTo>
                    <a:pt x="284" y="505"/>
                  </a:lnTo>
                  <a:lnTo>
                    <a:pt x="284" y="306"/>
                  </a:lnTo>
                  <a:lnTo>
                    <a:pt x="495" y="306"/>
                  </a:lnTo>
                  <a:lnTo>
                    <a:pt x="495" y="505"/>
                  </a:lnTo>
                  <a:lnTo>
                    <a:pt x="284" y="505"/>
                  </a:lnTo>
                  <a:close/>
                  <a:moveTo>
                    <a:pt x="511" y="207"/>
                  </a:moveTo>
                  <a:lnTo>
                    <a:pt x="511" y="207"/>
                  </a:lnTo>
                  <a:cubicBezTo>
                    <a:pt x="526" y="207"/>
                    <a:pt x="538" y="219"/>
                    <a:pt x="538" y="235"/>
                  </a:cubicBezTo>
                  <a:cubicBezTo>
                    <a:pt x="538" y="250"/>
                    <a:pt x="526" y="262"/>
                    <a:pt x="511" y="262"/>
                  </a:cubicBezTo>
                  <a:cubicBezTo>
                    <a:pt x="496" y="262"/>
                    <a:pt x="483" y="250"/>
                    <a:pt x="483" y="235"/>
                  </a:cubicBezTo>
                  <a:cubicBezTo>
                    <a:pt x="483" y="219"/>
                    <a:pt x="496" y="207"/>
                    <a:pt x="511" y="207"/>
                  </a:cubicBezTo>
                  <a:close/>
                  <a:moveTo>
                    <a:pt x="268" y="207"/>
                  </a:moveTo>
                  <a:lnTo>
                    <a:pt x="268" y="207"/>
                  </a:lnTo>
                  <a:cubicBezTo>
                    <a:pt x="283" y="207"/>
                    <a:pt x="295" y="219"/>
                    <a:pt x="295" y="235"/>
                  </a:cubicBezTo>
                  <a:cubicBezTo>
                    <a:pt x="295" y="250"/>
                    <a:pt x="283" y="262"/>
                    <a:pt x="268" y="262"/>
                  </a:cubicBezTo>
                  <a:cubicBezTo>
                    <a:pt x="253" y="262"/>
                    <a:pt x="241" y="250"/>
                    <a:pt x="241" y="235"/>
                  </a:cubicBezTo>
                  <a:cubicBezTo>
                    <a:pt x="241" y="219"/>
                    <a:pt x="253" y="207"/>
                    <a:pt x="268" y="2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1467">
                <a:solidFill>
                  <a:schemeClr val="tx2"/>
                </a:solidFill>
              </a:endParaRPr>
            </a:p>
          </p:txBody>
        </p:sp>
      </p:grpSp>
      <p:grpSp>
        <p:nvGrpSpPr>
          <p:cNvPr id="56" name="PA_组合 68"/>
          <p:cNvGrpSpPr/>
          <p:nvPr>
            <p:custDataLst>
              <p:tags r:id="rId27"/>
            </p:custDataLst>
          </p:nvPr>
        </p:nvGrpSpPr>
        <p:grpSpPr>
          <a:xfrm>
            <a:off x="7062231" y="4746918"/>
            <a:ext cx="458433" cy="413329"/>
            <a:chOff x="8561064" y="4494001"/>
            <a:chExt cx="343825" cy="309997"/>
          </a:xfrm>
        </p:grpSpPr>
        <p:sp>
          <p:nvSpPr>
            <p:cNvPr id="57" name="Freeform 5"/>
            <p:cNvSpPr>
              <a:spLocks/>
            </p:cNvSpPr>
            <p:nvPr/>
          </p:nvSpPr>
          <p:spPr bwMode="auto">
            <a:xfrm>
              <a:off x="8561064" y="4494001"/>
              <a:ext cx="343825" cy="3099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lumMod val="65000"/>
              </a:schemeClr>
            </a:solidFill>
            <a:ln w="9525"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zh-CN" altLang="en-US" sz="2400" dirty="0">
                <a:solidFill>
                  <a:schemeClr val="tx2"/>
                </a:solidFill>
                <a:latin typeface="Calibri"/>
                <a:ea typeface="微软雅黑" pitchFamily="34" charset="-122"/>
              </a:endParaRPr>
            </a:p>
          </p:txBody>
        </p:sp>
        <p:sp>
          <p:nvSpPr>
            <p:cNvPr id="58" name="Freeform 16"/>
            <p:cNvSpPr>
              <a:spLocks noEditPoints="1"/>
            </p:cNvSpPr>
            <p:nvPr/>
          </p:nvSpPr>
          <p:spPr bwMode="auto">
            <a:xfrm>
              <a:off x="8663995" y="4561582"/>
              <a:ext cx="137962" cy="180187"/>
            </a:xfrm>
            <a:custGeom>
              <a:avLst/>
              <a:gdLst>
                <a:gd name="T0" fmla="*/ 742 w 1097"/>
                <a:gd name="T1" fmla="*/ 209 h 1435"/>
                <a:gd name="T2" fmla="*/ 1058 w 1097"/>
                <a:gd name="T3" fmla="*/ 264 h 1435"/>
                <a:gd name="T4" fmla="*/ 1033 w 1097"/>
                <a:gd name="T5" fmla="*/ 308 h 1435"/>
                <a:gd name="T6" fmla="*/ 843 w 1097"/>
                <a:gd name="T7" fmla="*/ 254 h 1435"/>
                <a:gd name="T8" fmla="*/ 945 w 1097"/>
                <a:gd name="T9" fmla="*/ 343 h 1435"/>
                <a:gd name="T10" fmla="*/ 893 w 1097"/>
                <a:gd name="T11" fmla="*/ 363 h 1435"/>
                <a:gd name="T12" fmla="*/ 741 w 1097"/>
                <a:gd name="T13" fmla="*/ 269 h 1435"/>
                <a:gd name="T14" fmla="*/ 691 w 1097"/>
                <a:gd name="T15" fmla="*/ 238 h 1435"/>
                <a:gd name="T16" fmla="*/ 742 w 1097"/>
                <a:gd name="T17" fmla="*/ 209 h 1435"/>
                <a:gd name="T18" fmla="*/ 555 w 1097"/>
                <a:gd name="T19" fmla="*/ 958 h 1435"/>
                <a:gd name="T20" fmla="*/ 555 w 1097"/>
                <a:gd name="T21" fmla="*/ 958 h 1435"/>
                <a:gd name="T22" fmla="*/ 585 w 1097"/>
                <a:gd name="T23" fmla="*/ 943 h 1435"/>
                <a:gd name="T24" fmla="*/ 594 w 1097"/>
                <a:gd name="T25" fmla="*/ 919 h 1435"/>
                <a:gd name="T26" fmla="*/ 586 w 1097"/>
                <a:gd name="T27" fmla="*/ 898 h 1435"/>
                <a:gd name="T28" fmla="*/ 555 w 1097"/>
                <a:gd name="T29" fmla="*/ 881 h 1435"/>
                <a:gd name="T30" fmla="*/ 555 w 1097"/>
                <a:gd name="T31" fmla="*/ 958 h 1435"/>
                <a:gd name="T32" fmla="*/ 519 w 1097"/>
                <a:gd name="T33" fmla="*/ 721 h 1435"/>
                <a:gd name="T34" fmla="*/ 519 w 1097"/>
                <a:gd name="T35" fmla="*/ 721 h 1435"/>
                <a:gd name="T36" fmla="*/ 498 w 1097"/>
                <a:gd name="T37" fmla="*/ 769 h 1435"/>
                <a:gd name="T38" fmla="*/ 519 w 1097"/>
                <a:gd name="T39" fmla="*/ 782 h 1435"/>
                <a:gd name="T40" fmla="*/ 519 w 1097"/>
                <a:gd name="T41" fmla="*/ 721 h 1435"/>
                <a:gd name="T42" fmla="*/ 674 w 1097"/>
                <a:gd name="T43" fmla="*/ 745 h 1435"/>
                <a:gd name="T44" fmla="*/ 674 w 1097"/>
                <a:gd name="T45" fmla="*/ 745 h 1435"/>
                <a:gd name="T46" fmla="*/ 585 w 1097"/>
                <a:gd name="T47" fmla="*/ 759 h 1435"/>
                <a:gd name="T48" fmla="*/ 555 w 1097"/>
                <a:gd name="T49" fmla="*/ 722 h 1435"/>
                <a:gd name="T50" fmla="*/ 555 w 1097"/>
                <a:gd name="T51" fmla="*/ 791 h 1435"/>
                <a:gd name="T52" fmla="*/ 653 w 1097"/>
                <a:gd name="T53" fmla="*/ 833 h 1435"/>
                <a:gd name="T54" fmla="*/ 633 w 1097"/>
                <a:gd name="T55" fmla="*/ 999 h 1435"/>
                <a:gd name="T56" fmla="*/ 555 w 1097"/>
                <a:gd name="T57" fmla="*/ 1020 h 1435"/>
                <a:gd name="T58" fmla="*/ 555 w 1097"/>
                <a:gd name="T59" fmla="*/ 1066 h 1435"/>
                <a:gd name="T60" fmla="*/ 519 w 1097"/>
                <a:gd name="T61" fmla="*/ 1066 h 1435"/>
                <a:gd name="T62" fmla="*/ 519 w 1097"/>
                <a:gd name="T63" fmla="*/ 1020 h 1435"/>
                <a:gd name="T64" fmla="*/ 386 w 1097"/>
                <a:gd name="T65" fmla="*/ 913 h 1435"/>
                <a:gd name="T66" fmla="*/ 484 w 1097"/>
                <a:gd name="T67" fmla="*/ 902 h 1435"/>
                <a:gd name="T68" fmla="*/ 519 w 1097"/>
                <a:gd name="T69" fmla="*/ 955 h 1435"/>
                <a:gd name="T70" fmla="*/ 519 w 1097"/>
                <a:gd name="T71" fmla="*/ 870 h 1435"/>
                <a:gd name="T72" fmla="*/ 450 w 1097"/>
                <a:gd name="T73" fmla="*/ 847 h 1435"/>
                <a:gd name="T74" fmla="*/ 430 w 1097"/>
                <a:gd name="T75" fmla="*/ 690 h 1435"/>
                <a:gd name="T76" fmla="*/ 519 w 1097"/>
                <a:gd name="T77" fmla="*/ 658 h 1435"/>
                <a:gd name="T78" fmla="*/ 519 w 1097"/>
                <a:gd name="T79" fmla="*/ 635 h 1435"/>
                <a:gd name="T80" fmla="*/ 555 w 1097"/>
                <a:gd name="T81" fmla="*/ 635 h 1435"/>
                <a:gd name="T82" fmla="*/ 555 w 1097"/>
                <a:gd name="T83" fmla="*/ 658 h 1435"/>
                <a:gd name="T84" fmla="*/ 674 w 1097"/>
                <a:gd name="T85" fmla="*/ 745 h 1435"/>
                <a:gd name="T86" fmla="*/ 19 w 1097"/>
                <a:gd name="T87" fmla="*/ 1010 h 1435"/>
                <a:gd name="T88" fmla="*/ 19 w 1097"/>
                <a:gd name="T89" fmla="*/ 1010 h 1435"/>
                <a:gd name="T90" fmla="*/ 1039 w 1097"/>
                <a:gd name="T91" fmla="*/ 1030 h 1435"/>
                <a:gd name="T92" fmla="*/ 645 w 1097"/>
                <a:gd name="T93" fmla="*/ 236 h 1435"/>
                <a:gd name="T94" fmla="*/ 790 w 1097"/>
                <a:gd name="T95" fmla="*/ 59 h 1435"/>
                <a:gd name="T96" fmla="*/ 547 w 1097"/>
                <a:gd name="T97" fmla="*/ 58 h 1435"/>
                <a:gd name="T98" fmla="*/ 353 w 1097"/>
                <a:gd name="T99" fmla="*/ 121 h 1435"/>
                <a:gd name="T100" fmla="*/ 444 w 1097"/>
                <a:gd name="T101" fmla="*/ 228 h 1435"/>
                <a:gd name="T102" fmla="*/ 19 w 1097"/>
                <a:gd name="T103" fmla="*/ 1010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97" h="1435">
                  <a:moveTo>
                    <a:pt x="742" y="209"/>
                  </a:moveTo>
                  <a:cubicBezTo>
                    <a:pt x="861" y="197"/>
                    <a:pt x="958" y="200"/>
                    <a:pt x="1058" y="264"/>
                  </a:cubicBezTo>
                  <a:cubicBezTo>
                    <a:pt x="1097" y="288"/>
                    <a:pt x="1065" y="329"/>
                    <a:pt x="1033" y="308"/>
                  </a:cubicBezTo>
                  <a:cubicBezTo>
                    <a:pt x="974" y="271"/>
                    <a:pt x="914" y="256"/>
                    <a:pt x="843" y="254"/>
                  </a:cubicBezTo>
                  <a:cubicBezTo>
                    <a:pt x="878" y="274"/>
                    <a:pt x="922" y="306"/>
                    <a:pt x="945" y="343"/>
                  </a:cubicBezTo>
                  <a:cubicBezTo>
                    <a:pt x="967" y="377"/>
                    <a:pt x="916" y="401"/>
                    <a:pt x="893" y="363"/>
                  </a:cubicBezTo>
                  <a:cubicBezTo>
                    <a:pt x="865" y="316"/>
                    <a:pt x="781" y="273"/>
                    <a:pt x="741" y="269"/>
                  </a:cubicBezTo>
                  <a:cubicBezTo>
                    <a:pt x="724" y="259"/>
                    <a:pt x="708" y="247"/>
                    <a:pt x="691" y="238"/>
                  </a:cubicBezTo>
                  <a:cubicBezTo>
                    <a:pt x="708" y="230"/>
                    <a:pt x="726" y="220"/>
                    <a:pt x="742" y="209"/>
                  </a:cubicBezTo>
                  <a:close/>
                  <a:moveTo>
                    <a:pt x="555" y="958"/>
                  </a:moveTo>
                  <a:lnTo>
                    <a:pt x="555" y="958"/>
                  </a:lnTo>
                  <a:cubicBezTo>
                    <a:pt x="568" y="955"/>
                    <a:pt x="578" y="950"/>
                    <a:pt x="585" y="943"/>
                  </a:cubicBezTo>
                  <a:cubicBezTo>
                    <a:pt x="591" y="936"/>
                    <a:pt x="594" y="928"/>
                    <a:pt x="594" y="919"/>
                  </a:cubicBezTo>
                  <a:cubicBezTo>
                    <a:pt x="594" y="912"/>
                    <a:pt x="592" y="905"/>
                    <a:pt x="586" y="898"/>
                  </a:cubicBezTo>
                  <a:cubicBezTo>
                    <a:pt x="581" y="892"/>
                    <a:pt x="570" y="886"/>
                    <a:pt x="555" y="881"/>
                  </a:cubicBezTo>
                  <a:lnTo>
                    <a:pt x="555" y="958"/>
                  </a:lnTo>
                  <a:close/>
                  <a:moveTo>
                    <a:pt x="519" y="721"/>
                  </a:moveTo>
                  <a:lnTo>
                    <a:pt x="519" y="721"/>
                  </a:lnTo>
                  <a:cubicBezTo>
                    <a:pt x="497" y="728"/>
                    <a:pt x="481" y="748"/>
                    <a:pt x="498" y="769"/>
                  </a:cubicBezTo>
                  <a:cubicBezTo>
                    <a:pt x="502" y="774"/>
                    <a:pt x="509" y="779"/>
                    <a:pt x="519" y="782"/>
                  </a:cubicBezTo>
                  <a:lnTo>
                    <a:pt x="519" y="721"/>
                  </a:lnTo>
                  <a:close/>
                  <a:moveTo>
                    <a:pt x="674" y="745"/>
                  </a:moveTo>
                  <a:lnTo>
                    <a:pt x="674" y="745"/>
                  </a:lnTo>
                  <a:lnTo>
                    <a:pt x="585" y="759"/>
                  </a:lnTo>
                  <a:cubicBezTo>
                    <a:pt x="577" y="740"/>
                    <a:pt x="573" y="732"/>
                    <a:pt x="555" y="722"/>
                  </a:cubicBezTo>
                  <a:lnTo>
                    <a:pt x="555" y="791"/>
                  </a:lnTo>
                  <a:cubicBezTo>
                    <a:pt x="604" y="804"/>
                    <a:pt x="636" y="818"/>
                    <a:pt x="653" y="833"/>
                  </a:cubicBezTo>
                  <a:cubicBezTo>
                    <a:pt x="706" y="880"/>
                    <a:pt x="690" y="962"/>
                    <a:pt x="633" y="999"/>
                  </a:cubicBezTo>
                  <a:cubicBezTo>
                    <a:pt x="611" y="1013"/>
                    <a:pt x="584" y="1019"/>
                    <a:pt x="555" y="1020"/>
                  </a:cubicBezTo>
                  <a:lnTo>
                    <a:pt x="555" y="1066"/>
                  </a:lnTo>
                  <a:lnTo>
                    <a:pt x="519" y="1066"/>
                  </a:lnTo>
                  <a:lnTo>
                    <a:pt x="519" y="1020"/>
                  </a:lnTo>
                  <a:cubicBezTo>
                    <a:pt x="447" y="1014"/>
                    <a:pt x="399" y="987"/>
                    <a:pt x="386" y="913"/>
                  </a:cubicBezTo>
                  <a:lnTo>
                    <a:pt x="484" y="902"/>
                  </a:lnTo>
                  <a:cubicBezTo>
                    <a:pt x="489" y="929"/>
                    <a:pt x="494" y="943"/>
                    <a:pt x="519" y="955"/>
                  </a:cubicBezTo>
                  <a:lnTo>
                    <a:pt x="519" y="870"/>
                  </a:lnTo>
                  <a:cubicBezTo>
                    <a:pt x="487" y="861"/>
                    <a:pt x="464" y="853"/>
                    <a:pt x="450" y="847"/>
                  </a:cubicBezTo>
                  <a:cubicBezTo>
                    <a:pt x="391" y="818"/>
                    <a:pt x="384" y="735"/>
                    <a:pt x="430" y="690"/>
                  </a:cubicBezTo>
                  <a:cubicBezTo>
                    <a:pt x="450" y="671"/>
                    <a:pt x="480" y="660"/>
                    <a:pt x="519" y="658"/>
                  </a:cubicBezTo>
                  <a:lnTo>
                    <a:pt x="519" y="635"/>
                  </a:lnTo>
                  <a:lnTo>
                    <a:pt x="555" y="635"/>
                  </a:lnTo>
                  <a:lnTo>
                    <a:pt x="555" y="658"/>
                  </a:lnTo>
                  <a:cubicBezTo>
                    <a:pt x="613" y="662"/>
                    <a:pt x="661" y="683"/>
                    <a:pt x="674" y="745"/>
                  </a:cubicBezTo>
                  <a:close/>
                  <a:moveTo>
                    <a:pt x="19" y="1010"/>
                  </a:moveTo>
                  <a:lnTo>
                    <a:pt x="19" y="1010"/>
                  </a:lnTo>
                  <a:cubicBezTo>
                    <a:pt x="47" y="1410"/>
                    <a:pt x="970" y="1435"/>
                    <a:pt x="1039" y="1030"/>
                  </a:cubicBezTo>
                  <a:cubicBezTo>
                    <a:pt x="1094" y="711"/>
                    <a:pt x="844" y="315"/>
                    <a:pt x="645" y="236"/>
                  </a:cubicBezTo>
                  <a:cubicBezTo>
                    <a:pt x="739" y="209"/>
                    <a:pt x="782" y="158"/>
                    <a:pt x="790" y="59"/>
                  </a:cubicBezTo>
                  <a:cubicBezTo>
                    <a:pt x="691" y="118"/>
                    <a:pt x="643" y="121"/>
                    <a:pt x="547" y="58"/>
                  </a:cubicBezTo>
                  <a:cubicBezTo>
                    <a:pt x="461" y="0"/>
                    <a:pt x="308" y="2"/>
                    <a:pt x="353" y="121"/>
                  </a:cubicBezTo>
                  <a:cubicBezTo>
                    <a:pt x="367" y="157"/>
                    <a:pt x="400" y="197"/>
                    <a:pt x="444" y="228"/>
                  </a:cubicBezTo>
                  <a:cubicBezTo>
                    <a:pt x="118" y="385"/>
                    <a:pt x="0" y="750"/>
                    <a:pt x="19" y="1010"/>
                  </a:cubicBezTo>
                  <a:close/>
                </a:path>
              </a:pathLst>
            </a:custGeom>
            <a:solidFill>
              <a:srgbClr val="F8F8F8"/>
            </a:solidFill>
            <a:ln>
              <a:noFill/>
            </a:ln>
          </p:spPr>
          <p:txBody>
            <a:bodyPr vert="horz" wrap="square" lIns="91416" tIns="45708" rIns="91416" bIns="45708" numCol="1" anchor="t" anchorCtr="0" compatLnSpc="1">
              <a:prstTxWarp prst="textNoShape">
                <a:avLst/>
              </a:prstTxWarp>
            </a:bodyPr>
            <a:lstStyle/>
            <a:p>
              <a:endParaRPr lang="zh-CN" altLang="en-US" sz="1867">
                <a:solidFill>
                  <a:schemeClr val="tx2"/>
                </a:solidFill>
              </a:endParaRPr>
            </a:p>
          </p:txBody>
        </p:sp>
      </p:grpSp>
    </p:spTree>
    <p:extLst>
      <p:ext uri="{BB962C8B-B14F-4D97-AF65-F5344CB8AC3E}">
        <p14:creationId xmlns:p14="http://schemas.microsoft.com/office/powerpoint/2010/main" val="155819815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66000">
                                          <p:cBhvr additive="base">
                                            <p:cTn id="7" dur="1500" fill="hold"/>
                                            <p:tgtEl>
                                              <p:spTgt spid="32"/>
                                            </p:tgtEl>
                                            <p:attrNameLst>
                                              <p:attrName>ppt_x</p:attrName>
                                            </p:attrNameLst>
                                          </p:cBhvr>
                                          <p:tavLst>
                                            <p:tav tm="0">
                                              <p:val>
                                                <p:strVal val="#ppt_x"/>
                                              </p:val>
                                            </p:tav>
                                            <p:tav tm="100000">
                                              <p:val>
                                                <p:strVal val="#ppt_x"/>
                                              </p:val>
                                            </p:tav>
                                          </p:tavLst>
                                        </p:anim>
                                        <p:anim calcmode="lin" valueType="num" p14:bounceEnd="66000">
                                          <p:cBhvr additive="base">
                                            <p:cTn id="8" dur="1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4000">
                                      <p:stCondLst>
                                        <p:cond delay="200"/>
                                      </p:stCondLst>
                                      <p:childTnLst>
                                        <p:set>
                                          <p:cBhvr>
                                            <p:cTn id="10" dur="1" fill="hold">
                                              <p:stCondLst>
                                                <p:cond delay="0"/>
                                              </p:stCondLst>
                                            </p:cTn>
                                            <p:tgtEl>
                                              <p:spTgt spid="36"/>
                                            </p:tgtEl>
                                            <p:attrNameLst>
                                              <p:attrName>style.visibility</p:attrName>
                                            </p:attrNameLst>
                                          </p:cBhvr>
                                          <p:to>
                                            <p:strVal val="visible"/>
                                          </p:to>
                                        </p:set>
                                        <p:anim calcmode="lin" valueType="num" p14:bounceEnd="54000">
                                          <p:cBhvr additive="base">
                                            <p:cTn id="11" dur="1500" fill="hold"/>
                                            <p:tgtEl>
                                              <p:spTgt spid="36"/>
                                            </p:tgtEl>
                                            <p:attrNameLst>
                                              <p:attrName>ppt_x</p:attrName>
                                            </p:attrNameLst>
                                          </p:cBhvr>
                                          <p:tavLst>
                                            <p:tav tm="0">
                                              <p:val>
                                                <p:strVal val="#ppt_x"/>
                                              </p:val>
                                            </p:tav>
                                            <p:tav tm="100000">
                                              <p:val>
                                                <p:strVal val="#ppt_x"/>
                                              </p:val>
                                            </p:tav>
                                          </p:tavLst>
                                        </p:anim>
                                        <p:anim calcmode="lin" valueType="num" p14:bounceEnd="54000">
                                          <p:cBhvr additive="base">
                                            <p:cTn id="12" dur="1500" fill="hold"/>
                                            <p:tgtEl>
                                              <p:spTgt spid="36"/>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49000">
                                      <p:stCondLst>
                                        <p:cond delay="300"/>
                                      </p:stCondLst>
                                      <p:childTnLst>
                                        <p:set>
                                          <p:cBhvr>
                                            <p:cTn id="14" dur="1" fill="hold">
                                              <p:stCondLst>
                                                <p:cond delay="0"/>
                                              </p:stCondLst>
                                            </p:cTn>
                                            <p:tgtEl>
                                              <p:spTgt spid="33"/>
                                            </p:tgtEl>
                                            <p:attrNameLst>
                                              <p:attrName>style.visibility</p:attrName>
                                            </p:attrNameLst>
                                          </p:cBhvr>
                                          <p:to>
                                            <p:strVal val="visible"/>
                                          </p:to>
                                        </p:set>
                                        <p:anim calcmode="lin" valueType="num" p14:bounceEnd="49000">
                                          <p:cBhvr additive="base">
                                            <p:cTn id="15" dur="1500" fill="hold"/>
                                            <p:tgtEl>
                                              <p:spTgt spid="33"/>
                                            </p:tgtEl>
                                            <p:attrNameLst>
                                              <p:attrName>ppt_x</p:attrName>
                                            </p:attrNameLst>
                                          </p:cBhvr>
                                          <p:tavLst>
                                            <p:tav tm="0">
                                              <p:val>
                                                <p:strVal val="#ppt_x"/>
                                              </p:val>
                                            </p:tav>
                                            <p:tav tm="100000">
                                              <p:val>
                                                <p:strVal val="#ppt_x"/>
                                              </p:val>
                                            </p:tav>
                                          </p:tavLst>
                                        </p:anim>
                                        <p:anim calcmode="lin" valueType="num" p14:bounceEnd="49000">
                                          <p:cBhvr additive="base">
                                            <p:cTn id="16" dur="1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9000">
                                      <p:stCondLst>
                                        <p:cond delay="400"/>
                                      </p:stCondLst>
                                      <p:childTnLst>
                                        <p:set>
                                          <p:cBhvr>
                                            <p:cTn id="18" dur="1" fill="hold">
                                              <p:stCondLst>
                                                <p:cond delay="0"/>
                                              </p:stCondLst>
                                            </p:cTn>
                                            <p:tgtEl>
                                              <p:spTgt spid="37"/>
                                            </p:tgtEl>
                                            <p:attrNameLst>
                                              <p:attrName>style.visibility</p:attrName>
                                            </p:attrNameLst>
                                          </p:cBhvr>
                                          <p:to>
                                            <p:strVal val="visible"/>
                                          </p:to>
                                        </p:set>
                                        <p:anim calcmode="lin" valueType="num" p14:bounceEnd="49000">
                                          <p:cBhvr additive="base">
                                            <p:cTn id="19" dur="1500" fill="hold"/>
                                            <p:tgtEl>
                                              <p:spTgt spid="37"/>
                                            </p:tgtEl>
                                            <p:attrNameLst>
                                              <p:attrName>ppt_x</p:attrName>
                                            </p:attrNameLst>
                                          </p:cBhvr>
                                          <p:tavLst>
                                            <p:tav tm="0">
                                              <p:val>
                                                <p:strVal val="#ppt_x"/>
                                              </p:val>
                                            </p:tav>
                                            <p:tav tm="100000">
                                              <p:val>
                                                <p:strVal val="#ppt_x"/>
                                              </p:val>
                                            </p:tav>
                                          </p:tavLst>
                                        </p:anim>
                                        <p:anim calcmode="lin" valueType="num" p14:bounceEnd="49000">
                                          <p:cBhvr additive="base">
                                            <p:cTn id="20" dur="15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14:presetBounceEnd="49000">
                                      <p:stCondLst>
                                        <p:cond delay="500"/>
                                      </p:stCondLst>
                                      <p:childTnLst>
                                        <p:set>
                                          <p:cBhvr>
                                            <p:cTn id="22" dur="1" fill="hold">
                                              <p:stCondLst>
                                                <p:cond delay="0"/>
                                              </p:stCondLst>
                                            </p:cTn>
                                            <p:tgtEl>
                                              <p:spTgt spid="34"/>
                                            </p:tgtEl>
                                            <p:attrNameLst>
                                              <p:attrName>style.visibility</p:attrName>
                                            </p:attrNameLst>
                                          </p:cBhvr>
                                          <p:to>
                                            <p:strVal val="visible"/>
                                          </p:to>
                                        </p:set>
                                        <p:anim calcmode="lin" valueType="num" p14:bounceEnd="49000">
                                          <p:cBhvr additive="base">
                                            <p:cTn id="23" dur="1500" fill="hold"/>
                                            <p:tgtEl>
                                              <p:spTgt spid="34"/>
                                            </p:tgtEl>
                                            <p:attrNameLst>
                                              <p:attrName>ppt_x</p:attrName>
                                            </p:attrNameLst>
                                          </p:cBhvr>
                                          <p:tavLst>
                                            <p:tav tm="0">
                                              <p:val>
                                                <p:strVal val="#ppt_x"/>
                                              </p:val>
                                            </p:tav>
                                            <p:tav tm="100000">
                                              <p:val>
                                                <p:strVal val="#ppt_x"/>
                                              </p:val>
                                            </p:tav>
                                          </p:tavLst>
                                        </p:anim>
                                        <p:anim calcmode="lin" valueType="num" p14:bounceEnd="49000">
                                          <p:cBhvr additive="base">
                                            <p:cTn id="24" dur="1500" fill="hold"/>
                                            <p:tgtEl>
                                              <p:spTgt spid="34"/>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14:presetBounceEnd="49000">
                                      <p:stCondLst>
                                        <p:cond delay="600"/>
                                      </p:stCondLst>
                                      <p:childTnLst>
                                        <p:set>
                                          <p:cBhvr>
                                            <p:cTn id="26" dur="1" fill="hold">
                                              <p:stCondLst>
                                                <p:cond delay="0"/>
                                              </p:stCondLst>
                                            </p:cTn>
                                            <p:tgtEl>
                                              <p:spTgt spid="38"/>
                                            </p:tgtEl>
                                            <p:attrNameLst>
                                              <p:attrName>style.visibility</p:attrName>
                                            </p:attrNameLst>
                                          </p:cBhvr>
                                          <p:to>
                                            <p:strVal val="visible"/>
                                          </p:to>
                                        </p:set>
                                        <p:anim calcmode="lin" valueType="num" p14:bounceEnd="49000">
                                          <p:cBhvr additive="base">
                                            <p:cTn id="27" dur="1500" fill="hold"/>
                                            <p:tgtEl>
                                              <p:spTgt spid="38"/>
                                            </p:tgtEl>
                                            <p:attrNameLst>
                                              <p:attrName>ppt_x</p:attrName>
                                            </p:attrNameLst>
                                          </p:cBhvr>
                                          <p:tavLst>
                                            <p:tav tm="0">
                                              <p:val>
                                                <p:strVal val="#ppt_x"/>
                                              </p:val>
                                            </p:tav>
                                            <p:tav tm="100000">
                                              <p:val>
                                                <p:strVal val="#ppt_x"/>
                                              </p:val>
                                            </p:tav>
                                          </p:tavLst>
                                        </p:anim>
                                        <p:anim calcmode="lin" valueType="num" p14:bounceEnd="49000">
                                          <p:cBhvr additive="base">
                                            <p:cTn id="28" dur="1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49000">
                                      <p:stCondLst>
                                        <p:cond delay="700"/>
                                      </p:stCondLst>
                                      <p:childTnLst>
                                        <p:set>
                                          <p:cBhvr>
                                            <p:cTn id="30" dur="1" fill="hold">
                                              <p:stCondLst>
                                                <p:cond delay="0"/>
                                              </p:stCondLst>
                                            </p:cTn>
                                            <p:tgtEl>
                                              <p:spTgt spid="35"/>
                                            </p:tgtEl>
                                            <p:attrNameLst>
                                              <p:attrName>style.visibility</p:attrName>
                                            </p:attrNameLst>
                                          </p:cBhvr>
                                          <p:to>
                                            <p:strVal val="visible"/>
                                          </p:to>
                                        </p:set>
                                        <p:anim calcmode="lin" valueType="num" p14:bounceEnd="49000">
                                          <p:cBhvr additive="base">
                                            <p:cTn id="31" dur="1500" fill="hold"/>
                                            <p:tgtEl>
                                              <p:spTgt spid="35"/>
                                            </p:tgtEl>
                                            <p:attrNameLst>
                                              <p:attrName>ppt_x</p:attrName>
                                            </p:attrNameLst>
                                          </p:cBhvr>
                                          <p:tavLst>
                                            <p:tav tm="0">
                                              <p:val>
                                                <p:strVal val="#ppt_x"/>
                                              </p:val>
                                            </p:tav>
                                            <p:tav tm="100000">
                                              <p:val>
                                                <p:strVal val="#ppt_x"/>
                                              </p:val>
                                            </p:tav>
                                          </p:tavLst>
                                        </p:anim>
                                        <p:anim calcmode="lin" valueType="num" p14:bounceEnd="49000">
                                          <p:cBhvr additive="base">
                                            <p:cTn id="32" dur="1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49000">
                                      <p:stCondLst>
                                        <p:cond delay="800"/>
                                      </p:stCondLst>
                                      <p:childTnLst>
                                        <p:set>
                                          <p:cBhvr>
                                            <p:cTn id="34" dur="1" fill="hold">
                                              <p:stCondLst>
                                                <p:cond delay="0"/>
                                              </p:stCondLst>
                                            </p:cTn>
                                            <p:tgtEl>
                                              <p:spTgt spid="39"/>
                                            </p:tgtEl>
                                            <p:attrNameLst>
                                              <p:attrName>style.visibility</p:attrName>
                                            </p:attrNameLst>
                                          </p:cBhvr>
                                          <p:to>
                                            <p:strVal val="visible"/>
                                          </p:to>
                                        </p:set>
                                        <p:anim calcmode="lin" valueType="num" p14:bounceEnd="49000">
                                          <p:cBhvr additive="base">
                                            <p:cTn id="35" dur="1500" fill="hold"/>
                                            <p:tgtEl>
                                              <p:spTgt spid="39"/>
                                            </p:tgtEl>
                                            <p:attrNameLst>
                                              <p:attrName>ppt_x</p:attrName>
                                            </p:attrNameLst>
                                          </p:cBhvr>
                                          <p:tavLst>
                                            <p:tav tm="0">
                                              <p:val>
                                                <p:strVal val="#ppt_x"/>
                                              </p:val>
                                            </p:tav>
                                            <p:tav tm="100000">
                                              <p:val>
                                                <p:strVal val="#ppt_x"/>
                                              </p:val>
                                            </p:tav>
                                          </p:tavLst>
                                        </p:anim>
                                        <p:anim calcmode="lin" valueType="num" p14:bounceEnd="49000">
                                          <p:cBhvr additive="base">
                                            <p:cTn id="36" dur="1500" fill="hold"/>
                                            <p:tgtEl>
                                              <p:spTgt spid="39"/>
                                            </p:tgtEl>
                                            <p:attrNameLst>
                                              <p:attrName>ppt_y</p:attrName>
                                            </p:attrNameLst>
                                          </p:cBhvr>
                                          <p:tavLst>
                                            <p:tav tm="0">
                                              <p:val>
                                                <p:strVal val="1+#ppt_h/2"/>
                                              </p:val>
                                            </p:tav>
                                            <p:tav tm="100000">
                                              <p:val>
                                                <p:strVal val="#ppt_y"/>
                                              </p:val>
                                            </p:tav>
                                          </p:tavLst>
                                        </p:anim>
                                      </p:childTnLst>
                                    </p:cTn>
                                  </p:par>
                                </p:childTnLst>
                              </p:cTn>
                            </p:par>
                            <p:par>
                              <p:cTn id="37" fill="hold">
                                <p:stCondLst>
                                  <p:cond delay="2300"/>
                                </p:stCondLst>
                                <p:childTnLst>
                                  <p:par>
                                    <p:cTn id="38" presetID="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250" fill="hold"/>
                                            <p:tgtEl>
                                              <p:spTgt spid="2"/>
                                            </p:tgtEl>
                                            <p:attrNameLst>
                                              <p:attrName>ppt_x</p:attrName>
                                            </p:attrNameLst>
                                          </p:cBhvr>
                                          <p:tavLst>
                                            <p:tav tm="0">
                                              <p:val>
                                                <p:strVal val="#ppt_x"/>
                                              </p:val>
                                            </p:tav>
                                            <p:tav tm="100000">
                                              <p:val>
                                                <p:strVal val="#ppt_x"/>
                                              </p:val>
                                            </p:tav>
                                          </p:tavLst>
                                        </p:anim>
                                        <p:anim calcmode="lin" valueType="num">
                                          <p:cBhvr additive="base">
                                            <p:cTn id="41" dur="250" fill="hold"/>
                                            <p:tgtEl>
                                              <p:spTgt spid="2"/>
                                            </p:tgtEl>
                                            <p:attrNameLst>
                                              <p:attrName>ppt_y</p:attrName>
                                            </p:attrNameLst>
                                          </p:cBhvr>
                                          <p:tavLst>
                                            <p:tav tm="0">
                                              <p:val>
                                                <p:strVal val="1+#ppt_h/2"/>
                                              </p:val>
                                            </p:tav>
                                            <p:tav tm="100000">
                                              <p:val>
                                                <p:strVal val="#ppt_y"/>
                                              </p:val>
                                            </p:tav>
                                          </p:tavLst>
                                        </p:anim>
                                      </p:childTnLst>
                                    </p:cTn>
                                  </p:par>
                                </p:childTnLst>
                              </p:cTn>
                            </p:par>
                            <p:par>
                              <p:cTn id="42" fill="hold">
                                <p:stCondLst>
                                  <p:cond delay="2550"/>
                                </p:stCondLst>
                                <p:childTnLst>
                                  <p:par>
                                    <p:cTn id="43" presetID="2" presetClass="entr" presetSubtype="4"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250" fill="hold"/>
                                            <p:tgtEl>
                                              <p:spTgt spid="5"/>
                                            </p:tgtEl>
                                            <p:attrNameLst>
                                              <p:attrName>ppt_x</p:attrName>
                                            </p:attrNameLst>
                                          </p:cBhvr>
                                          <p:tavLst>
                                            <p:tav tm="0">
                                              <p:val>
                                                <p:strVal val="#ppt_x"/>
                                              </p:val>
                                            </p:tav>
                                            <p:tav tm="100000">
                                              <p:val>
                                                <p:strVal val="#ppt_x"/>
                                              </p:val>
                                            </p:tav>
                                          </p:tavLst>
                                        </p:anim>
                                        <p:anim calcmode="lin" valueType="num">
                                          <p:cBhvr additive="base">
                                            <p:cTn id="46" dur="250" fill="hold"/>
                                            <p:tgtEl>
                                              <p:spTgt spid="5"/>
                                            </p:tgtEl>
                                            <p:attrNameLst>
                                              <p:attrName>ppt_y</p:attrName>
                                            </p:attrNameLst>
                                          </p:cBhvr>
                                          <p:tavLst>
                                            <p:tav tm="0">
                                              <p:val>
                                                <p:strVal val="1+#ppt_h/2"/>
                                              </p:val>
                                            </p:tav>
                                            <p:tav tm="100000">
                                              <p:val>
                                                <p:strVal val="#ppt_y"/>
                                              </p:val>
                                            </p:tav>
                                          </p:tavLst>
                                        </p:anim>
                                      </p:childTnLst>
                                    </p:cTn>
                                  </p:par>
                                </p:childTnLst>
                              </p:cTn>
                            </p:par>
                            <p:par>
                              <p:cTn id="47" fill="hold">
                                <p:stCondLst>
                                  <p:cond delay="2800"/>
                                </p:stCondLst>
                                <p:childTnLst>
                                  <p:par>
                                    <p:cTn id="48" presetID="2" presetClass="entr" presetSubtype="4"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250" fill="hold"/>
                                            <p:tgtEl>
                                              <p:spTgt spid="8"/>
                                            </p:tgtEl>
                                            <p:attrNameLst>
                                              <p:attrName>ppt_x</p:attrName>
                                            </p:attrNameLst>
                                          </p:cBhvr>
                                          <p:tavLst>
                                            <p:tav tm="0">
                                              <p:val>
                                                <p:strVal val="#ppt_x"/>
                                              </p:val>
                                            </p:tav>
                                            <p:tav tm="100000">
                                              <p:val>
                                                <p:strVal val="#ppt_x"/>
                                              </p:val>
                                            </p:tav>
                                          </p:tavLst>
                                        </p:anim>
                                        <p:anim calcmode="lin" valueType="num">
                                          <p:cBhvr additive="base">
                                            <p:cTn id="51" dur="250" fill="hold"/>
                                            <p:tgtEl>
                                              <p:spTgt spid="8"/>
                                            </p:tgtEl>
                                            <p:attrNameLst>
                                              <p:attrName>ppt_y</p:attrName>
                                            </p:attrNameLst>
                                          </p:cBhvr>
                                          <p:tavLst>
                                            <p:tav tm="0">
                                              <p:val>
                                                <p:strVal val="1+#ppt_h/2"/>
                                              </p:val>
                                            </p:tav>
                                            <p:tav tm="100000">
                                              <p:val>
                                                <p:strVal val="#ppt_y"/>
                                              </p:val>
                                            </p:tav>
                                          </p:tavLst>
                                        </p:anim>
                                      </p:childTnLst>
                                    </p:cTn>
                                  </p:par>
                                </p:childTnLst>
                              </p:cTn>
                            </p:par>
                            <p:par>
                              <p:cTn id="52" fill="hold">
                                <p:stCondLst>
                                  <p:cond delay="3050"/>
                                </p:stCondLst>
                                <p:childTnLst>
                                  <p:par>
                                    <p:cTn id="53" presetID="2" presetClass="entr" presetSubtype="4"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250" fill="hold"/>
                                            <p:tgtEl>
                                              <p:spTgt spid="11"/>
                                            </p:tgtEl>
                                            <p:attrNameLst>
                                              <p:attrName>ppt_x</p:attrName>
                                            </p:attrNameLst>
                                          </p:cBhvr>
                                          <p:tavLst>
                                            <p:tav tm="0">
                                              <p:val>
                                                <p:strVal val="#ppt_x"/>
                                              </p:val>
                                            </p:tav>
                                            <p:tav tm="100000">
                                              <p:val>
                                                <p:strVal val="#ppt_x"/>
                                              </p:val>
                                            </p:tav>
                                          </p:tavLst>
                                        </p:anim>
                                        <p:anim calcmode="lin" valueType="num">
                                          <p:cBhvr additive="base">
                                            <p:cTn id="56" dur="250" fill="hold"/>
                                            <p:tgtEl>
                                              <p:spTgt spid="11"/>
                                            </p:tgtEl>
                                            <p:attrNameLst>
                                              <p:attrName>ppt_y</p:attrName>
                                            </p:attrNameLst>
                                          </p:cBhvr>
                                          <p:tavLst>
                                            <p:tav tm="0">
                                              <p:val>
                                                <p:strVal val="1+#ppt_h/2"/>
                                              </p:val>
                                            </p:tav>
                                            <p:tav tm="100000">
                                              <p:val>
                                                <p:strVal val="#ppt_y"/>
                                              </p:val>
                                            </p:tav>
                                          </p:tavLst>
                                        </p:anim>
                                      </p:childTnLst>
                                    </p:cTn>
                                  </p:par>
                                </p:childTnLst>
                              </p:cTn>
                            </p:par>
                            <p:par>
                              <p:cTn id="57" fill="hold">
                                <p:stCondLst>
                                  <p:cond delay="3300"/>
                                </p:stCondLst>
                                <p:childTnLst>
                                  <p:par>
                                    <p:cTn id="58" presetID="2" presetClass="entr" presetSubtype="4"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250" fill="hold"/>
                                            <p:tgtEl>
                                              <p:spTgt spid="14"/>
                                            </p:tgtEl>
                                            <p:attrNameLst>
                                              <p:attrName>ppt_x</p:attrName>
                                            </p:attrNameLst>
                                          </p:cBhvr>
                                          <p:tavLst>
                                            <p:tav tm="0">
                                              <p:val>
                                                <p:strVal val="#ppt_x"/>
                                              </p:val>
                                            </p:tav>
                                            <p:tav tm="100000">
                                              <p:val>
                                                <p:strVal val="#ppt_x"/>
                                              </p:val>
                                            </p:tav>
                                          </p:tavLst>
                                        </p:anim>
                                        <p:anim calcmode="lin" valueType="num">
                                          <p:cBhvr additive="base">
                                            <p:cTn id="61" dur="250" fill="hold"/>
                                            <p:tgtEl>
                                              <p:spTgt spid="14"/>
                                            </p:tgtEl>
                                            <p:attrNameLst>
                                              <p:attrName>ppt_y</p:attrName>
                                            </p:attrNameLst>
                                          </p:cBhvr>
                                          <p:tavLst>
                                            <p:tav tm="0">
                                              <p:val>
                                                <p:strVal val="1+#ppt_h/2"/>
                                              </p:val>
                                            </p:tav>
                                            <p:tav tm="100000">
                                              <p:val>
                                                <p:strVal val="#ppt_y"/>
                                              </p:val>
                                            </p:tav>
                                          </p:tavLst>
                                        </p:anim>
                                      </p:childTnLst>
                                    </p:cTn>
                                  </p:par>
                                </p:childTnLst>
                              </p:cTn>
                            </p:par>
                            <p:par>
                              <p:cTn id="62" fill="hold">
                                <p:stCondLst>
                                  <p:cond delay="3550"/>
                                </p:stCondLst>
                                <p:childTnLst>
                                  <p:par>
                                    <p:cTn id="63" presetID="2" presetClass="entr" presetSubtype="4"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250" fill="hold"/>
                                            <p:tgtEl>
                                              <p:spTgt spid="17"/>
                                            </p:tgtEl>
                                            <p:attrNameLst>
                                              <p:attrName>ppt_x</p:attrName>
                                            </p:attrNameLst>
                                          </p:cBhvr>
                                          <p:tavLst>
                                            <p:tav tm="0">
                                              <p:val>
                                                <p:strVal val="#ppt_x"/>
                                              </p:val>
                                            </p:tav>
                                            <p:tav tm="100000">
                                              <p:val>
                                                <p:strVal val="#ppt_x"/>
                                              </p:val>
                                            </p:tav>
                                          </p:tavLst>
                                        </p:anim>
                                        <p:anim calcmode="lin" valueType="num">
                                          <p:cBhvr additive="base">
                                            <p:cTn id="66" dur="250" fill="hold"/>
                                            <p:tgtEl>
                                              <p:spTgt spid="17"/>
                                            </p:tgtEl>
                                            <p:attrNameLst>
                                              <p:attrName>ppt_y</p:attrName>
                                            </p:attrNameLst>
                                          </p:cBhvr>
                                          <p:tavLst>
                                            <p:tav tm="0">
                                              <p:val>
                                                <p:strVal val="1+#ppt_h/2"/>
                                              </p:val>
                                            </p:tav>
                                            <p:tav tm="100000">
                                              <p:val>
                                                <p:strVal val="#ppt_y"/>
                                              </p:val>
                                            </p:tav>
                                          </p:tavLst>
                                        </p:anim>
                                      </p:childTnLst>
                                    </p:cTn>
                                  </p:par>
                                </p:childTnLst>
                              </p:cTn>
                            </p:par>
                            <p:par>
                              <p:cTn id="67" fill="hold">
                                <p:stCondLst>
                                  <p:cond delay="3800"/>
                                </p:stCondLst>
                                <p:childTnLst>
                                  <p:par>
                                    <p:cTn id="68" presetID="2" presetClass="entr" presetSubtype="4" fill="hold" nodeType="after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additive="base">
                                            <p:cTn id="70" dur="250" fill="hold"/>
                                            <p:tgtEl>
                                              <p:spTgt spid="20"/>
                                            </p:tgtEl>
                                            <p:attrNameLst>
                                              <p:attrName>ppt_x</p:attrName>
                                            </p:attrNameLst>
                                          </p:cBhvr>
                                          <p:tavLst>
                                            <p:tav tm="0">
                                              <p:val>
                                                <p:strVal val="#ppt_x"/>
                                              </p:val>
                                            </p:tav>
                                            <p:tav tm="100000">
                                              <p:val>
                                                <p:strVal val="#ppt_x"/>
                                              </p:val>
                                            </p:tav>
                                          </p:tavLst>
                                        </p:anim>
                                        <p:anim calcmode="lin" valueType="num">
                                          <p:cBhvr additive="base">
                                            <p:cTn id="71" dur="250" fill="hold"/>
                                            <p:tgtEl>
                                              <p:spTgt spid="20"/>
                                            </p:tgtEl>
                                            <p:attrNameLst>
                                              <p:attrName>ppt_y</p:attrName>
                                            </p:attrNameLst>
                                          </p:cBhvr>
                                          <p:tavLst>
                                            <p:tav tm="0">
                                              <p:val>
                                                <p:strVal val="1+#ppt_h/2"/>
                                              </p:val>
                                            </p:tav>
                                            <p:tav tm="100000">
                                              <p:val>
                                                <p:strVal val="#ppt_y"/>
                                              </p:val>
                                            </p:tav>
                                          </p:tavLst>
                                        </p:anim>
                                      </p:childTnLst>
                                    </p:cTn>
                                  </p:par>
                                </p:childTnLst>
                              </p:cTn>
                            </p:par>
                            <p:par>
                              <p:cTn id="72" fill="hold">
                                <p:stCondLst>
                                  <p:cond delay="4050"/>
                                </p:stCondLst>
                                <p:childTnLst>
                                  <p:par>
                                    <p:cTn id="73" presetID="2" presetClass="entr" presetSubtype="4"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250" fill="hold"/>
                                            <p:tgtEl>
                                              <p:spTgt spid="29"/>
                                            </p:tgtEl>
                                            <p:attrNameLst>
                                              <p:attrName>ppt_x</p:attrName>
                                            </p:attrNameLst>
                                          </p:cBhvr>
                                          <p:tavLst>
                                            <p:tav tm="0">
                                              <p:val>
                                                <p:strVal val="#ppt_x"/>
                                              </p:val>
                                            </p:tav>
                                            <p:tav tm="100000">
                                              <p:val>
                                                <p:strVal val="#ppt_x"/>
                                              </p:val>
                                            </p:tav>
                                          </p:tavLst>
                                        </p:anim>
                                        <p:anim calcmode="lin" valueType="num">
                                          <p:cBhvr additive="base">
                                            <p:cTn id="76" dur="250" fill="hold"/>
                                            <p:tgtEl>
                                              <p:spTgt spid="29"/>
                                            </p:tgtEl>
                                            <p:attrNameLst>
                                              <p:attrName>ppt_y</p:attrName>
                                            </p:attrNameLst>
                                          </p:cBhvr>
                                          <p:tavLst>
                                            <p:tav tm="0">
                                              <p:val>
                                                <p:strVal val="1+#ppt_h/2"/>
                                              </p:val>
                                            </p:tav>
                                            <p:tav tm="100000">
                                              <p:val>
                                                <p:strVal val="#ppt_y"/>
                                              </p:val>
                                            </p:tav>
                                          </p:tavLst>
                                        </p:anim>
                                      </p:childTnLst>
                                    </p:cTn>
                                  </p:par>
                                </p:childTnLst>
                              </p:cTn>
                            </p:par>
                            <p:par>
                              <p:cTn id="77" fill="hold">
                                <p:stCondLst>
                                  <p:cond delay="4300"/>
                                </p:stCondLst>
                                <p:childTnLst>
                                  <p:par>
                                    <p:cTn id="78" presetID="2" presetClass="entr" presetSubtype="4" fill="hold"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250" fill="hold"/>
                                            <p:tgtEl>
                                              <p:spTgt spid="23"/>
                                            </p:tgtEl>
                                            <p:attrNameLst>
                                              <p:attrName>ppt_x</p:attrName>
                                            </p:attrNameLst>
                                          </p:cBhvr>
                                          <p:tavLst>
                                            <p:tav tm="0">
                                              <p:val>
                                                <p:strVal val="#ppt_x"/>
                                              </p:val>
                                            </p:tav>
                                            <p:tav tm="100000">
                                              <p:val>
                                                <p:strVal val="#ppt_x"/>
                                              </p:val>
                                            </p:tav>
                                          </p:tavLst>
                                        </p:anim>
                                        <p:anim calcmode="lin" valueType="num">
                                          <p:cBhvr additive="base">
                                            <p:cTn id="81" dur="250" fill="hold"/>
                                            <p:tgtEl>
                                              <p:spTgt spid="23"/>
                                            </p:tgtEl>
                                            <p:attrNameLst>
                                              <p:attrName>ppt_y</p:attrName>
                                            </p:attrNameLst>
                                          </p:cBhvr>
                                          <p:tavLst>
                                            <p:tav tm="0">
                                              <p:val>
                                                <p:strVal val="1+#ppt_h/2"/>
                                              </p:val>
                                            </p:tav>
                                            <p:tav tm="100000">
                                              <p:val>
                                                <p:strVal val="#ppt_y"/>
                                              </p:val>
                                            </p:tav>
                                          </p:tavLst>
                                        </p:anim>
                                      </p:childTnLst>
                                    </p:cTn>
                                  </p:par>
                                </p:childTnLst>
                              </p:cTn>
                            </p:par>
                            <p:par>
                              <p:cTn id="82" fill="hold">
                                <p:stCondLst>
                                  <p:cond delay="4550"/>
                                </p:stCondLst>
                                <p:childTnLst>
                                  <p:par>
                                    <p:cTn id="83" presetID="2" presetClass="entr" presetSubtype="4" fill="hold" nodeType="after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250" fill="hold"/>
                                            <p:tgtEl>
                                              <p:spTgt spid="26"/>
                                            </p:tgtEl>
                                            <p:attrNameLst>
                                              <p:attrName>ppt_x</p:attrName>
                                            </p:attrNameLst>
                                          </p:cBhvr>
                                          <p:tavLst>
                                            <p:tav tm="0">
                                              <p:val>
                                                <p:strVal val="#ppt_x"/>
                                              </p:val>
                                            </p:tav>
                                            <p:tav tm="100000">
                                              <p:val>
                                                <p:strVal val="#ppt_x"/>
                                              </p:val>
                                            </p:tav>
                                          </p:tavLst>
                                        </p:anim>
                                        <p:anim calcmode="lin" valueType="num">
                                          <p:cBhvr additive="base">
                                            <p:cTn id="86" dur="250" fill="hold"/>
                                            <p:tgtEl>
                                              <p:spTgt spid="26"/>
                                            </p:tgtEl>
                                            <p:attrNameLst>
                                              <p:attrName>ppt_y</p:attrName>
                                            </p:attrNameLst>
                                          </p:cBhvr>
                                          <p:tavLst>
                                            <p:tav tm="0">
                                              <p:val>
                                                <p:strVal val="1+#ppt_h/2"/>
                                              </p:val>
                                            </p:tav>
                                            <p:tav tm="100000">
                                              <p:val>
                                                <p:strVal val="#ppt_y"/>
                                              </p:val>
                                            </p:tav>
                                          </p:tavLst>
                                        </p:anim>
                                      </p:childTnLst>
                                    </p:cTn>
                                  </p:par>
                                </p:childTnLst>
                              </p:cTn>
                            </p:par>
                            <p:par>
                              <p:cTn id="87" fill="hold">
                                <p:stCondLst>
                                  <p:cond delay="4800"/>
                                </p:stCondLst>
                                <p:childTnLst>
                                  <p:par>
                                    <p:cTn id="88" presetID="52" presetClass="entr" presetSubtype="0" fill="hold" grpId="0" nodeType="afterEffect">
                                      <p:stCondLst>
                                        <p:cond delay="0"/>
                                      </p:stCondLst>
                                      <p:iterate type="lt">
                                        <p:tmPct val="10000"/>
                                      </p:iterate>
                                      <p:childTnLst>
                                        <p:set>
                                          <p:cBhvr>
                                            <p:cTn id="89" dur="1" fill="hold">
                                              <p:stCondLst>
                                                <p:cond delay="0"/>
                                              </p:stCondLst>
                                            </p:cTn>
                                            <p:tgtEl>
                                              <p:spTgt spid="41"/>
                                            </p:tgtEl>
                                            <p:attrNameLst>
                                              <p:attrName>style.visibility</p:attrName>
                                            </p:attrNameLst>
                                          </p:cBhvr>
                                          <p:to>
                                            <p:strVal val="visible"/>
                                          </p:to>
                                        </p:set>
                                        <p:animScale>
                                          <p:cBhvr>
                                            <p:cTn id="90"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1" dur="1000" decel="50000" fill="hold">
                                              <p:stCondLst>
                                                <p:cond delay="0"/>
                                              </p:stCondLst>
                                            </p:cTn>
                                            <p:tgtEl>
                                              <p:spTgt spid="41"/>
                                            </p:tgtEl>
                                            <p:attrNameLst>
                                              <p:attrName>ppt_x</p:attrName>
                                              <p:attrName>ppt_y</p:attrName>
                                            </p:attrNameLst>
                                          </p:cBhvr>
                                        </p:animMotion>
                                        <p:animEffect transition="in" filter="fade">
                                          <p:cBhvr>
                                            <p:cTn id="92" dur="1000"/>
                                            <p:tgtEl>
                                              <p:spTgt spid="41"/>
                                            </p:tgtEl>
                                          </p:cBhvr>
                                        </p:animEffect>
                                      </p:childTnLst>
                                    </p:cTn>
                                  </p:par>
                                </p:childTnLst>
                              </p:cTn>
                            </p:par>
                            <p:par>
                              <p:cTn id="93" fill="hold">
                                <p:stCondLst>
                                  <p:cond delay="6500"/>
                                </p:stCondLst>
                                <p:childTnLst>
                                  <p:par>
                                    <p:cTn id="94" presetID="22" presetClass="entr" presetSubtype="8" fill="hold" nodeType="after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wipe(left)">
                                          <p:cBhvr>
                                            <p:cTn id="96" dur="500"/>
                                            <p:tgtEl>
                                              <p:spTgt spid="43"/>
                                            </p:tgtEl>
                                          </p:cBhvr>
                                        </p:animEffect>
                                      </p:childTnLst>
                                    </p:cTn>
                                  </p:par>
                                  <p:par>
                                    <p:cTn id="97" presetID="22" presetClass="entr" presetSubtype="2" fill="hold" nodeType="with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wipe(right)">
                                          <p:cBhvr>
                                            <p:cTn id="99" dur="500"/>
                                            <p:tgtEl>
                                              <p:spTgt spid="42"/>
                                            </p:tgtEl>
                                          </p:cBhvr>
                                        </p:animEffect>
                                      </p:childTnLst>
                                    </p:cTn>
                                  </p:par>
                                </p:childTnLst>
                              </p:cTn>
                            </p:par>
                            <p:par>
                              <p:cTn id="100" fill="hold">
                                <p:stCondLst>
                                  <p:cond delay="7000"/>
                                </p:stCondLst>
                                <p:childTnLst>
                                  <p:par>
                                    <p:cTn id="101" presetID="42" presetClass="entr" presetSubtype="0" fill="hold" grpId="0" nodeType="after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1000"/>
                                            <p:tgtEl>
                                              <p:spTgt spid="40"/>
                                            </p:tgtEl>
                                          </p:cBhvr>
                                        </p:animEffect>
                                        <p:anim calcmode="lin" valueType="num">
                                          <p:cBhvr>
                                            <p:cTn id="104" dur="1000" fill="hold"/>
                                            <p:tgtEl>
                                              <p:spTgt spid="40"/>
                                            </p:tgtEl>
                                            <p:attrNameLst>
                                              <p:attrName>ppt_x</p:attrName>
                                            </p:attrNameLst>
                                          </p:cBhvr>
                                          <p:tavLst>
                                            <p:tav tm="0">
                                              <p:val>
                                                <p:strVal val="#ppt_x"/>
                                              </p:val>
                                            </p:tav>
                                            <p:tav tm="100000">
                                              <p:val>
                                                <p:strVal val="#ppt_x"/>
                                              </p:val>
                                            </p:tav>
                                          </p:tavLst>
                                        </p:anim>
                                        <p:anim calcmode="lin" valueType="num">
                                          <p:cBhvr>
                                            <p:cTn id="105" dur="1000" fill="hold"/>
                                            <p:tgtEl>
                                              <p:spTgt spid="40"/>
                                            </p:tgtEl>
                                            <p:attrNameLst>
                                              <p:attrName>ppt_y</p:attrName>
                                            </p:attrNameLst>
                                          </p:cBhvr>
                                          <p:tavLst>
                                            <p:tav tm="0">
                                              <p:val>
                                                <p:strVal val="#ppt_y+.1"/>
                                              </p:val>
                                            </p:tav>
                                            <p:tav tm="100000">
                                              <p:val>
                                                <p:strVal val="#ppt_y"/>
                                              </p:val>
                                            </p:tav>
                                          </p:tavLst>
                                        </p:anim>
                                      </p:childTnLst>
                                    </p:cTn>
                                  </p:par>
                                </p:childTnLst>
                              </p:cTn>
                            </p:par>
                            <p:par>
                              <p:cTn id="106" fill="hold">
                                <p:stCondLst>
                                  <p:cond delay="8000"/>
                                </p:stCondLst>
                                <p:childTnLst>
                                  <p:par>
                                    <p:cTn id="107" presetID="10" presetClass="entr" presetSubtype="0" fill="hold" nodeType="after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fade">
                                          <p:cBhvr>
                                            <p:cTn id="109" dur="500"/>
                                            <p:tgtEl>
                                              <p:spTgt spid="44"/>
                                            </p:tgtEl>
                                          </p:cBhvr>
                                        </p:animEffect>
                                      </p:childTnLst>
                                    </p:cTn>
                                  </p:par>
                                  <p:par>
                                    <p:cTn id="110" presetID="10" presetClass="entr" presetSubtype="0" fill="hold" nodeType="withEffect">
                                      <p:stCondLst>
                                        <p:cond delay="25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500"/>
                                            <p:tgtEl>
                                              <p:spTgt spid="47"/>
                                            </p:tgtEl>
                                          </p:cBhvr>
                                        </p:animEffect>
                                      </p:childTnLst>
                                    </p:cTn>
                                  </p:par>
                                  <p:par>
                                    <p:cTn id="113" presetID="10" presetClass="entr" presetSubtype="0" fill="hold" nodeType="withEffect">
                                      <p:stCondLst>
                                        <p:cond delay="500"/>
                                      </p:stCondLst>
                                      <p:childTnLst>
                                        <p:set>
                                          <p:cBhvr>
                                            <p:cTn id="114" dur="1" fill="hold">
                                              <p:stCondLst>
                                                <p:cond delay="0"/>
                                              </p:stCondLst>
                                            </p:cTn>
                                            <p:tgtEl>
                                              <p:spTgt spid="50"/>
                                            </p:tgtEl>
                                            <p:attrNameLst>
                                              <p:attrName>style.visibility</p:attrName>
                                            </p:attrNameLst>
                                          </p:cBhvr>
                                          <p:to>
                                            <p:strVal val="visible"/>
                                          </p:to>
                                        </p:set>
                                        <p:animEffect transition="in" filter="fade">
                                          <p:cBhvr>
                                            <p:cTn id="115" dur="500"/>
                                            <p:tgtEl>
                                              <p:spTgt spid="50"/>
                                            </p:tgtEl>
                                          </p:cBhvr>
                                        </p:animEffect>
                                      </p:childTnLst>
                                    </p:cTn>
                                  </p:par>
                                  <p:par>
                                    <p:cTn id="116" presetID="10" presetClass="entr" presetSubtype="0" fill="hold" nodeType="withEffect">
                                      <p:stCondLst>
                                        <p:cond delay="750"/>
                                      </p:stCondLst>
                                      <p:childTnLst>
                                        <p:set>
                                          <p:cBhvr>
                                            <p:cTn id="117" dur="1" fill="hold">
                                              <p:stCondLst>
                                                <p:cond delay="0"/>
                                              </p:stCondLst>
                                            </p:cTn>
                                            <p:tgtEl>
                                              <p:spTgt spid="53"/>
                                            </p:tgtEl>
                                            <p:attrNameLst>
                                              <p:attrName>style.visibility</p:attrName>
                                            </p:attrNameLst>
                                          </p:cBhvr>
                                          <p:to>
                                            <p:strVal val="visible"/>
                                          </p:to>
                                        </p:set>
                                        <p:animEffect transition="in" filter="fade">
                                          <p:cBhvr>
                                            <p:cTn id="118" dur="500"/>
                                            <p:tgtEl>
                                              <p:spTgt spid="53"/>
                                            </p:tgtEl>
                                          </p:cBhvr>
                                        </p:animEffect>
                                      </p:childTnLst>
                                    </p:cTn>
                                  </p:par>
                                  <p:par>
                                    <p:cTn id="119" presetID="10" presetClass="entr" presetSubtype="0" fill="hold" nodeType="withEffect">
                                      <p:stCondLst>
                                        <p:cond delay="1000"/>
                                      </p:stCondLst>
                                      <p:childTnLst>
                                        <p:set>
                                          <p:cBhvr>
                                            <p:cTn id="120" dur="1" fill="hold">
                                              <p:stCondLst>
                                                <p:cond delay="0"/>
                                              </p:stCondLst>
                                            </p:cTn>
                                            <p:tgtEl>
                                              <p:spTgt spid="56"/>
                                            </p:tgtEl>
                                            <p:attrNameLst>
                                              <p:attrName>style.visibility</p:attrName>
                                            </p:attrNameLst>
                                          </p:cBhvr>
                                          <p:to>
                                            <p:strVal val="visible"/>
                                          </p:to>
                                        </p:set>
                                        <p:animEffect transition="in" filter="fade">
                                          <p:cBhvr>
                                            <p:cTn id="12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p:bldP spid="4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500" fill="hold"/>
                                            <p:tgtEl>
                                              <p:spTgt spid="32"/>
                                            </p:tgtEl>
                                            <p:attrNameLst>
                                              <p:attrName>ppt_x</p:attrName>
                                            </p:attrNameLst>
                                          </p:cBhvr>
                                          <p:tavLst>
                                            <p:tav tm="0">
                                              <p:val>
                                                <p:strVal val="#ppt_x"/>
                                              </p:val>
                                            </p:tav>
                                            <p:tav tm="100000">
                                              <p:val>
                                                <p:strVal val="#ppt_x"/>
                                              </p:val>
                                            </p:tav>
                                          </p:tavLst>
                                        </p:anim>
                                        <p:anim calcmode="lin" valueType="num">
                                          <p:cBhvr additive="base">
                                            <p:cTn id="8" dur="1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0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500" fill="hold"/>
                                            <p:tgtEl>
                                              <p:spTgt spid="36"/>
                                            </p:tgtEl>
                                            <p:attrNameLst>
                                              <p:attrName>ppt_x</p:attrName>
                                            </p:attrNameLst>
                                          </p:cBhvr>
                                          <p:tavLst>
                                            <p:tav tm="0">
                                              <p:val>
                                                <p:strVal val="#ppt_x"/>
                                              </p:val>
                                            </p:tav>
                                            <p:tav tm="100000">
                                              <p:val>
                                                <p:strVal val="#ppt_x"/>
                                              </p:val>
                                            </p:tav>
                                          </p:tavLst>
                                        </p:anim>
                                        <p:anim calcmode="lin" valueType="num">
                                          <p:cBhvr additive="base">
                                            <p:cTn id="12" dur="1500" fill="hold"/>
                                            <p:tgtEl>
                                              <p:spTgt spid="36"/>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3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500" fill="hold"/>
                                            <p:tgtEl>
                                              <p:spTgt spid="33"/>
                                            </p:tgtEl>
                                            <p:attrNameLst>
                                              <p:attrName>ppt_x</p:attrName>
                                            </p:attrNameLst>
                                          </p:cBhvr>
                                          <p:tavLst>
                                            <p:tav tm="0">
                                              <p:val>
                                                <p:strVal val="#ppt_x"/>
                                              </p:val>
                                            </p:tav>
                                            <p:tav tm="100000">
                                              <p:val>
                                                <p:strVal val="#ppt_x"/>
                                              </p:val>
                                            </p:tav>
                                          </p:tavLst>
                                        </p:anim>
                                        <p:anim calcmode="lin" valueType="num">
                                          <p:cBhvr additive="base">
                                            <p:cTn id="16" dur="1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4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500" fill="hold"/>
                                            <p:tgtEl>
                                              <p:spTgt spid="37"/>
                                            </p:tgtEl>
                                            <p:attrNameLst>
                                              <p:attrName>ppt_x</p:attrName>
                                            </p:attrNameLst>
                                          </p:cBhvr>
                                          <p:tavLst>
                                            <p:tav tm="0">
                                              <p:val>
                                                <p:strVal val="#ppt_x"/>
                                              </p:val>
                                            </p:tav>
                                            <p:tav tm="100000">
                                              <p:val>
                                                <p:strVal val="#ppt_x"/>
                                              </p:val>
                                            </p:tav>
                                          </p:tavLst>
                                        </p:anim>
                                        <p:anim calcmode="lin" valueType="num">
                                          <p:cBhvr additive="base">
                                            <p:cTn id="20" dur="15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50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500" fill="hold"/>
                                            <p:tgtEl>
                                              <p:spTgt spid="34"/>
                                            </p:tgtEl>
                                            <p:attrNameLst>
                                              <p:attrName>ppt_x</p:attrName>
                                            </p:attrNameLst>
                                          </p:cBhvr>
                                          <p:tavLst>
                                            <p:tav tm="0">
                                              <p:val>
                                                <p:strVal val="#ppt_x"/>
                                              </p:val>
                                            </p:tav>
                                            <p:tav tm="100000">
                                              <p:val>
                                                <p:strVal val="#ppt_x"/>
                                              </p:val>
                                            </p:tav>
                                          </p:tavLst>
                                        </p:anim>
                                        <p:anim calcmode="lin" valueType="num">
                                          <p:cBhvr additive="base">
                                            <p:cTn id="24" dur="1500" fill="hold"/>
                                            <p:tgtEl>
                                              <p:spTgt spid="34"/>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1500" fill="hold"/>
                                            <p:tgtEl>
                                              <p:spTgt spid="38"/>
                                            </p:tgtEl>
                                            <p:attrNameLst>
                                              <p:attrName>ppt_x</p:attrName>
                                            </p:attrNameLst>
                                          </p:cBhvr>
                                          <p:tavLst>
                                            <p:tav tm="0">
                                              <p:val>
                                                <p:strVal val="#ppt_x"/>
                                              </p:val>
                                            </p:tav>
                                            <p:tav tm="100000">
                                              <p:val>
                                                <p:strVal val="#ppt_x"/>
                                              </p:val>
                                            </p:tav>
                                          </p:tavLst>
                                        </p:anim>
                                        <p:anim calcmode="lin" valueType="num">
                                          <p:cBhvr additive="base">
                                            <p:cTn id="28" dur="1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70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500" fill="hold"/>
                                            <p:tgtEl>
                                              <p:spTgt spid="35"/>
                                            </p:tgtEl>
                                            <p:attrNameLst>
                                              <p:attrName>ppt_x</p:attrName>
                                            </p:attrNameLst>
                                          </p:cBhvr>
                                          <p:tavLst>
                                            <p:tav tm="0">
                                              <p:val>
                                                <p:strVal val="#ppt_x"/>
                                              </p:val>
                                            </p:tav>
                                            <p:tav tm="100000">
                                              <p:val>
                                                <p:strVal val="#ppt_x"/>
                                              </p:val>
                                            </p:tav>
                                          </p:tavLst>
                                        </p:anim>
                                        <p:anim calcmode="lin" valueType="num">
                                          <p:cBhvr additive="base">
                                            <p:cTn id="32" dur="1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80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1500" fill="hold"/>
                                            <p:tgtEl>
                                              <p:spTgt spid="39"/>
                                            </p:tgtEl>
                                            <p:attrNameLst>
                                              <p:attrName>ppt_x</p:attrName>
                                            </p:attrNameLst>
                                          </p:cBhvr>
                                          <p:tavLst>
                                            <p:tav tm="0">
                                              <p:val>
                                                <p:strVal val="#ppt_x"/>
                                              </p:val>
                                            </p:tav>
                                            <p:tav tm="100000">
                                              <p:val>
                                                <p:strVal val="#ppt_x"/>
                                              </p:val>
                                            </p:tav>
                                          </p:tavLst>
                                        </p:anim>
                                        <p:anim calcmode="lin" valueType="num">
                                          <p:cBhvr additive="base">
                                            <p:cTn id="36" dur="1500" fill="hold"/>
                                            <p:tgtEl>
                                              <p:spTgt spid="39"/>
                                            </p:tgtEl>
                                            <p:attrNameLst>
                                              <p:attrName>ppt_y</p:attrName>
                                            </p:attrNameLst>
                                          </p:cBhvr>
                                          <p:tavLst>
                                            <p:tav tm="0">
                                              <p:val>
                                                <p:strVal val="1+#ppt_h/2"/>
                                              </p:val>
                                            </p:tav>
                                            <p:tav tm="100000">
                                              <p:val>
                                                <p:strVal val="#ppt_y"/>
                                              </p:val>
                                            </p:tav>
                                          </p:tavLst>
                                        </p:anim>
                                      </p:childTnLst>
                                    </p:cTn>
                                  </p:par>
                                </p:childTnLst>
                              </p:cTn>
                            </p:par>
                            <p:par>
                              <p:cTn id="37" fill="hold">
                                <p:stCondLst>
                                  <p:cond delay="2300"/>
                                </p:stCondLst>
                                <p:childTnLst>
                                  <p:par>
                                    <p:cTn id="38" presetID="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250" fill="hold"/>
                                            <p:tgtEl>
                                              <p:spTgt spid="2"/>
                                            </p:tgtEl>
                                            <p:attrNameLst>
                                              <p:attrName>ppt_x</p:attrName>
                                            </p:attrNameLst>
                                          </p:cBhvr>
                                          <p:tavLst>
                                            <p:tav tm="0">
                                              <p:val>
                                                <p:strVal val="#ppt_x"/>
                                              </p:val>
                                            </p:tav>
                                            <p:tav tm="100000">
                                              <p:val>
                                                <p:strVal val="#ppt_x"/>
                                              </p:val>
                                            </p:tav>
                                          </p:tavLst>
                                        </p:anim>
                                        <p:anim calcmode="lin" valueType="num">
                                          <p:cBhvr additive="base">
                                            <p:cTn id="41" dur="250" fill="hold"/>
                                            <p:tgtEl>
                                              <p:spTgt spid="2"/>
                                            </p:tgtEl>
                                            <p:attrNameLst>
                                              <p:attrName>ppt_y</p:attrName>
                                            </p:attrNameLst>
                                          </p:cBhvr>
                                          <p:tavLst>
                                            <p:tav tm="0">
                                              <p:val>
                                                <p:strVal val="1+#ppt_h/2"/>
                                              </p:val>
                                            </p:tav>
                                            <p:tav tm="100000">
                                              <p:val>
                                                <p:strVal val="#ppt_y"/>
                                              </p:val>
                                            </p:tav>
                                          </p:tavLst>
                                        </p:anim>
                                      </p:childTnLst>
                                    </p:cTn>
                                  </p:par>
                                </p:childTnLst>
                              </p:cTn>
                            </p:par>
                            <p:par>
                              <p:cTn id="42" fill="hold">
                                <p:stCondLst>
                                  <p:cond delay="2550"/>
                                </p:stCondLst>
                                <p:childTnLst>
                                  <p:par>
                                    <p:cTn id="43" presetID="2" presetClass="entr" presetSubtype="4"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250" fill="hold"/>
                                            <p:tgtEl>
                                              <p:spTgt spid="5"/>
                                            </p:tgtEl>
                                            <p:attrNameLst>
                                              <p:attrName>ppt_x</p:attrName>
                                            </p:attrNameLst>
                                          </p:cBhvr>
                                          <p:tavLst>
                                            <p:tav tm="0">
                                              <p:val>
                                                <p:strVal val="#ppt_x"/>
                                              </p:val>
                                            </p:tav>
                                            <p:tav tm="100000">
                                              <p:val>
                                                <p:strVal val="#ppt_x"/>
                                              </p:val>
                                            </p:tav>
                                          </p:tavLst>
                                        </p:anim>
                                        <p:anim calcmode="lin" valueType="num">
                                          <p:cBhvr additive="base">
                                            <p:cTn id="46" dur="250" fill="hold"/>
                                            <p:tgtEl>
                                              <p:spTgt spid="5"/>
                                            </p:tgtEl>
                                            <p:attrNameLst>
                                              <p:attrName>ppt_y</p:attrName>
                                            </p:attrNameLst>
                                          </p:cBhvr>
                                          <p:tavLst>
                                            <p:tav tm="0">
                                              <p:val>
                                                <p:strVal val="1+#ppt_h/2"/>
                                              </p:val>
                                            </p:tav>
                                            <p:tav tm="100000">
                                              <p:val>
                                                <p:strVal val="#ppt_y"/>
                                              </p:val>
                                            </p:tav>
                                          </p:tavLst>
                                        </p:anim>
                                      </p:childTnLst>
                                    </p:cTn>
                                  </p:par>
                                </p:childTnLst>
                              </p:cTn>
                            </p:par>
                            <p:par>
                              <p:cTn id="47" fill="hold">
                                <p:stCondLst>
                                  <p:cond delay="2800"/>
                                </p:stCondLst>
                                <p:childTnLst>
                                  <p:par>
                                    <p:cTn id="48" presetID="2" presetClass="entr" presetSubtype="4"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250" fill="hold"/>
                                            <p:tgtEl>
                                              <p:spTgt spid="8"/>
                                            </p:tgtEl>
                                            <p:attrNameLst>
                                              <p:attrName>ppt_x</p:attrName>
                                            </p:attrNameLst>
                                          </p:cBhvr>
                                          <p:tavLst>
                                            <p:tav tm="0">
                                              <p:val>
                                                <p:strVal val="#ppt_x"/>
                                              </p:val>
                                            </p:tav>
                                            <p:tav tm="100000">
                                              <p:val>
                                                <p:strVal val="#ppt_x"/>
                                              </p:val>
                                            </p:tav>
                                          </p:tavLst>
                                        </p:anim>
                                        <p:anim calcmode="lin" valueType="num">
                                          <p:cBhvr additive="base">
                                            <p:cTn id="51" dur="250" fill="hold"/>
                                            <p:tgtEl>
                                              <p:spTgt spid="8"/>
                                            </p:tgtEl>
                                            <p:attrNameLst>
                                              <p:attrName>ppt_y</p:attrName>
                                            </p:attrNameLst>
                                          </p:cBhvr>
                                          <p:tavLst>
                                            <p:tav tm="0">
                                              <p:val>
                                                <p:strVal val="1+#ppt_h/2"/>
                                              </p:val>
                                            </p:tav>
                                            <p:tav tm="100000">
                                              <p:val>
                                                <p:strVal val="#ppt_y"/>
                                              </p:val>
                                            </p:tav>
                                          </p:tavLst>
                                        </p:anim>
                                      </p:childTnLst>
                                    </p:cTn>
                                  </p:par>
                                </p:childTnLst>
                              </p:cTn>
                            </p:par>
                            <p:par>
                              <p:cTn id="52" fill="hold">
                                <p:stCondLst>
                                  <p:cond delay="3050"/>
                                </p:stCondLst>
                                <p:childTnLst>
                                  <p:par>
                                    <p:cTn id="53" presetID="2" presetClass="entr" presetSubtype="4"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250" fill="hold"/>
                                            <p:tgtEl>
                                              <p:spTgt spid="11"/>
                                            </p:tgtEl>
                                            <p:attrNameLst>
                                              <p:attrName>ppt_x</p:attrName>
                                            </p:attrNameLst>
                                          </p:cBhvr>
                                          <p:tavLst>
                                            <p:tav tm="0">
                                              <p:val>
                                                <p:strVal val="#ppt_x"/>
                                              </p:val>
                                            </p:tav>
                                            <p:tav tm="100000">
                                              <p:val>
                                                <p:strVal val="#ppt_x"/>
                                              </p:val>
                                            </p:tav>
                                          </p:tavLst>
                                        </p:anim>
                                        <p:anim calcmode="lin" valueType="num">
                                          <p:cBhvr additive="base">
                                            <p:cTn id="56" dur="250" fill="hold"/>
                                            <p:tgtEl>
                                              <p:spTgt spid="11"/>
                                            </p:tgtEl>
                                            <p:attrNameLst>
                                              <p:attrName>ppt_y</p:attrName>
                                            </p:attrNameLst>
                                          </p:cBhvr>
                                          <p:tavLst>
                                            <p:tav tm="0">
                                              <p:val>
                                                <p:strVal val="1+#ppt_h/2"/>
                                              </p:val>
                                            </p:tav>
                                            <p:tav tm="100000">
                                              <p:val>
                                                <p:strVal val="#ppt_y"/>
                                              </p:val>
                                            </p:tav>
                                          </p:tavLst>
                                        </p:anim>
                                      </p:childTnLst>
                                    </p:cTn>
                                  </p:par>
                                </p:childTnLst>
                              </p:cTn>
                            </p:par>
                            <p:par>
                              <p:cTn id="57" fill="hold">
                                <p:stCondLst>
                                  <p:cond delay="3300"/>
                                </p:stCondLst>
                                <p:childTnLst>
                                  <p:par>
                                    <p:cTn id="58" presetID="2" presetClass="entr" presetSubtype="4"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250" fill="hold"/>
                                            <p:tgtEl>
                                              <p:spTgt spid="14"/>
                                            </p:tgtEl>
                                            <p:attrNameLst>
                                              <p:attrName>ppt_x</p:attrName>
                                            </p:attrNameLst>
                                          </p:cBhvr>
                                          <p:tavLst>
                                            <p:tav tm="0">
                                              <p:val>
                                                <p:strVal val="#ppt_x"/>
                                              </p:val>
                                            </p:tav>
                                            <p:tav tm="100000">
                                              <p:val>
                                                <p:strVal val="#ppt_x"/>
                                              </p:val>
                                            </p:tav>
                                          </p:tavLst>
                                        </p:anim>
                                        <p:anim calcmode="lin" valueType="num">
                                          <p:cBhvr additive="base">
                                            <p:cTn id="61" dur="250" fill="hold"/>
                                            <p:tgtEl>
                                              <p:spTgt spid="14"/>
                                            </p:tgtEl>
                                            <p:attrNameLst>
                                              <p:attrName>ppt_y</p:attrName>
                                            </p:attrNameLst>
                                          </p:cBhvr>
                                          <p:tavLst>
                                            <p:tav tm="0">
                                              <p:val>
                                                <p:strVal val="1+#ppt_h/2"/>
                                              </p:val>
                                            </p:tav>
                                            <p:tav tm="100000">
                                              <p:val>
                                                <p:strVal val="#ppt_y"/>
                                              </p:val>
                                            </p:tav>
                                          </p:tavLst>
                                        </p:anim>
                                      </p:childTnLst>
                                    </p:cTn>
                                  </p:par>
                                </p:childTnLst>
                              </p:cTn>
                            </p:par>
                            <p:par>
                              <p:cTn id="62" fill="hold">
                                <p:stCondLst>
                                  <p:cond delay="3550"/>
                                </p:stCondLst>
                                <p:childTnLst>
                                  <p:par>
                                    <p:cTn id="63" presetID="2" presetClass="entr" presetSubtype="4"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250" fill="hold"/>
                                            <p:tgtEl>
                                              <p:spTgt spid="17"/>
                                            </p:tgtEl>
                                            <p:attrNameLst>
                                              <p:attrName>ppt_x</p:attrName>
                                            </p:attrNameLst>
                                          </p:cBhvr>
                                          <p:tavLst>
                                            <p:tav tm="0">
                                              <p:val>
                                                <p:strVal val="#ppt_x"/>
                                              </p:val>
                                            </p:tav>
                                            <p:tav tm="100000">
                                              <p:val>
                                                <p:strVal val="#ppt_x"/>
                                              </p:val>
                                            </p:tav>
                                          </p:tavLst>
                                        </p:anim>
                                        <p:anim calcmode="lin" valueType="num">
                                          <p:cBhvr additive="base">
                                            <p:cTn id="66" dur="250" fill="hold"/>
                                            <p:tgtEl>
                                              <p:spTgt spid="17"/>
                                            </p:tgtEl>
                                            <p:attrNameLst>
                                              <p:attrName>ppt_y</p:attrName>
                                            </p:attrNameLst>
                                          </p:cBhvr>
                                          <p:tavLst>
                                            <p:tav tm="0">
                                              <p:val>
                                                <p:strVal val="1+#ppt_h/2"/>
                                              </p:val>
                                            </p:tav>
                                            <p:tav tm="100000">
                                              <p:val>
                                                <p:strVal val="#ppt_y"/>
                                              </p:val>
                                            </p:tav>
                                          </p:tavLst>
                                        </p:anim>
                                      </p:childTnLst>
                                    </p:cTn>
                                  </p:par>
                                </p:childTnLst>
                              </p:cTn>
                            </p:par>
                            <p:par>
                              <p:cTn id="67" fill="hold">
                                <p:stCondLst>
                                  <p:cond delay="3800"/>
                                </p:stCondLst>
                                <p:childTnLst>
                                  <p:par>
                                    <p:cTn id="68" presetID="2" presetClass="entr" presetSubtype="4" fill="hold" nodeType="after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additive="base">
                                            <p:cTn id="70" dur="250" fill="hold"/>
                                            <p:tgtEl>
                                              <p:spTgt spid="20"/>
                                            </p:tgtEl>
                                            <p:attrNameLst>
                                              <p:attrName>ppt_x</p:attrName>
                                            </p:attrNameLst>
                                          </p:cBhvr>
                                          <p:tavLst>
                                            <p:tav tm="0">
                                              <p:val>
                                                <p:strVal val="#ppt_x"/>
                                              </p:val>
                                            </p:tav>
                                            <p:tav tm="100000">
                                              <p:val>
                                                <p:strVal val="#ppt_x"/>
                                              </p:val>
                                            </p:tav>
                                          </p:tavLst>
                                        </p:anim>
                                        <p:anim calcmode="lin" valueType="num">
                                          <p:cBhvr additive="base">
                                            <p:cTn id="71" dur="250" fill="hold"/>
                                            <p:tgtEl>
                                              <p:spTgt spid="20"/>
                                            </p:tgtEl>
                                            <p:attrNameLst>
                                              <p:attrName>ppt_y</p:attrName>
                                            </p:attrNameLst>
                                          </p:cBhvr>
                                          <p:tavLst>
                                            <p:tav tm="0">
                                              <p:val>
                                                <p:strVal val="1+#ppt_h/2"/>
                                              </p:val>
                                            </p:tav>
                                            <p:tav tm="100000">
                                              <p:val>
                                                <p:strVal val="#ppt_y"/>
                                              </p:val>
                                            </p:tav>
                                          </p:tavLst>
                                        </p:anim>
                                      </p:childTnLst>
                                    </p:cTn>
                                  </p:par>
                                </p:childTnLst>
                              </p:cTn>
                            </p:par>
                            <p:par>
                              <p:cTn id="72" fill="hold">
                                <p:stCondLst>
                                  <p:cond delay="4050"/>
                                </p:stCondLst>
                                <p:childTnLst>
                                  <p:par>
                                    <p:cTn id="73" presetID="2" presetClass="entr" presetSubtype="4"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250" fill="hold"/>
                                            <p:tgtEl>
                                              <p:spTgt spid="29"/>
                                            </p:tgtEl>
                                            <p:attrNameLst>
                                              <p:attrName>ppt_x</p:attrName>
                                            </p:attrNameLst>
                                          </p:cBhvr>
                                          <p:tavLst>
                                            <p:tav tm="0">
                                              <p:val>
                                                <p:strVal val="#ppt_x"/>
                                              </p:val>
                                            </p:tav>
                                            <p:tav tm="100000">
                                              <p:val>
                                                <p:strVal val="#ppt_x"/>
                                              </p:val>
                                            </p:tav>
                                          </p:tavLst>
                                        </p:anim>
                                        <p:anim calcmode="lin" valueType="num">
                                          <p:cBhvr additive="base">
                                            <p:cTn id="76" dur="250" fill="hold"/>
                                            <p:tgtEl>
                                              <p:spTgt spid="29"/>
                                            </p:tgtEl>
                                            <p:attrNameLst>
                                              <p:attrName>ppt_y</p:attrName>
                                            </p:attrNameLst>
                                          </p:cBhvr>
                                          <p:tavLst>
                                            <p:tav tm="0">
                                              <p:val>
                                                <p:strVal val="1+#ppt_h/2"/>
                                              </p:val>
                                            </p:tav>
                                            <p:tav tm="100000">
                                              <p:val>
                                                <p:strVal val="#ppt_y"/>
                                              </p:val>
                                            </p:tav>
                                          </p:tavLst>
                                        </p:anim>
                                      </p:childTnLst>
                                    </p:cTn>
                                  </p:par>
                                </p:childTnLst>
                              </p:cTn>
                            </p:par>
                            <p:par>
                              <p:cTn id="77" fill="hold">
                                <p:stCondLst>
                                  <p:cond delay="4300"/>
                                </p:stCondLst>
                                <p:childTnLst>
                                  <p:par>
                                    <p:cTn id="78" presetID="2" presetClass="entr" presetSubtype="4" fill="hold"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250" fill="hold"/>
                                            <p:tgtEl>
                                              <p:spTgt spid="23"/>
                                            </p:tgtEl>
                                            <p:attrNameLst>
                                              <p:attrName>ppt_x</p:attrName>
                                            </p:attrNameLst>
                                          </p:cBhvr>
                                          <p:tavLst>
                                            <p:tav tm="0">
                                              <p:val>
                                                <p:strVal val="#ppt_x"/>
                                              </p:val>
                                            </p:tav>
                                            <p:tav tm="100000">
                                              <p:val>
                                                <p:strVal val="#ppt_x"/>
                                              </p:val>
                                            </p:tav>
                                          </p:tavLst>
                                        </p:anim>
                                        <p:anim calcmode="lin" valueType="num">
                                          <p:cBhvr additive="base">
                                            <p:cTn id="81" dur="250" fill="hold"/>
                                            <p:tgtEl>
                                              <p:spTgt spid="23"/>
                                            </p:tgtEl>
                                            <p:attrNameLst>
                                              <p:attrName>ppt_y</p:attrName>
                                            </p:attrNameLst>
                                          </p:cBhvr>
                                          <p:tavLst>
                                            <p:tav tm="0">
                                              <p:val>
                                                <p:strVal val="1+#ppt_h/2"/>
                                              </p:val>
                                            </p:tav>
                                            <p:tav tm="100000">
                                              <p:val>
                                                <p:strVal val="#ppt_y"/>
                                              </p:val>
                                            </p:tav>
                                          </p:tavLst>
                                        </p:anim>
                                      </p:childTnLst>
                                    </p:cTn>
                                  </p:par>
                                </p:childTnLst>
                              </p:cTn>
                            </p:par>
                            <p:par>
                              <p:cTn id="82" fill="hold">
                                <p:stCondLst>
                                  <p:cond delay="4550"/>
                                </p:stCondLst>
                                <p:childTnLst>
                                  <p:par>
                                    <p:cTn id="83" presetID="2" presetClass="entr" presetSubtype="4" fill="hold" nodeType="after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250" fill="hold"/>
                                            <p:tgtEl>
                                              <p:spTgt spid="26"/>
                                            </p:tgtEl>
                                            <p:attrNameLst>
                                              <p:attrName>ppt_x</p:attrName>
                                            </p:attrNameLst>
                                          </p:cBhvr>
                                          <p:tavLst>
                                            <p:tav tm="0">
                                              <p:val>
                                                <p:strVal val="#ppt_x"/>
                                              </p:val>
                                            </p:tav>
                                            <p:tav tm="100000">
                                              <p:val>
                                                <p:strVal val="#ppt_x"/>
                                              </p:val>
                                            </p:tav>
                                          </p:tavLst>
                                        </p:anim>
                                        <p:anim calcmode="lin" valueType="num">
                                          <p:cBhvr additive="base">
                                            <p:cTn id="86" dur="250" fill="hold"/>
                                            <p:tgtEl>
                                              <p:spTgt spid="26"/>
                                            </p:tgtEl>
                                            <p:attrNameLst>
                                              <p:attrName>ppt_y</p:attrName>
                                            </p:attrNameLst>
                                          </p:cBhvr>
                                          <p:tavLst>
                                            <p:tav tm="0">
                                              <p:val>
                                                <p:strVal val="1+#ppt_h/2"/>
                                              </p:val>
                                            </p:tav>
                                            <p:tav tm="100000">
                                              <p:val>
                                                <p:strVal val="#ppt_y"/>
                                              </p:val>
                                            </p:tav>
                                          </p:tavLst>
                                        </p:anim>
                                      </p:childTnLst>
                                    </p:cTn>
                                  </p:par>
                                </p:childTnLst>
                              </p:cTn>
                            </p:par>
                            <p:par>
                              <p:cTn id="87" fill="hold">
                                <p:stCondLst>
                                  <p:cond delay="4800"/>
                                </p:stCondLst>
                                <p:childTnLst>
                                  <p:par>
                                    <p:cTn id="88" presetID="52" presetClass="entr" presetSubtype="0" fill="hold" grpId="0" nodeType="afterEffect">
                                      <p:stCondLst>
                                        <p:cond delay="0"/>
                                      </p:stCondLst>
                                      <p:iterate type="lt">
                                        <p:tmPct val="10000"/>
                                      </p:iterate>
                                      <p:childTnLst>
                                        <p:set>
                                          <p:cBhvr>
                                            <p:cTn id="89" dur="1" fill="hold">
                                              <p:stCondLst>
                                                <p:cond delay="0"/>
                                              </p:stCondLst>
                                            </p:cTn>
                                            <p:tgtEl>
                                              <p:spTgt spid="41"/>
                                            </p:tgtEl>
                                            <p:attrNameLst>
                                              <p:attrName>style.visibility</p:attrName>
                                            </p:attrNameLst>
                                          </p:cBhvr>
                                          <p:to>
                                            <p:strVal val="visible"/>
                                          </p:to>
                                        </p:set>
                                        <p:animScale>
                                          <p:cBhvr>
                                            <p:cTn id="90"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1" dur="1000" decel="50000" fill="hold">
                                              <p:stCondLst>
                                                <p:cond delay="0"/>
                                              </p:stCondLst>
                                            </p:cTn>
                                            <p:tgtEl>
                                              <p:spTgt spid="41"/>
                                            </p:tgtEl>
                                            <p:attrNameLst>
                                              <p:attrName>ppt_x</p:attrName>
                                              <p:attrName>ppt_y</p:attrName>
                                            </p:attrNameLst>
                                          </p:cBhvr>
                                        </p:animMotion>
                                        <p:animEffect transition="in" filter="fade">
                                          <p:cBhvr>
                                            <p:cTn id="92" dur="1000"/>
                                            <p:tgtEl>
                                              <p:spTgt spid="41"/>
                                            </p:tgtEl>
                                          </p:cBhvr>
                                        </p:animEffect>
                                      </p:childTnLst>
                                    </p:cTn>
                                  </p:par>
                                </p:childTnLst>
                              </p:cTn>
                            </p:par>
                            <p:par>
                              <p:cTn id="93" fill="hold">
                                <p:stCondLst>
                                  <p:cond delay="6500"/>
                                </p:stCondLst>
                                <p:childTnLst>
                                  <p:par>
                                    <p:cTn id="94" presetID="22" presetClass="entr" presetSubtype="8" fill="hold" nodeType="after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wipe(left)">
                                          <p:cBhvr>
                                            <p:cTn id="96" dur="500"/>
                                            <p:tgtEl>
                                              <p:spTgt spid="43"/>
                                            </p:tgtEl>
                                          </p:cBhvr>
                                        </p:animEffect>
                                      </p:childTnLst>
                                    </p:cTn>
                                  </p:par>
                                  <p:par>
                                    <p:cTn id="97" presetID="22" presetClass="entr" presetSubtype="2" fill="hold" nodeType="with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wipe(right)">
                                          <p:cBhvr>
                                            <p:cTn id="99" dur="500"/>
                                            <p:tgtEl>
                                              <p:spTgt spid="42"/>
                                            </p:tgtEl>
                                          </p:cBhvr>
                                        </p:animEffect>
                                      </p:childTnLst>
                                    </p:cTn>
                                  </p:par>
                                </p:childTnLst>
                              </p:cTn>
                            </p:par>
                            <p:par>
                              <p:cTn id="100" fill="hold">
                                <p:stCondLst>
                                  <p:cond delay="7000"/>
                                </p:stCondLst>
                                <p:childTnLst>
                                  <p:par>
                                    <p:cTn id="101" presetID="42" presetClass="entr" presetSubtype="0" fill="hold" grpId="0" nodeType="after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1000"/>
                                            <p:tgtEl>
                                              <p:spTgt spid="40"/>
                                            </p:tgtEl>
                                          </p:cBhvr>
                                        </p:animEffect>
                                        <p:anim calcmode="lin" valueType="num">
                                          <p:cBhvr>
                                            <p:cTn id="104" dur="1000" fill="hold"/>
                                            <p:tgtEl>
                                              <p:spTgt spid="40"/>
                                            </p:tgtEl>
                                            <p:attrNameLst>
                                              <p:attrName>ppt_x</p:attrName>
                                            </p:attrNameLst>
                                          </p:cBhvr>
                                          <p:tavLst>
                                            <p:tav tm="0">
                                              <p:val>
                                                <p:strVal val="#ppt_x"/>
                                              </p:val>
                                            </p:tav>
                                            <p:tav tm="100000">
                                              <p:val>
                                                <p:strVal val="#ppt_x"/>
                                              </p:val>
                                            </p:tav>
                                          </p:tavLst>
                                        </p:anim>
                                        <p:anim calcmode="lin" valueType="num">
                                          <p:cBhvr>
                                            <p:cTn id="105" dur="1000" fill="hold"/>
                                            <p:tgtEl>
                                              <p:spTgt spid="40"/>
                                            </p:tgtEl>
                                            <p:attrNameLst>
                                              <p:attrName>ppt_y</p:attrName>
                                            </p:attrNameLst>
                                          </p:cBhvr>
                                          <p:tavLst>
                                            <p:tav tm="0">
                                              <p:val>
                                                <p:strVal val="#ppt_y+.1"/>
                                              </p:val>
                                            </p:tav>
                                            <p:tav tm="100000">
                                              <p:val>
                                                <p:strVal val="#ppt_y"/>
                                              </p:val>
                                            </p:tav>
                                          </p:tavLst>
                                        </p:anim>
                                      </p:childTnLst>
                                    </p:cTn>
                                  </p:par>
                                </p:childTnLst>
                              </p:cTn>
                            </p:par>
                            <p:par>
                              <p:cTn id="106" fill="hold">
                                <p:stCondLst>
                                  <p:cond delay="8000"/>
                                </p:stCondLst>
                                <p:childTnLst>
                                  <p:par>
                                    <p:cTn id="107" presetID="10" presetClass="entr" presetSubtype="0" fill="hold" nodeType="after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fade">
                                          <p:cBhvr>
                                            <p:cTn id="109" dur="500"/>
                                            <p:tgtEl>
                                              <p:spTgt spid="44"/>
                                            </p:tgtEl>
                                          </p:cBhvr>
                                        </p:animEffect>
                                      </p:childTnLst>
                                    </p:cTn>
                                  </p:par>
                                  <p:par>
                                    <p:cTn id="110" presetID="10" presetClass="entr" presetSubtype="0" fill="hold" nodeType="withEffect">
                                      <p:stCondLst>
                                        <p:cond delay="25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500"/>
                                            <p:tgtEl>
                                              <p:spTgt spid="47"/>
                                            </p:tgtEl>
                                          </p:cBhvr>
                                        </p:animEffect>
                                      </p:childTnLst>
                                    </p:cTn>
                                  </p:par>
                                  <p:par>
                                    <p:cTn id="113" presetID="10" presetClass="entr" presetSubtype="0" fill="hold" nodeType="withEffect">
                                      <p:stCondLst>
                                        <p:cond delay="500"/>
                                      </p:stCondLst>
                                      <p:childTnLst>
                                        <p:set>
                                          <p:cBhvr>
                                            <p:cTn id="114" dur="1" fill="hold">
                                              <p:stCondLst>
                                                <p:cond delay="0"/>
                                              </p:stCondLst>
                                            </p:cTn>
                                            <p:tgtEl>
                                              <p:spTgt spid="50"/>
                                            </p:tgtEl>
                                            <p:attrNameLst>
                                              <p:attrName>style.visibility</p:attrName>
                                            </p:attrNameLst>
                                          </p:cBhvr>
                                          <p:to>
                                            <p:strVal val="visible"/>
                                          </p:to>
                                        </p:set>
                                        <p:animEffect transition="in" filter="fade">
                                          <p:cBhvr>
                                            <p:cTn id="115" dur="500"/>
                                            <p:tgtEl>
                                              <p:spTgt spid="50"/>
                                            </p:tgtEl>
                                          </p:cBhvr>
                                        </p:animEffect>
                                      </p:childTnLst>
                                    </p:cTn>
                                  </p:par>
                                  <p:par>
                                    <p:cTn id="116" presetID="10" presetClass="entr" presetSubtype="0" fill="hold" nodeType="withEffect">
                                      <p:stCondLst>
                                        <p:cond delay="750"/>
                                      </p:stCondLst>
                                      <p:childTnLst>
                                        <p:set>
                                          <p:cBhvr>
                                            <p:cTn id="117" dur="1" fill="hold">
                                              <p:stCondLst>
                                                <p:cond delay="0"/>
                                              </p:stCondLst>
                                            </p:cTn>
                                            <p:tgtEl>
                                              <p:spTgt spid="53"/>
                                            </p:tgtEl>
                                            <p:attrNameLst>
                                              <p:attrName>style.visibility</p:attrName>
                                            </p:attrNameLst>
                                          </p:cBhvr>
                                          <p:to>
                                            <p:strVal val="visible"/>
                                          </p:to>
                                        </p:set>
                                        <p:animEffect transition="in" filter="fade">
                                          <p:cBhvr>
                                            <p:cTn id="118" dur="500"/>
                                            <p:tgtEl>
                                              <p:spTgt spid="53"/>
                                            </p:tgtEl>
                                          </p:cBhvr>
                                        </p:animEffect>
                                      </p:childTnLst>
                                    </p:cTn>
                                  </p:par>
                                  <p:par>
                                    <p:cTn id="119" presetID="10" presetClass="entr" presetSubtype="0" fill="hold" nodeType="withEffect">
                                      <p:stCondLst>
                                        <p:cond delay="1000"/>
                                      </p:stCondLst>
                                      <p:childTnLst>
                                        <p:set>
                                          <p:cBhvr>
                                            <p:cTn id="120" dur="1" fill="hold">
                                              <p:stCondLst>
                                                <p:cond delay="0"/>
                                              </p:stCondLst>
                                            </p:cTn>
                                            <p:tgtEl>
                                              <p:spTgt spid="56"/>
                                            </p:tgtEl>
                                            <p:attrNameLst>
                                              <p:attrName>style.visibility</p:attrName>
                                            </p:attrNameLst>
                                          </p:cBhvr>
                                          <p:to>
                                            <p:strVal val="visible"/>
                                          </p:to>
                                        </p:set>
                                        <p:animEffect transition="in" filter="fade">
                                          <p:cBhvr>
                                            <p:cTn id="12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p:bldP spid="41"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649999" y="1719861"/>
            <a:ext cx="5206786" cy="409619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840" tIns="45920" rIns="91840" bIns="45920" rtlCol="0" anchor="ctr"/>
          <a:lstStyle/>
          <a:p>
            <a:pPr algn="ctr"/>
            <a:endParaRPr lang="zh-CN" altLang="en-US"/>
          </a:p>
        </p:txBody>
      </p:sp>
      <p:sp>
        <p:nvSpPr>
          <p:cNvPr id="3" name="Rectangle 7"/>
          <p:cNvSpPr>
            <a:spLocks noChangeArrowheads="1"/>
          </p:cNvSpPr>
          <p:nvPr/>
        </p:nvSpPr>
        <p:spPr bwMode="auto">
          <a:xfrm>
            <a:off x="5856785" y="1719859"/>
            <a:ext cx="1879938" cy="2199781"/>
          </a:xfrm>
          <a:prstGeom prst="rect">
            <a:avLst/>
          </a:prstGeom>
          <a:blipFill dpi="0" rotWithShape="1">
            <a:blip r:embed="rId4"/>
            <a:srcRect/>
            <a:tile tx="0" ty="0" sx="20000" sy="20000" flip="none" algn="ctr"/>
          </a:blipFill>
          <a:ln w="4" cap="flat">
            <a:noFill/>
            <a:prstDash val="solid"/>
            <a:miter lim="800000"/>
            <a:headEnd/>
            <a:tailEnd/>
          </a:ln>
        </p:spPr>
        <p:txBody>
          <a:bodyPr vert="horz" wrap="square" lIns="91840" tIns="45920" rIns="91840" bIns="45920" numCol="1" anchor="t" anchorCtr="0" compatLnSpc="1">
            <a:prstTxWarp prst="textNoShape">
              <a:avLst/>
            </a:prstTxWarp>
          </a:bodyPr>
          <a:lstStyle/>
          <a:p>
            <a:endParaRPr lang="zh-CN" altLang="en-US"/>
          </a:p>
        </p:txBody>
      </p:sp>
      <p:sp>
        <p:nvSpPr>
          <p:cNvPr id="4" name="Rectangle 8"/>
          <p:cNvSpPr>
            <a:spLocks noChangeArrowheads="1"/>
          </p:cNvSpPr>
          <p:nvPr/>
        </p:nvSpPr>
        <p:spPr bwMode="auto">
          <a:xfrm>
            <a:off x="7736722" y="1719859"/>
            <a:ext cx="3759876" cy="2199781"/>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840" tIns="45920" rIns="91840" bIns="45920" rtlCol="0" anchor="ctr"/>
          <a:lstStyle/>
          <a:p>
            <a:pPr algn="ctr"/>
            <a:endParaRPr lang="zh-CN" altLang="en-US"/>
          </a:p>
        </p:txBody>
      </p:sp>
      <p:sp>
        <p:nvSpPr>
          <p:cNvPr id="5" name="Rectangle 9"/>
          <p:cNvSpPr>
            <a:spLocks noChangeArrowheads="1"/>
          </p:cNvSpPr>
          <p:nvPr/>
        </p:nvSpPr>
        <p:spPr bwMode="auto">
          <a:xfrm>
            <a:off x="8495270" y="3919641"/>
            <a:ext cx="3001330" cy="1896415"/>
          </a:xfrm>
          <a:prstGeom prst="rect">
            <a:avLst/>
          </a:prstGeom>
          <a:blipFill>
            <a:blip r:embed="rId6"/>
            <a:stretch>
              <a:fillRect/>
            </a:stretch>
          </a:blipFill>
          <a:ln w="28575" cap="flat">
            <a:noFill/>
            <a:prstDash val="solid"/>
            <a:miter lim="800000"/>
            <a:headEnd/>
            <a:tailEnd/>
          </a:ln>
        </p:spPr>
        <p:txBody>
          <a:bodyPr vert="horz" wrap="square" lIns="91840" tIns="45920" rIns="91840" bIns="45920" numCol="1" anchor="t" anchorCtr="0" compatLnSpc="1">
            <a:prstTxWarp prst="textNoShape">
              <a:avLst/>
            </a:prstTxWarp>
          </a:bodyPr>
          <a:lstStyle/>
          <a:p>
            <a:endParaRPr lang="zh-CN" altLang="en-US"/>
          </a:p>
        </p:txBody>
      </p:sp>
      <p:sp>
        <p:nvSpPr>
          <p:cNvPr id="6" name="Rectangle 10"/>
          <p:cNvSpPr>
            <a:spLocks noChangeArrowheads="1"/>
          </p:cNvSpPr>
          <p:nvPr/>
        </p:nvSpPr>
        <p:spPr bwMode="auto">
          <a:xfrm>
            <a:off x="5856785" y="3919641"/>
            <a:ext cx="2638484" cy="189641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43108" tIns="51458" rIns="243108" bIns="51458" rtlCol="0" anchor="ctr"/>
          <a:lstStyle/>
          <a:p>
            <a:pPr>
              <a:lnSpc>
                <a:spcPct val="150000"/>
              </a:lnSpc>
            </a:pPr>
            <a:r>
              <a:rPr lang="zh-CN" altLang="en-US" sz="1000">
                <a:latin typeface="微软雅黑" pitchFamily="34" charset="-122"/>
                <a:ea typeface="微软雅黑" pitchFamily="34" charset="-122"/>
              </a:rPr>
              <a:t>您的内容打在这里，或者通过复制您的文本后，在此框中选择粘贴，并选择只保留文字。您的内容打在这里，或者通过通过复制您的文本。</a:t>
            </a:r>
          </a:p>
        </p:txBody>
      </p:sp>
      <p:sp>
        <p:nvSpPr>
          <p:cNvPr id="7" name="标题 6"/>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150923441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1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1350345" y="1797178"/>
            <a:ext cx="3058719" cy="3678237"/>
            <a:chOff x="1012294" y="1342306"/>
            <a:chExt cx="2294338" cy="2758678"/>
          </a:xfrm>
        </p:grpSpPr>
        <p:grpSp>
          <p:nvGrpSpPr>
            <p:cNvPr id="30" name="Group 66"/>
            <p:cNvGrpSpPr>
              <a:grpSpLocks/>
            </p:cNvGrpSpPr>
            <p:nvPr/>
          </p:nvGrpSpPr>
          <p:grpSpPr bwMode="auto">
            <a:xfrm>
              <a:off x="1012295" y="1342306"/>
              <a:ext cx="2294337" cy="2758678"/>
              <a:chOff x="1387928" y="2433294"/>
              <a:chExt cx="3058885" cy="3678155"/>
            </a:xfrm>
          </p:grpSpPr>
          <p:sp>
            <p:nvSpPr>
              <p:cNvPr id="33" name="Rectangle 7"/>
              <p:cNvSpPr/>
              <p:nvPr/>
            </p:nvSpPr>
            <p:spPr>
              <a:xfrm>
                <a:off x="1387928" y="2781742"/>
                <a:ext cx="3058885" cy="810731"/>
              </a:xfrm>
              <a:prstGeom prst="rect">
                <a:avLst/>
              </a:prstGeom>
              <a:solidFill>
                <a:schemeClr val="accent1"/>
              </a:solidFill>
              <a:ln w="6350" cap="flat" cmpd="sng" algn="ctr">
                <a:no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34" name="Rectangle 8"/>
              <p:cNvSpPr/>
              <p:nvPr/>
            </p:nvSpPr>
            <p:spPr>
              <a:xfrm>
                <a:off x="1387928" y="4088225"/>
                <a:ext cx="3058885" cy="348449"/>
              </a:xfrm>
              <a:prstGeom prst="rect">
                <a:avLst/>
              </a:prstGeom>
              <a:solidFill>
                <a:srgbClr val="F9F9F9"/>
              </a:solidFill>
              <a:ln w="6350" cap="flat" cmpd="sng" algn="ctr">
                <a:solidFill>
                  <a:srgbClr val="FFFFFF"/>
                </a:solid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35" name="Rectangle 9"/>
              <p:cNvSpPr/>
              <p:nvPr/>
            </p:nvSpPr>
            <p:spPr>
              <a:xfrm>
                <a:off x="1387928" y="4436674"/>
                <a:ext cx="3058885" cy="348448"/>
              </a:xfrm>
              <a:prstGeom prst="rect">
                <a:avLst/>
              </a:prstGeom>
              <a:solidFill>
                <a:srgbClr val="FDFDFD"/>
              </a:solidFill>
              <a:ln w="6350" cap="flat" cmpd="sng" algn="ctr">
                <a:solidFill>
                  <a:srgbClr val="FFFFFF"/>
                </a:solid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36" name="Rectangle 10"/>
              <p:cNvSpPr/>
              <p:nvPr/>
            </p:nvSpPr>
            <p:spPr>
              <a:xfrm>
                <a:off x="1387928" y="4785122"/>
                <a:ext cx="3058885" cy="348449"/>
              </a:xfrm>
              <a:prstGeom prst="rect">
                <a:avLst/>
              </a:prstGeom>
              <a:solidFill>
                <a:srgbClr val="F9F9F9"/>
              </a:solidFill>
              <a:ln w="6350" cap="flat" cmpd="sng" algn="ctr">
                <a:solidFill>
                  <a:srgbClr val="FFFFFF"/>
                </a:solid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37" name="Rectangle 11"/>
              <p:cNvSpPr/>
              <p:nvPr/>
            </p:nvSpPr>
            <p:spPr>
              <a:xfrm>
                <a:off x="1387928" y="5133571"/>
                <a:ext cx="3058885" cy="348448"/>
              </a:xfrm>
              <a:prstGeom prst="rect">
                <a:avLst/>
              </a:prstGeom>
              <a:solidFill>
                <a:srgbClr val="FDFDFD"/>
              </a:solidFill>
              <a:ln w="6350" cap="flat" cmpd="sng" algn="ctr">
                <a:solidFill>
                  <a:srgbClr val="FFFFFF"/>
                </a:solid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38" name="Rectangle 12"/>
              <p:cNvSpPr/>
              <p:nvPr/>
            </p:nvSpPr>
            <p:spPr>
              <a:xfrm>
                <a:off x="1387928" y="2453137"/>
                <a:ext cx="3058885" cy="348449"/>
              </a:xfrm>
              <a:prstGeom prst="rect">
                <a:avLst/>
              </a:prstGeom>
              <a:solidFill>
                <a:srgbClr val="7E7E7E">
                  <a:alpha val="25000"/>
                </a:srgbClr>
              </a:solidFill>
              <a:ln w="6350" cap="flat" cmpd="sng" algn="ctr">
                <a:no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39" name="Rectangle 13"/>
              <p:cNvSpPr/>
              <p:nvPr/>
            </p:nvSpPr>
            <p:spPr>
              <a:xfrm>
                <a:off x="1387928" y="2433294"/>
                <a:ext cx="3058885" cy="348448"/>
              </a:xfrm>
              <a:prstGeom prst="rect">
                <a:avLst/>
              </a:prstGeom>
              <a:solidFill>
                <a:schemeClr val="accent1">
                  <a:lumMod val="75000"/>
                </a:schemeClr>
              </a:solidFill>
              <a:ln w="6350" cap="flat" cmpd="sng" algn="ctr">
                <a:no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40" name="TextBox 14"/>
              <p:cNvSpPr txBox="1">
                <a:spLocks noChangeArrowheads="1"/>
              </p:cNvSpPr>
              <p:nvPr/>
            </p:nvSpPr>
            <p:spPr bwMode="auto">
              <a:xfrm>
                <a:off x="2727248" y="2453014"/>
                <a:ext cx="380253" cy="32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pitchFamily="34" charset="0"/>
                    <a:ea typeface="MS PGothic" pitchFamily="34" charset="-128"/>
                  </a:defRPr>
                </a:lvl1pPr>
                <a:lvl2pPr marL="742950" indent="-285750" eaLnBrk="0" hangingPunct="0">
                  <a:defRPr sz="3600">
                    <a:solidFill>
                      <a:schemeClr val="tx1"/>
                    </a:solidFill>
                    <a:latin typeface="Lato Light" pitchFamily="34" charset="0"/>
                    <a:ea typeface="MS PGothic" pitchFamily="34" charset="-128"/>
                  </a:defRPr>
                </a:lvl2pPr>
                <a:lvl3pPr marL="1143000" indent="-228600" eaLnBrk="0" hangingPunct="0">
                  <a:defRPr sz="3600">
                    <a:solidFill>
                      <a:schemeClr val="tx1"/>
                    </a:solidFill>
                    <a:latin typeface="Lato Light" pitchFamily="34" charset="0"/>
                    <a:ea typeface="MS PGothic" pitchFamily="34" charset="-128"/>
                  </a:defRPr>
                </a:lvl3pPr>
                <a:lvl4pPr marL="1600200" indent="-228600" eaLnBrk="0" hangingPunct="0">
                  <a:defRPr sz="3600">
                    <a:solidFill>
                      <a:schemeClr val="tx1"/>
                    </a:solidFill>
                    <a:latin typeface="Lato Light" pitchFamily="34" charset="0"/>
                    <a:ea typeface="MS PGothic" pitchFamily="34" charset="-128"/>
                  </a:defRPr>
                </a:lvl4pPr>
                <a:lvl5pPr marL="2057400" indent="-228600" eaLnBrk="0" hangingPunct="0">
                  <a:defRPr sz="3600">
                    <a:solidFill>
                      <a:schemeClr val="tx1"/>
                    </a:solidFill>
                    <a:latin typeface="Lato Light" pitchFamily="34" charset="0"/>
                    <a:ea typeface="MS PGothic" pitchFamily="34" charset="-128"/>
                  </a:defRPr>
                </a:lvl5pPr>
                <a:lvl6pPr marL="25146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6pPr>
                <a:lvl7pPr marL="29718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7pPr>
                <a:lvl8pPr marL="34290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8pPr>
                <a:lvl9pPr marL="38862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9pPr>
              </a:lstStyle>
              <a:p>
                <a:pPr algn="ctr" defTabSz="1219078" eaLnBrk="1" hangingPunct="1">
                  <a:defRPr/>
                </a:pPr>
                <a:r>
                  <a:rPr lang="en-US" altLang="zh-CN" sz="1500" kern="0" dirty="0">
                    <a:solidFill>
                      <a:srgbClr val="FFFFFF"/>
                    </a:solidFill>
                    <a:latin typeface="Raleway Light" pitchFamily="34" charset="0"/>
                  </a:rPr>
                  <a:t>01</a:t>
                </a:r>
                <a:endParaRPr lang="id-ID" altLang="zh-CN" sz="1500" kern="0" dirty="0">
                  <a:solidFill>
                    <a:srgbClr val="FFFFFF"/>
                  </a:solidFill>
                  <a:latin typeface="Raleway Light" pitchFamily="34" charset="0"/>
                </a:endParaRPr>
              </a:p>
            </p:txBody>
          </p:sp>
          <p:sp>
            <p:nvSpPr>
              <p:cNvPr id="41" name="TextBox 15"/>
              <p:cNvSpPr txBox="1">
                <a:spLocks noChangeArrowheads="1"/>
              </p:cNvSpPr>
              <p:nvPr/>
            </p:nvSpPr>
            <p:spPr bwMode="auto">
              <a:xfrm>
                <a:off x="1822482" y="2941304"/>
                <a:ext cx="2262282" cy="50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pitchFamily="34" charset="0"/>
                    <a:ea typeface="MS PGothic" pitchFamily="34" charset="-128"/>
                  </a:defRPr>
                </a:lvl1pPr>
                <a:lvl2pPr marL="742950" indent="-285750" eaLnBrk="0" hangingPunct="0">
                  <a:defRPr sz="3600">
                    <a:solidFill>
                      <a:schemeClr val="tx1"/>
                    </a:solidFill>
                    <a:latin typeface="Lato Light" pitchFamily="34" charset="0"/>
                    <a:ea typeface="MS PGothic" pitchFamily="34" charset="-128"/>
                  </a:defRPr>
                </a:lvl2pPr>
                <a:lvl3pPr marL="1143000" indent="-228600" eaLnBrk="0" hangingPunct="0">
                  <a:defRPr sz="3600">
                    <a:solidFill>
                      <a:schemeClr val="tx1"/>
                    </a:solidFill>
                    <a:latin typeface="Lato Light" pitchFamily="34" charset="0"/>
                    <a:ea typeface="MS PGothic" pitchFamily="34" charset="-128"/>
                  </a:defRPr>
                </a:lvl3pPr>
                <a:lvl4pPr marL="1600200" indent="-228600" eaLnBrk="0" hangingPunct="0">
                  <a:defRPr sz="3600">
                    <a:solidFill>
                      <a:schemeClr val="tx1"/>
                    </a:solidFill>
                    <a:latin typeface="Lato Light" pitchFamily="34" charset="0"/>
                    <a:ea typeface="MS PGothic" pitchFamily="34" charset="-128"/>
                  </a:defRPr>
                </a:lvl4pPr>
                <a:lvl5pPr marL="2057400" indent="-228600" eaLnBrk="0" hangingPunct="0">
                  <a:defRPr sz="3600">
                    <a:solidFill>
                      <a:schemeClr val="tx1"/>
                    </a:solidFill>
                    <a:latin typeface="Lato Light" pitchFamily="34" charset="0"/>
                    <a:ea typeface="MS PGothic" pitchFamily="34" charset="-128"/>
                  </a:defRPr>
                </a:lvl5pPr>
                <a:lvl6pPr marL="25146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6pPr>
                <a:lvl7pPr marL="29718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7pPr>
                <a:lvl8pPr marL="34290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8pPr>
                <a:lvl9pPr marL="38862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9pPr>
              </a:lstStyle>
              <a:p>
                <a:pPr algn="ctr" defTabSz="1219078" eaLnBrk="1" hangingPunct="1">
                  <a:defRPr/>
                </a:pPr>
                <a:r>
                  <a:rPr lang="zh-CN" altLang="en-US" sz="2700" b="1" kern="0" dirty="0">
                    <a:solidFill>
                      <a:srgbClr val="FFFFFF"/>
                    </a:solidFill>
                    <a:latin typeface="微软雅黑" panose="020B0503020204020204" pitchFamily="34" charset="-122"/>
                    <a:ea typeface="微软雅黑" panose="020B0503020204020204" pitchFamily="34" charset="-122"/>
                  </a:rPr>
                  <a:t>单击输入标题</a:t>
                </a:r>
                <a:endParaRPr lang="id-ID" altLang="zh-CN" sz="2700" b="1" kern="0" dirty="0">
                  <a:solidFill>
                    <a:srgbClr val="FFFFFF"/>
                  </a:solidFill>
                  <a:latin typeface="微软雅黑" panose="020B0503020204020204" pitchFamily="34" charset="-122"/>
                  <a:ea typeface="微软雅黑" panose="020B0503020204020204" pitchFamily="34" charset="-122"/>
                </a:endParaRPr>
              </a:p>
            </p:txBody>
          </p:sp>
          <p:sp>
            <p:nvSpPr>
              <p:cNvPr id="42" name="Rectangle 1"/>
              <p:cNvSpPr/>
              <p:nvPr/>
            </p:nvSpPr>
            <p:spPr>
              <a:xfrm>
                <a:off x="1387928" y="2433294"/>
                <a:ext cx="3058885" cy="3678155"/>
              </a:xfrm>
              <a:prstGeom prst="rect">
                <a:avLst/>
              </a:prstGeom>
              <a:noFill/>
              <a:ln w="6350" cap="flat" cmpd="sng" algn="ctr">
                <a:solidFill>
                  <a:srgbClr val="0070C0"/>
                </a:solidFill>
                <a:prstDash val="solid"/>
                <a:miter lim="800000"/>
              </a:ln>
              <a:effectLst/>
            </p:spPr>
            <p:txBody>
              <a:bodyPr anchor="ctr"/>
              <a:lstStyle/>
              <a:p>
                <a:pPr algn="ctr" defTabSz="1219078">
                  <a:defRPr/>
                </a:pPr>
                <a:endParaRPr lang="zh-CN" altLang="zh-CN" sz="2400" kern="0">
                  <a:solidFill>
                    <a:srgbClr val="FFFFFF"/>
                  </a:solidFill>
                  <a:latin typeface="Raleway Light" charset="0"/>
                  <a:ea typeface="MS PGothic" pitchFamily="34" charset="-128"/>
                </a:endParaRPr>
              </a:p>
            </p:txBody>
          </p:sp>
        </p:grpSp>
        <p:sp>
          <p:nvSpPr>
            <p:cNvPr id="31" name="矩形 30"/>
            <p:cNvSpPr/>
            <p:nvPr/>
          </p:nvSpPr>
          <p:spPr>
            <a:xfrm>
              <a:off x="1012294" y="2448314"/>
              <a:ext cx="2294337" cy="1061829"/>
            </a:xfrm>
            <a:prstGeom prst="rect">
              <a:avLst/>
            </a:prstGeom>
          </p:spPr>
          <p:txBody>
            <a:bodyPr wrap="square">
              <a:spAutoFit/>
            </a:bodyPr>
            <a:lstStyle/>
            <a:p>
              <a:pPr defTabSz="914126">
                <a:spcBef>
                  <a:spcPct val="20000"/>
                </a:spcBef>
                <a:defRPr/>
              </a:pPr>
              <a:r>
                <a:rPr lang="zh-CN" altLang="en-US" sz="1200" kern="0" dirty="0">
                  <a:solidFill>
                    <a:srgbClr val="7E7E7E"/>
                  </a:solidFill>
                  <a:latin typeface="微软雅黑" pitchFamily="34" charset="-122"/>
                  <a:ea typeface="微软雅黑" pitchFamily="34" charset="-122"/>
                  <a:cs typeface="Raleway Light"/>
                </a:rPr>
                <a:t>这里输入简单的文字概述里输入简单文字概述输入简单的文字概述里输入输入里这里输入简单的文字概述里输入简单文字概述输入简单的文字这里输入简单的文字概述里输入简单文字概述输入简单的文字概述里输入输入里这里输入简单的文字概述里输入简单文字概述输入简单的文字</a:t>
              </a:r>
              <a:endParaRPr lang="en-US" altLang="zh-CN" sz="1200" kern="0" dirty="0">
                <a:solidFill>
                  <a:srgbClr val="7E7E7E"/>
                </a:solidFill>
                <a:latin typeface="微软雅黑" pitchFamily="34" charset="-122"/>
                <a:ea typeface="微软雅黑" pitchFamily="34" charset="-122"/>
                <a:cs typeface="Raleway Light"/>
              </a:endParaRPr>
            </a:p>
          </p:txBody>
        </p:sp>
      </p:grpSp>
      <p:grpSp>
        <p:nvGrpSpPr>
          <p:cNvPr id="43" name="组合 42"/>
          <p:cNvGrpSpPr/>
          <p:nvPr/>
        </p:nvGrpSpPr>
        <p:grpSpPr>
          <a:xfrm>
            <a:off x="4577359" y="1796819"/>
            <a:ext cx="3096688" cy="3898464"/>
            <a:chOff x="3432871" y="1342038"/>
            <a:chExt cx="2322818" cy="2923848"/>
          </a:xfrm>
        </p:grpSpPr>
        <p:grpSp>
          <p:nvGrpSpPr>
            <p:cNvPr id="44" name="Group 67"/>
            <p:cNvGrpSpPr>
              <a:grpSpLocks/>
            </p:cNvGrpSpPr>
            <p:nvPr/>
          </p:nvGrpSpPr>
          <p:grpSpPr bwMode="auto">
            <a:xfrm>
              <a:off x="3432871" y="1342038"/>
              <a:ext cx="2293741" cy="2923848"/>
              <a:chOff x="4615044" y="2433074"/>
              <a:chExt cx="3058885" cy="3898513"/>
            </a:xfrm>
          </p:grpSpPr>
          <p:sp>
            <p:nvSpPr>
              <p:cNvPr id="46" name="Rectangle 25"/>
              <p:cNvSpPr/>
              <p:nvPr/>
            </p:nvSpPr>
            <p:spPr>
              <a:xfrm>
                <a:off x="4615044" y="2453275"/>
                <a:ext cx="3058885" cy="3878312"/>
              </a:xfrm>
              <a:prstGeom prst="rect">
                <a:avLst/>
              </a:prstGeom>
              <a:solidFill>
                <a:srgbClr val="F9F9F9"/>
              </a:solidFill>
              <a:ln w="12700" cap="sq" cmpd="sng" algn="ctr">
                <a:solidFill>
                  <a:srgbClr val="FFFFFF"/>
                </a:solid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47" name="Rectangle 26"/>
              <p:cNvSpPr/>
              <p:nvPr/>
            </p:nvSpPr>
            <p:spPr>
              <a:xfrm>
                <a:off x="4615044" y="2781892"/>
                <a:ext cx="3058885" cy="810760"/>
              </a:xfrm>
              <a:prstGeom prst="rect">
                <a:avLst/>
              </a:prstGeom>
              <a:solidFill>
                <a:schemeClr val="accent2"/>
              </a:solidFill>
              <a:ln w="6350" cap="flat" cmpd="sng" algn="ctr">
                <a:no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48" name="Rectangle 27"/>
              <p:cNvSpPr/>
              <p:nvPr/>
            </p:nvSpPr>
            <p:spPr>
              <a:xfrm>
                <a:off x="4615044" y="4088421"/>
                <a:ext cx="3058885" cy="348461"/>
              </a:xfrm>
              <a:prstGeom prst="rect">
                <a:avLst/>
              </a:prstGeom>
              <a:solidFill>
                <a:srgbClr val="F9F9F9"/>
              </a:solidFill>
              <a:ln w="6350" cap="flat" cmpd="sng" algn="ctr">
                <a:solidFill>
                  <a:srgbClr val="FFFFFF"/>
                </a:solid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49" name="Rectangle 28"/>
              <p:cNvSpPr/>
              <p:nvPr/>
            </p:nvSpPr>
            <p:spPr>
              <a:xfrm>
                <a:off x="4615044" y="4436882"/>
                <a:ext cx="3058885" cy="348460"/>
              </a:xfrm>
              <a:prstGeom prst="rect">
                <a:avLst/>
              </a:prstGeom>
              <a:solidFill>
                <a:srgbClr val="FDFDFD"/>
              </a:solidFill>
              <a:ln w="6350" cap="flat" cmpd="sng" algn="ctr">
                <a:solidFill>
                  <a:srgbClr val="FFFFFF"/>
                </a:solid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50" name="Rectangle 29"/>
              <p:cNvSpPr/>
              <p:nvPr/>
            </p:nvSpPr>
            <p:spPr>
              <a:xfrm>
                <a:off x="4615044" y="4785342"/>
                <a:ext cx="3058885" cy="348461"/>
              </a:xfrm>
              <a:prstGeom prst="rect">
                <a:avLst/>
              </a:prstGeom>
              <a:solidFill>
                <a:srgbClr val="F9F9F9"/>
              </a:solidFill>
              <a:ln w="6350" cap="flat" cmpd="sng" algn="ctr">
                <a:solidFill>
                  <a:srgbClr val="FFFFFF"/>
                </a:solid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51" name="Rectangle 30"/>
              <p:cNvSpPr/>
              <p:nvPr/>
            </p:nvSpPr>
            <p:spPr>
              <a:xfrm>
                <a:off x="4615044" y="5133803"/>
                <a:ext cx="3058885" cy="347667"/>
              </a:xfrm>
              <a:prstGeom prst="rect">
                <a:avLst/>
              </a:prstGeom>
              <a:solidFill>
                <a:srgbClr val="FDFDFD"/>
              </a:solidFill>
              <a:ln w="6350" cap="flat" cmpd="sng" algn="ctr">
                <a:solidFill>
                  <a:srgbClr val="FFFFFF"/>
                </a:solid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52" name="Rectangle 31"/>
              <p:cNvSpPr/>
              <p:nvPr/>
            </p:nvSpPr>
            <p:spPr>
              <a:xfrm>
                <a:off x="4615044" y="2453275"/>
                <a:ext cx="3058885" cy="348461"/>
              </a:xfrm>
              <a:prstGeom prst="rect">
                <a:avLst/>
              </a:prstGeom>
              <a:solidFill>
                <a:srgbClr val="7E7E7E">
                  <a:alpha val="25000"/>
                </a:srgbClr>
              </a:solidFill>
              <a:ln w="6350" cap="flat" cmpd="sng" algn="ctr">
                <a:no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53" name="Rectangle 32"/>
              <p:cNvSpPr/>
              <p:nvPr/>
            </p:nvSpPr>
            <p:spPr>
              <a:xfrm>
                <a:off x="4615044" y="2433431"/>
                <a:ext cx="3058885" cy="348460"/>
              </a:xfrm>
              <a:prstGeom prst="rect">
                <a:avLst/>
              </a:prstGeom>
              <a:solidFill>
                <a:schemeClr val="accent2">
                  <a:lumMod val="75000"/>
                </a:schemeClr>
              </a:solidFill>
              <a:ln w="6350" cap="flat" cmpd="sng" algn="ctr">
                <a:no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54" name="TextBox 33"/>
              <p:cNvSpPr txBox="1">
                <a:spLocks noChangeArrowheads="1"/>
              </p:cNvSpPr>
              <p:nvPr/>
            </p:nvSpPr>
            <p:spPr bwMode="auto">
              <a:xfrm>
                <a:off x="5950034" y="2433074"/>
                <a:ext cx="399594" cy="32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pitchFamily="34" charset="0"/>
                    <a:ea typeface="MS PGothic" pitchFamily="34" charset="-128"/>
                  </a:defRPr>
                </a:lvl1pPr>
                <a:lvl2pPr marL="742950" indent="-285750" eaLnBrk="0" hangingPunct="0">
                  <a:defRPr sz="3600">
                    <a:solidFill>
                      <a:schemeClr val="tx1"/>
                    </a:solidFill>
                    <a:latin typeface="Lato Light" pitchFamily="34" charset="0"/>
                    <a:ea typeface="MS PGothic" pitchFamily="34" charset="-128"/>
                  </a:defRPr>
                </a:lvl2pPr>
                <a:lvl3pPr marL="1143000" indent="-228600" eaLnBrk="0" hangingPunct="0">
                  <a:defRPr sz="3600">
                    <a:solidFill>
                      <a:schemeClr val="tx1"/>
                    </a:solidFill>
                    <a:latin typeface="Lato Light" pitchFamily="34" charset="0"/>
                    <a:ea typeface="MS PGothic" pitchFamily="34" charset="-128"/>
                  </a:defRPr>
                </a:lvl3pPr>
                <a:lvl4pPr marL="1600200" indent="-228600" eaLnBrk="0" hangingPunct="0">
                  <a:defRPr sz="3600">
                    <a:solidFill>
                      <a:schemeClr val="tx1"/>
                    </a:solidFill>
                    <a:latin typeface="Lato Light" pitchFamily="34" charset="0"/>
                    <a:ea typeface="MS PGothic" pitchFamily="34" charset="-128"/>
                  </a:defRPr>
                </a:lvl4pPr>
                <a:lvl5pPr marL="2057400" indent="-228600" eaLnBrk="0" hangingPunct="0">
                  <a:defRPr sz="3600">
                    <a:solidFill>
                      <a:schemeClr val="tx1"/>
                    </a:solidFill>
                    <a:latin typeface="Lato Light" pitchFamily="34" charset="0"/>
                    <a:ea typeface="MS PGothic" pitchFamily="34" charset="-128"/>
                  </a:defRPr>
                </a:lvl5pPr>
                <a:lvl6pPr marL="25146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6pPr>
                <a:lvl7pPr marL="29718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7pPr>
                <a:lvl8pPr marL="34290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8pPr>
                <a:lvl9pPr marL="38862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9pPr>
              </a:lstStyle>
              <a:p>
                <a:pPr algn="ctr" defTabSz="1219078" eaLnBrk="1" hangingPunct="1">
                  <a:defRPr/>
                </a:pPr>
                <a:r>
                  <a:rPr lang="en-US" altLang="zh-CN" sz="1500" kern="0" dirty="0">
                    <a:solidFill>
                      <a:srgbClr val="FFFFFF"/>
                    </a:solidFill>
                    <a:latin typeface="Raleway Light" pitchFamily="34" charset="0"/>
                  </a:rPr>
                  <a:t>02</a:t>
                </a:r>
                <a:endParaRPr lang="id-ID" altLang="zh-CN" sz="1500" kern="0" dirty="0">
                  <a:solidFill>
                    <a:srgbClr val="FFFFFF"/>
                  </a:solidFill>
                  <a:latin typeface="Raleway Light" pitchFamily="34" charset="0"/>
                </a:endParaRPr>
              </a:p>
            </p:txBody>
          </p:sp>
          <p:sp>
            <p:nvSpPr>
              <p:cNvPr id="55" name="TextBox 34"/>
              <p:cNvSpPr txBox="1">
                <a:spLocks noChangeArrowheads="1"/>
              </p:cNvSpPr>
              <p:nvPr/>
            </p:nvSpPr>
            <p:spPr bwMode="auto">
              <a:xfrm>
                <a:off x="5133850" y="2941459"/>
                <a:ext cx="2031963" cy="46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pitchFamily="34" charset="0"/>
                    <a:ea typeface="MS PGothic" pitchFamily="34" charset="-128"/>
                  </a:defRPr>
                </a:lvl1pPr>
                <a:lvl2pPr marL="742950" indent="-285750" eaLnBrk="0" hangingPunct="0">
                  <a:defRPr sz="3600">
                    <a:solidFill>
                      <a:schemeClr val="tx1"/>
                    </a:solidFill>
                    <a:latin typeface="Lato Light" pitchFamily="34" charset="0"/>
                    <a:ea typeface="MS PGothic" pitchFamily="34" charset="-128"/>
                  </a:defRPr>
                </a:lvl2pPr>
                <a:lvl3pPr marL="1143000" indent="-228600" eaLnBrk="0" hangingPunct="0">
                  <a:defRPr sz="3600">
                    <a:solidFill>
                      <a:schemeClr val="tx1"/>
                    </a:solidFill>
                    <a:latin typeface="Lato Light" pitchFamily="34" charset="0"/>
                    <a:ea typeface="MS PGothic" pitchFamily="34" charset="-128"/>
                  </a:defRPr>
                </a:lvl3pPr>
                <a:lvl4pPr marL="1600200" indent="-228600" eaLnBrk="0" hangingPunct="0">
                  <a:defRPr sz="3600">
                    <a:solidFill>
                      <a:schemeClr val="tx1"/>
                    </a:solidFill>
                    <a:latin typeface="Lato Light" pitchFamily="34" charset="0"/>
                    <a:ea typeface="MS PGothic" pitchFamily="34" charset="-128"/>
                  </a:defRPr>
                </a:lvl4pPr>
                <a:lvl5pPr marL="2057400" indent="-228600" eaLnBrk="0" hangingPunct="0">
                  <a:defRPr sz="3600">
                    <a:solidFill>
                      <a:schemeClr val="tx1"/>
                    </a:solidFill>
                    <a:latin typeface="Lato Light" pitchFamily="34" charset="0"/>
                    <a:ea typeface="MS PGothic" pitchFamily="34" charset="-128"/>
                  </a:defRPr>
                </a:lvl5pPr>
                <a:lvl6pPr marL="25146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6pPr>
                <a:lvl7pPr marL="29718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7pPr>
                <a:lvl8pPr marL="34290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8pPr>
                <a:lvl9pPr marL="38862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9pPr>
              </a:lstStyle>
              <a:p>
                <a:pPr lvl="0" algn="ctr" eaLnBrk="1" hangingPunct="1">
                  <a:defRPr/>
                </a:pPr>
                <a:r>
                  <a:rPr lang="zh-CN" altLang="en-US" sz="2400" b="1" kern="0" dirty="0">
                    <a:solidFill>
                      <a:srgbClr val="FFFFFF"/>
                    </a:solidFill>
                    <a:latin typeface="微软雅黑" panose="020B0503020204020204" pitchFamily="34" charset="-122"/>
                    <a:ea typeface="微软雅黑" panose="020B0503020204020204" pitchFamily="34" charset="-122"/>
                  </a:rPr>
                  <a:t>单击输入标题</a:t>
                </a:r>
                <a:endParaRPr lang="id-ID" altLang="zh-CN" sz="2400" b="1" kern="0" dirty="0">
                  <a:solidFill>
                    <a:srgbClr val="FFFFFF"/>
                  </a:solidFill>
                  <a:latin typeface="微软雅黑" panose="020B0503020204020204" pitchFamily="34" charset="-122"/>
                  <a:ea typeface="微软雅黑" panose="020B0503020204020204" pitchFamily="34" charset="-122"/>
                </a:endParaRPr>
              </a:p>
            </p:txBody>
          </p:sp>
          <p:sp>
            <p:nvSpPr>
              <p:cNvPr id="56" name="Rectangle 2"/>
              <p:cNvSpPr/>
              <p:nvPr/>
            </p:nvSpPr>
            <p:spPr>
              <a:xfrm>
                <a:off x="4615044" y="2433431"/>
                <a:ext cx="3058885" cy="3683840"/>
              </a:xfrm>
              <a:prstGeom prst="rect">
                <a:avLst/>
              </a:prstGeom>
              <a:noFill/>
              <a:ln w="6350" cap="flat" cmpd="sng" algn="ctr">
                <a:solidFill>
                  <a:schemeClr val="accent2"/>
                </a:solidFill>
                <a:prstDash val="solid"/>
                <a:miter lim="800000"/>
              </a:ln>
              <a:effectLst/>
            </p:spPr>
            <p:txBody>
              <a:bodyPr anchor="ctr"/>
              <a:lstStyle/>
              <a:p>
                <a:pPr algn="ctr" defTabSz="1219078">
                  <a:defRPr/>
                </a:pPr>
                <a:endParaRPr lang="zh-CN" altLang="zh-CN" sz="2400" kern="0">
                  <a:solidFill>
                    <a:srgbClr val="FFFFFF"/>
                  </a:solidFill>
                  <a:latin typeface="Raleway Light" charset="0"/>
                  <a:ea typeface="MS PGothic" pitchFamily="34" charset="-128"/>
                </a:endParaRPr>
              </a:p>
            </p:txBody>
          </p:sp>
        </p:grpSp>
        <p:sp>
          <p:nvSpPr>
            <p:cNvPr id="45" name="矩形 44"/>
            <p:cNvSpPr/>
            <p:nvPr/>
          </p:nvSpPr>
          <p:spPr>
            <a:xfrm>
              <a:off x="3461352" y="2493075"/>
              <a:ext cx="2294337" cy="1061829"/>
            </a:xfrm>
            <a:prstGeom prst="rect">
              <a:avLst/>
            </a:prstGeom>
          </p:spPr>
          <p:txBody>
            <a:bodyPr wrap="square">
              <a:spAutoFit/>
            </a:bodyPr>
            <a:lstStyle/>
            <a:p>
              <a:pPr defTabSz="914126">
                <a:spcBef>
                  <a:spcPct val="20000"/>
                </a:spcBef>
                <a:defRPr/>
              </a:pPr>
              <a:r>
                <a:rPr lang="zh-CN" altLang="en-US" sz="1200" kern="0" dirty="0">
                  <a:solidFill>
                    <a:srgbClr val="7E7E7E"/>
                  </a:solidFill>
                  <a:latin typeface="微软雅黑" pitchFamily="34" charset="-122"/>
                  <a:ea typeface="微软雅黑" pitchFamily="34" charset="-122"/>
                  <a:cs typeface="Raleway Light"/>
                </a:rPr>
                <a:t>这里输入简单的文字概述里输入简单文字概述输入简单的文字概述里输入输入里这里输入简单的文字概述里输入简单文字概述输入简单的文字这里输入简单的文字概述里输入简单文字概述输入简单的文字概述里输入输入里这里输入简单的文字概述里输入简单文字概述输入简单的文字</a:t>
              </a:r>
              <a:endParaRPr lang="en-US" altLang="zh-CN" sz="1200" kern="0" dirty="0">
                <a:solidFill>
                  <a:srgbClr val="7E7E7E"/>
                </a:solidFill>
                <a:latin typeface="微软雅黑" pitchFamily="34" charset="-122"/>
                <a:ea typeface="微软雅黑" pitchFamily="34" charset="-122"/>
                <a:cs typeface="Raleway Light"/>
              </a:endParaRPr>
            </a:p>
          </p:txBody>
        </p:sp>
      </p:grpSp>
      <p:grpSp>
        <p:nvGrpSpPr>
          <p:cNvPr id="57" name="组合 56"/>
          <p:cNvGrpSpPr/>
          <p:nvPr/>
        </p:nvGrpSpPr>
        <p:grpSpPr>
          <a:xfrm>
            <a:off x="7803591" y="1797178"/>
            <a:ext cx="3059495" cy="3683793"/>
            <a:chOff x="5852859" y="1342306"/>
            <a:chExt cx="2294920" cy="2762845"/>
          </a:xfrm>
        </p:grpSpPr>
        <p:grpSp>
          <p:nvGrpSpPr>
            <p:cNvPr id="58" name="Group 68"/>
            <p:cNvGrpSpPr>
              <a:grpSpLocks/>
            </p:cNvGrpSpPr>
            <p:nvPr/>
          </p:nvGrpSpPr>
          <p:grpSpPr bwMode="auto">
            <a:xfrm>
              <a:off x="5853443" y="1342306"/>
              <a:ext cx="2294336" cy="2762845"/>
              <a:chOff x="7842672" y="2433294"/>
              <a:chExt cx="3058885" cy="3683711"/>
            </a:xfrm>
          </p:grpSpPr>
          <p:sp>
            <p:nvSpPr>
              <p:cNvPr id="60" name="Rectangle 44"/>
              <p:cNvSpPr/>
              <p:nvPr/>
            </p:nvSpPr>
            <p:spPr>
              <a:xfrm>
                <a:off x="7842672" y="2453137"/>
                <a:ext cx="3058885" cy="3663868"/>
              </a:xfrm>
              <a:prstGeom prst="rect">
                <a:avLst/>
              </a:prstGeom>
              <a:solidFill>
                <a:srgbClr val="F9F9F9"/>
              </a:solidFill>
              <a:ln w="12700" cap="sq" cmpd="sng" algn="ctr">
                <a:solidFill>
                  <a:schemeClr val="accent3"/>
                </a:solid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61" name="Rectangle 45"/>
              <p:cNvSpPr/>
              <p:nvPr/>
            </p:nvSpPr>
            <p:spPr>
              <a:xfrm>
                <a:off x="7842672" y="2781742"/>
                <a:ext cx="3058885" cy="810731"/>
              </a:xfrm>
              <a:prstGeom prst="rect">
                <a:avLst/>
              </a:prstGeom>
              <a:solidFill>
                <a:schemeClr val="accent3"/>
              </a:solidFill>
              <a:ln w="6350" cap="flat" cmpd="sng" algn="ctr">
                <a:no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62" name="Rectangle 46"/>
              <p:cNvSpPr/>
              <p:nvPr/>
            </p:nvSpPr>
            <p:spPr>
              <a:xfrm>
                <a:off x="7842672" y="4088225"/>
                <a:ext cx="3058885" cy="348449"/>
              </a:xfrm>
              <a:prstGeom prst="rect">
                <a:avLst/>
              </a:prstGeom>
              <a:solidFill>
                <a:srgbClr val="F9F9F9"/>
              </a:solidFill>
              <a:ln w="6350" cap="flat" cmpd="sng" algn="ctr">
                <a:solidFill>
                  <a:srgbClr val="FFFFFF"/>
                </a:solid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63" name="Rectangle 47"/>
              <p:cNvSpPr/>
              <p:nvPr/>
            </p:nvSpPr>
            <p:spPr>
              <a:xfrm>
                <a:off x="7842672" y="4436674"/>
                <a:ext cx="3058885" cy="348448"/>
              </a:xfrm>
              <a:prstGeom prst="rect">
                <a:avLst/>
              </a:prstGeom>
              <a:solidFill>
                <a:srgbClr val="FDFDFD"/>
              </a:solidFill>
              <a:ln w="6350" cap="flat" cmpd="sng" algn="ctr">
                <a:solidFill>
                  <a:srgbClr val="FFFFFF"/>
                </a:solid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64" name="Rectangle 49"/>
              <p:cNvSpPr/>
              <p:nvPr/>
            </p:nvSpPr>
            <p:spPr>
              <a:xfrm>
                <a:off x="7842672" y="5133571"/>
                <a:ext cx="3058885" cy="348448"/>
              </a:xfrm>
              <a:prstGeom prst="rect">
                <a:avLst/>
              </a:prstGeom>
              <a:solidFill>
                <a:srgbClr val="FDFDFD"/>
              </a:solidFill>
              <a:ln w="6350" cap="flat" cmpd="sng" algn="ctr">
                <a:solidFill>
                  <a:srgbClr val="FFFFFF"/>
                </a:solid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65" name="Rectangle 50"/>
              <p:cNvSpPr/>
              <p:nvPr/>
            </p:nvSpPr>
            <p:spPr>
              <a:xfrm>
                <a:off x="7842672" y="2453137"/>
                <a:ext cx="3058885" cy="348449"/>
              </a:xfrm>
              <a:prstGeom prst="rect">
                <a:avLst/>
              </a:prstGeom>
              <a:solidFill>
                <a:srgbClr val="7E7E7E">
                  <a:alpha val="25000"/>
                </a:srgbClr>
              </a:solidFill>
              <a:ln w="6350" cap="flat" cmpd="sng" algn="ctr">
                <a:no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66" name="Rectangle 51"/>
              <p:cNvSpPr/>
              <p:nvPr/>
            </p:nvSpPr>
            <p:spPr>
              <a:xfrm>
                <a:off x="7842672" y="2433294"/>
                <a:ext cx="3058885" cy="348448"/>
              </a:xfrm>
              <a:prstGeom prst="rect">
                <a:avLst/>
              </a:prstGeom>
              <a:solidFill>
                <a:schemeClr val="accent3">
                  <a:lumMod val="75000"/>
                </a:schemeClr>
              </a:solidFill>
              <a:ln w="6350" cap="flat" cmpd="sng" algn="ctr">
                <a:noFill/>
                <a:prstDash val="solid"/>
                <a:miter lim="800000"/>
              </a:ln>
              <a:effectLst/>
            </p:spPr>
            <p:txBody>
              <a:bodyPr anchor="ctr"/>
              <a:lstStyle/>
              <a:p>
                <a:pPr algn="ctr" defTabSz="1219078">
                  <a:defRPr/>
                </a:pPr>
                <a:endParaRPr lang="id-ID" sz="2400" kern="0">
                  <a:solidFill>
                    <a:srgbClr val="FFFFFF"/>
                  </a:solidFill>
                  <a:latin typeface="Raleway Light" charset="0"/>
                  <a:ea typeface="MS PGothic" pitchFamily="34" charset="-128"/>
                </a:endParaRPr>
              </a:p>
            </p:txBody>
          </p:sp>
          <p:sp>
            <p:nvSpPr>
              <p:cNvPr id="67" name="TextBox 52"/>
              <p:cNvSpPr txBox="1">
                <a:spLocks noChangeArrowheads="1"/>
              </p:cNvSpPr>
              <p:nvPr/>
            </p:nvSpPr>
            <p:spPr bwMode="auto">
              <a:xfrm>
                <a:off x="9172372" y="2453014"/>
                <a:ext cx="399490" cy="32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pitchFamily="34" charset="0"/>
                    <a:ea typeface="MS PGothic" pitchFamily="34" charset="-128"/>
                  </a:defRPr>
                </a:lvl1pPr>
                <a:lvl2pPr marL="742950" indent="-285750" eaLnBrk="0" hangingPunct="0">
                  <a:defRPr sz="3600">
                    <a:solidFill>
                      <a:schemeClr val="tx1"/>
                    </a:solidFill>
                    <a:latin typeface="Lato Light" pitchFamily="34" charset="0"/>
                    <a:ea typeface="MS PGothic" pitchFamily="34" charset="-128"/>
                  </a:defRPr>
                </a:lvl2pPr>
                <a:lvl3pPr marL="1143000" indent="-228600" eaLnBrk="0" hangingPunct="0">
                  <a:defRPr sz="3600">
                    <a:solidFill>
                      <a:schemeClr val="tx1"/>
                    </a:solidFill>
                    <a:latin typeface="Lato Light" pitchFamily="34" charset="0"/>
                    <a:ea typeface="MS PGothic" pitchFamily="34" charset="-128"/>
                  </a:defRPr>
                </a:lvl3pPr>
                <a:lvl4pPr marL="1600200" indent="-228600" eaLnBrk="0" hangingPunct="0">
                  <a:defRPr sz="3600">
                    <a:solidFill>
                      <a:schemeClr val="tx1"/>
                    </a:solidFill>
                    <a:latin typeface="Lato Light" pitchFamily="34" charset="0"/>
                    <a:ea typeface="MS PGothic" pitchFamily="34" charset="-128"/>
                  </a:defRPr>
                </a:lvl4pPr>
                <a:lvl5pPr marL="2057400" indent="-228600" eaLnBrk="0" hangingPunct="0">
                  <a:defRPr sz="3600">
                    <a:solidFill>
                      <a:schemeClr val="tx1"/>
                    </a:solidFill>
                    <a:latin typeface="Lato Light" pitchFamily="34" charset="0"/>
                    <a:ea typeface="MS PGothic" pitchFamily="34" charset="-128"/>
                  </a:defRPr>
                </a:lvl5pPr>
                <a:lvl6pPr marL="25146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6pPr>
                <a:lvl7pPr marL="29718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7pPr>
                <a:lvl8pPr marL="34290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8pPr>
                <a:lvl9pPr marL="38862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9pPr>
              </a:lstStyle>
              <a:p>
                <a:pPr algn="ctr" defTabSz="1219078" eaLnBrk="1" hangingPunct="1">
                  <a:defRPr/>
                </a:pPr>
                <a:r>
                  <a:rPr lang="en-US" altLang="zh-CN" sz="1500" kern="0" dirty="0">
                    <a:solidFill>
                      <a:srgbClr val="FFFFFF"/>
                    </a:solidFill>
                    <a:latin typeface="Raleway Light" pitchFamily="34" charset="0"/>
                  </a:rPr>
                  <a:t>03</a:t>
                </a:r>
                <a:endParaRPr lang="id-ID" altLang="zh-CN" sz="1500" kern="0" dirty="0">
                  <a:solidFill>
                    <a:srgbClr val="FFFFFF"/>
                  </a:solidFill>
                  <a:latin typeface="Raleway Light" pitchFamily="34" charset="0"/>
                </a:endParaRPr>
              </a:p>
            </p:txBody>
          </p:sp>
          <p:sp>
            <p:nvSpPr>
              <p:cNvPr id="68" name="TextBox 53"/>
              <p:cNvSpPr txBox="1">
                <a:spLocks noChangeArrowheads="1"/>
              </p:cNvSpPr>
              <p:nvPr/>
            </p:nvSpPr>
            <p:spPr bwMode="auto">
              <a:xfrm>
                <a:off x="8356399" y="2917557"/>
                <a:ext cx="2031437"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Lato Light" pitchFamily="34" charset="0"/>
                    <a:ea typeface="MS PGothic" pitchFamily="34" charset="-128"/>
                  </a:defRPr>
                </a:lvl1pPr>
                <a:lvl2pPr marL="742950" indent="-285750" eaLnBrk="0" hangingPunct="0">
                  <a:defRPr sz="3600">
                    <a:solidFill>
                      <a:schemeClr val="tx1"/>
                    </a:solidFill>
                    <a:latin typeface="Lato Light" pitchFamily="34" charset="0"/>
                    <a:ea typeface="MS PGothic" pitchFamily="34" charset="-128"/>
                  </a:defRPr>
                </a:lvl2pPr>
                <a:lvl3pPr marL="1143000" indent="-228600" eaLnBrk="0" hangingPunct="0">
                  <a:defRPr sz="3600">
                    <a:solidFill>
                      <a:schemeClr val="tx1"/>
                    </a:solidFill>
                    <a:latin typeface="Lato Light" pitchFamily="34" charset="0"/>
                    <a:ea typeface="MS PGothic" pitchFamily="34" charset="-128"/>
                  </a:defRPr>
                </a:lvl3pPr>
                <a:lvl4pPr marL="1600200" indent="-228600" eaLnBrk="0" hangingPunct="0">
                  <a:defRPr sz="3600">
                    <a:solidFill>
                      <a:schemeClr val="tx1"/>
                    </a:solidFill>
                    <a:latin typeface="Lato Light" pitchFamily="34" charset="0"/>
                    <a:ea typeface="MS PGothic" pitchFamily="34" charset="-128"/>
                  </a:defRPr>
                </a:lvl4pPr>
                <a:lvl5pPr marL="2057400" indent="-228600" eaLnBrk="0" hangingPunct="0">
                  <a:defRPr sz="3600">
                    <a:solidFill>
                      <a:schemeClr val="tx1"/>
                    </a:solidFill>
                    <a:latin typeface="Lato Light" pitchFamily="34" charset="0"/>
                    <a:ea typeface="MS PGothic" pitchFamily="34" charset="-128"/>
                  </a:defRPr>
                </a:lvl5pPr>
                <a:lvl6pPr marL="25146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6pPr>
                <a:lvl7pPr marL="29718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7pPr>
                <a:lvl8pPr marL="34290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8pPr>
                <a:lvl9pPr marL="3886200" indent="-228600" defTabSz="1827213" eaLnBrk="0" fontAlgn="base" hangingPunct="0">
                  <a:spcBef>
                    <a:spcPct val="0"/>
                  </a:spcBef>
                  <a:spcAft>
                    <a:spcPct val="0"/>
                  </a:spcAft>
                  <a:defRPr sz="3600">
                    <a:solidFill>
                      <a:schemeClr val="tx1"/>
                    </a:solidFill>
                    <a:latin typeface="Lato Light" pitchFamily="34" charset="0"/>
                    <a:ea typeface="MS PGothic" pitchFamily="34" charset="-128"/>
                  </a:defRPr>
                </a:lvl9pPr>
              </a:lstStyle>
              <a:p>
                <a:pPr lvl="0" algn="ctr" eaLnBrk="1" hangingPunct="1">
                  <a:defRPr/>
                </a:pPr>
                <a:r>
                  <a:rPr lang="zh-CN" altLang="en-US" sz="2400" b="1" kern="0" dirty="0">
                    <a:solidFill>
                      <a:srgbClr val="FFFFFF"/>
                    </a:solidFill>
                    <a:latin typeface="微软雅黑" panose="020B0503020204020204" pitchFamily="34" charset="-122"/>
                    <a:ea typeface="微软雅黑" panose="020B0503020204020204" pitchFamily="34" charset="-122"/>
                  </a:rPr>
                  <a:t>单击输入标题</a:t>
                </a:r>
                <a:endParaRPr lang="id-ID" altLang="zh-CN" sz="2400" b="1" kern="0" dirty="0">
                  <a:solidFill>
                    <a:srgbClr val="FFFFFF"/>
                  </a:solidFill>
                  <a:latin typeface="微软雅黑" panose="020B0503020204020204" pitchFamily="34" charset="-122"/>
                  <a:ea typeface="微软雅黑" panose="020B0503020204020204" pitchFamily="34" charset="-122"/>
                </a:endParaRPr>
              </a:p>
            </p:txBody>
          </p:sp>
          <p:sp>
            <p:nvSpPr>
              <p:cNvPr id="69" name="Rectangle 65"/>
              <p:cNvSpPr/>
              <p:nvPr/>
            </p:nvSpPr>
            <p:spPr>
              <a:xfrm>
                <a:off x="7842672" y="2433294"/>
                <a:ext cx="3058885" cy="3678155"/>
              </a:xfrm>
              <a:prstGeom prst="rect">
                <a:avLst/>
              </a:prstGeom>
              <a:noFill/>
              <a:ln w="6350" cap="flat" cmpd="sng" algn="ctr">
                <a:solidFill>
                  <a:srgbClr val="0070C0"/>
                </a:solidFill>
                <a:prstDash val="solid"/>
                <a:miter lim="800000"/>
              </a:ln>
              <a:effectLst/>
            </p:spPr>
            <p:txBody>
              <a:bodyPr anchor="ctr"/>
              <a:lstStyle/>
              <a:p>
                <a:pPr algn="ctr" defTabSz="1219078">
                  <a:defRPr/>
                </a:pPr>
                <a:endParaRPr lang="zh-CN" altLang="zh-CN" sz="2400" kern="0">
                  <a:solidFill>
                    <a:srgbClr val="FFFFFF"/>
                  </a:solidFill>
                  <a:latin typeface="Raleway Light" charset="0"/>
                  <a:ea typeface="MS PGothic" pitchFamily="34" charset="-128"/>
                </a:endParaRPr>
              </a:p>
            </p:txBody>
          </p:sp>
        </p:grpSp>
        <p:sp>
          <p:nvSpPr>
            <p:cNvPr id="59" name="矩形 58"/>
            <p:cNvSpPr/>
            <p:nvPr/>
          </p:nvSpPr>
          <p:spPr>
            <a:xfrm>
              <a:off x="5852859" y="2518653"/>
              <a:ext cx="2294337" cy="1061829"/>
            </a:xfrm>
            <a:prstGeom prst="rect">
              <a:avLst/>
            </a:prstGeom>
          </p:spPr>
          <p:txBody>
            <a:bodyPr wrap="square">
              <a:spAutoFit/>
            </a:bodyPr>
            <a:lstStyle/>
            <a:p>
              <a:pPr defTabSz="914126">
                <a:spcBef>
                  <a:spcPct val="20000"/>
                </a:spcBef>
                <a:defRPr/>
              </a:pPr>
              <a:r>
                <a:rPr lang="zh-CN" altLang="en-US" sz="1200" kern="0" dirty="0">
                  <a:solidFill>
                    <a:srgbClr val="7E7E7E"/>
                  </a:solidFill>
                  <a:latin typeface="微软雅黑" pitchFamily="34" charset="-122"/>
                  <a:ea typeface="微软雅黑" pitchFamily="34" charset="-122"/>
                  <a:cs typeface="Raleway Light"/>
                </a:rPr>
                <a:t>这里输入简单的文字概述里输入简单文字概述输入简单的文字概述里输入输入里这里输入简单的文字概述里输入简单文字概述输入简单的文字这里输入简单的文字概述里输入简单文字概述输入简单的文字概述里输入输入里这里输入简单的文字概述里输入简单文字概述输入简单的文字</a:t>
              </a:r>
              <a:endParaRPr lang="en-US" altLang="zh-CN" sz="1200" kern="0" dirty="0">
                <a:solidFill>
                  <a:srgbClr val="7E7E7E"/>
                </a:solidFill>
                <a:latin typeface="微软雅黑" pitchFamily="34" charset="-122"/>
                <a:ea typeface="微软雅黑" pitchFamily="34" charset="-122"/>
                <a:cs typeface="Raleway Light"/>
              </a:endParaRP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171881484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fill="hold"/>
                                        <p:tgtEl>
                                          <p:spTgt spid="57"/>
                                        </p:tgtEl>
                                        <p:attrNameLst>
                                          <p:attrName>ppt_x</p:attrName>
                                        </p:attrNameLst>
                                      </p:cBhvr>
                                      <p:tavLst>
                                        <p:tav tm="0">
                                          <p:val>
                                            <p:strVal val="#ppt_x"/>
                                          </p:val>
                                        </p:tav>
                                        <p:tav tm="100000">
                                          <p:val>
                                            <p:strVal val="#ppt_x"/>
                                          </p:val>
                                        </p:tav>
                                      </p:tavLst>
                                    </p:anim>
                                    <p:anim calcmode="lin" valueType="num">
                                      <p:cBhvr additive="base">
                                        <p:cTn id="18" dur="500" fill="hold"/>
                                        <p:tgtEl>
                                          <p:spTgt spid="5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6" presetClass="emph" presetSubtype="0" fill="hold" nodeType="afterEffect">
                                  <p:stCondLst>
                                    <p:cond delay="0"/>
                                  </p:stCondLst>
                                  <p:childTnLst>
                                    <p:animEffect transition="out" filter="fade">
                                      <p:cBhvr>
                                        <p:cTn id="21" dur="500" tmFilter="0, 0; .2, .5; .8, .5; 1, 0"/>
                                        <p:tgtEl>
                                          <p:spTgt spid="29"/>
                                        </p:tgtEl>
                                      </p:cBhvr>
                                    </p:animEffect>
                                    <p:animScale>
                                      <p:cBhvr>
                                        <p:cTn id="22" dur="250" autoRev="1" fill="hold"/>
                                        <p:tgtEl>
                                          <p:spTgt spid="29"/>
                                        </p:tgtEl>
                                      </p:cBhvr>
                                      <p:by x="105000" y="105000"/>
                                    </p:animScale>
                                  </p:childTnLst>
                                </p:cTn>
                              </p:par>
                            </p:childTnLst>
                          </p:cTn>
                        </p:par>
                        <p:par>
                          <p:cTn id="23" fill="hold">
                            <p:stCondLst>
                              <p:cond delay="2000"/>
                            </p:stCondLst>
                            <p:childTnLst>
                              <p:par>
                                <p:cTn id="24" presetID="26" presetClass="emph" presetSubtype="0" fill="hold" nodeType="afterEffect">
                                  <p:stCondLst>
                                    <p:cond delay="0"/>
                                  </p:stCondLst>
                                  <p:childTnLst>
                                    <p:animEffect transition="out" filter="fade">
                                      <p:cBhvr>
                                        <p:cTn id="25" dur="500" tmFilter="0, 0; .2, .5; .8, .5; 1, 0"/>
                                        <p:tgtEl>
                                          <p:spTgt spid="43"/>
                                        </p:tgtEl>
                                      </p:cBhvr>
                                    </p:animEffect>
                                    <p:animScale>
                                      <p:cBhvr>
                                        <p:cTn id="26" dur="250" autoRev="1" fill="hold"/>
                                        <p:tgtEl>
                                          <p:spTgt spid="43"/>
                                        </p:tgtEl>
                                      </p:cBhvr>
                                      <p:by x="105000" y="105000"/>
                                    </p:animScale>
                                  </p:childTnLst>
                                </p:cTn>
                              </p:par>
                            </p:childTnLst>
                          </p:cTn>
                        </p:par>
                        <p:par>
                          <p:cTn id="27" fill="hold">
                            <p:stCondLst>
                              <p:cond delay="2500"/>
                            </p:stCondLst>
                            <p:childTnLst>
                              <p:par>
                                <p:cTn id="28" presetID="26" presetClass="emph" presetSubtype="0" fill="hold" nodeType="afterEffect">
                                  <p:stCondLst>
                                    <p:cond delay="0"/>
                                  </p:stCondLst>
                                  <p:childTnLst>
                                    <p:animEffect transition="out" filter="fade">
                                      <p:cBhvr>
                                        <p:cTn id="29" dur="500" tmFilter="0, 0; .2, .5; .8, .5; 1, 0"/>
                                        <p:tgtEl>
                                          <p:spTgt spid="57"/>
                                        </p:tgtEl>
                                      </p:cBhvr>
                                    </p:animEffect>
                                    <p:animScale>
                                      <p:cBhvr>
                                        <p:cTn id="30" dur="250" autoRev="1" fill="hold"/>
                                        <p:tgtEl>
                                          <p:spTgt spid="5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矩形 103"/>
          <p:cNvSpPr/>
          <p:nvPr/>
        </p:nvSpPr>
        <p:spPr>
          <a:xfrm>
            <a:off x="6095735" y="4676926"/>
            <a:ext cx="6096522" cy="2181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solidFill>
            </a:endParaRPr>
          </a:p>
        </p:txBody>
      </p:sp>
      <p:sp>
        <p:nvSpPr>
          <p:cNvPr id="19" name="矩形 18"/>
          <p:cNvSpPr/>
          <p:nvPr/>
        </p:nvSpPr>
        <p:spPr>
          <a:xfrm>
            <a:off x="795" y="4676926"/>
            <a:ext cx="6096522" cy="2181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solidFill>
            </a:endParaRPr>
          </a:p>
        </p:txBody>
      </p:sp>
      <p:sp>
        <p:nvSpPr>
          <p:cNvPr id="90" name="TextBox 89"/>
          <p:cNvSpPr txBox="1"/>
          <p:nvPr/>
        </p:nvSpPr>
        <p:spPr>
          <a:xfrm>
            <a:off x="768097" y="2660916"/>
            <a:ext cx="4763910" cy="1600439"/>
          </a:xfrm>
          <a:prstGeom prst="rect">
            <a:avLst/>
          </a:prstGeom>
          <a:noFill/>
        </p:spPr>
        <p:txBody>
          <a:bodyPr wrap="square" lIns="121908" tIns="60954" rIns="121908" bIns="60954" rtlCol="0">
            <a:spAutoFit/>
          </a:bodyPr>
          <a:lstStyle/>
          <a:p>
            <a:pPr algn="just">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p>
          <a:p>
            <a:pPr algn="just">
              <a:lnSpc>
                <a:spcPct val="120000"/>
              </a:lnSpc>
            </a:pP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811814" y="5267431"/>
            <a:ext cx="3996192" cy="969290"/>
            <a:chOff x="998402" y="3654880"/>
            <a:chExt cx="2997534" cy="726967"/>
          </a:xfrm>
        </p:grpSpPr>
        <p:sp>
          <p:nvSpPr>
            <p:cNvPr id="93" name="TextBox 92"/>
            <p:cNvSpPr txBox="1"/>
            <p:nvPr/>
          </p:nvSpPr>
          <p:spPr>
            <a:xfrm>
              <a:off x="998402" y="3869399"/>
              <a:ext cx="2997534" cy="512448"/>
            </a:xfrm>
            <a:prstGeom prst="rect">
              <a:avLst/>
            </a:prstGeom>
            <a:noFill/>
          </p:spPr>
          <p:txBody>
            <a:bodyPr wrap="square" rtlCol="0">
              <a:spAutoFit/>
            </a:bodyPr>
            <a:lstStyle/>
            <a:p>
              <a:pPr algn="just">
                <a:lnSpc>
                  <a:spcPct val="120000"/>
                </a:lnSpc>
              </a:pPr>
              <a:r>
                <a:rPr lang="zh-CN" altLang="en-US" sz="1600" dirty="0">
                  <a:solidFill>
                    <a:schemeClr val="bg1"/>
                  </a:solidFill>
                  <a:latin typeface="+mn-ea"/>
                </a:rPr>
                <a:t>您的内容打在这里或者通过复制您的文本后在此框中选择粘贴，并选择只保留文字。</a:t>
              </a:r>
            </a:p>
          </p:txBody>
        </p:sp>
        <p:sp>
          <p:nvSpPr>
            <p:cNvPr id="96" name="TextBox 95"/>
            <p:cNvSpPr txBox="1"/>
            <p:nvPr/>
          </p:nvSpPr>
          <p:spPr>
            <a:xfrm>
              <a:off x="998402" y="3654880"/>
              <a:ext cx="1235114" cy="288541"/>
            </a:xfrm>
            <a:prstGeom prst="rect">
              <a:avLst/>
            </a:prstGeom>
            <a:noFill/>
          </p:spPr>
          <p:txBody>
            <a:bodyPr wrap="none" rtlCol="0">
              <a:spAutoFit/>
            </a:bodyPr>
            <a:lstStyle/>
            <a:p>
              <a:r>
                <a:rPr lang="zh-CN" altLang="en-US" sz="1900" b="1" dirty="0">
                  <a:solidFill>
                    <a:schemeClr val="bg1"/>
                  </a:solidFill>
                  <a:latin typeface="微软雅黑" pitchFamily="34" charset="-122"/>
                  <a:ea typeface="微软雅黑" pitchFamily="34" charset="-122"/>
                </a:rPr>
                <a:t>点击添加标题</a:t>
              </a:r>
            </a:p>
          </p:txBody>
        </p:sp>
      </p:grpSp>
      <p:sp>
        <p:nvSpPr>
          <p:cNvPr id="29" name="矩形 28"/>
          <p:cNvSpPr/>
          <p:nvPr/>
        </p:nvSpPr>
        <p:spPr>
          <a:xfrm>
            <a:off x="732365" y="2194953"/>
            <a:ext cx="2399688" cy="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6" name="矩形 85"/>
          <p:cNvSpPr/>
          <p:nvPr/>
        </p:nvSpPr>
        <p:spPr>
          <a:xfrm>
            <a:off x="3132319" y="2194953"/>
            <a:ext cx="2399688" cy="19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 name="矩形 2"/>
          <p:cNvSpPr/>
          <p:nvPr/>
        </p:nvSpPr>
        <p:spPr>
          <a:xfrm>
            <a:off x="768107" y="1220755"/>
            <a:ext cx="47994" cy="960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 name="TextBox 5"/>
          <p:cNvSpPr txBox="1"/>
          <p:nvPr/>
        </p:nvSpPr>
        <p:spPr>
          <a:xfrm>
            <a:off x="1616600" y="1345415"/>
            <a:ext cx="1887450" cy="451405"/>
          </a:xfrm>
          <a:prstGeom prst="rect">
            <a:avLst/>
          </a:prstGeom>
          <a:noFill/>
        </p:spPr>
        <p:txBody>
          <a:bodyPr wrap="none" lIns="121908" tIns="60954" rIns="121908" bIns="60954" rtlCol="0">
            <a:spAutoFit/>
          </a:bodyPr>
          <a:lstStyle/>
          <a:p>
            <a:r>
              <a:rPr lang="zh-CN" altLang="en-US" sz="2100" b="1" dirty="0">
                <a:latin typeface="微软雅黑" panose="020B0503020204020204" pitchFamily="34" charset="-122"/>
                <a:ea typeface="微软雅黑" panose="020B0503020204020204" pitchFamily="34" charset="-122"/>
              </a:rPr>
              <a:t>添加标题文本</a:t>
            </a:r>
          </a:p>
        </p:txBody>
      </p:sp>
      <p:sp>
        <p:nvSpPr>
          <p:cNvPr id="9" name="矩形 8"/>
          <p:cNvSpPr/>
          <p:nvPr/>
        </p:nvSpPr>
        <p:spPr>
          <a:xfrm>
            <a:off x="1042717" y="1353124"/>
            <a:ext cx="383950" cy="3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24" name="组合 23"/>
          <p:cNvGrpSpPr/>
          <p:nvPr/>
        </p:nvGrpSpPr>
        <p:grpSpPr>
          <a:xfrm>
            <a:off x="7823967" y="5267431"/>
            <a:ext cx="3996192" cy="969290"/>
            <a:chOff x="998402" y="3654880"/>
            <a:chExt cx="2997534" cy="726967"/>
          </a:xfrm>
        </p:grpSpPr>
        <p:sp>
          <p:nvSpPr>
            <p:cNvPr id="25" name="TextBox 24"/>
            <p:cNvSpPr txBox="1"/>
            <p:nvPr/>
          </p:nvSpPr>
          <p:spPr>
            <a:xfrm>
              <a:off x="998402" y="3869399"/>
              <a:ext cx="2997534" cy="512448"/>
            </a:xfrm>
            <a:prstGeom prst="rect">
              <a:avLst/>
            </a:prstGeom>
            <a:noFill/>
          </p:spPr>
          <p:txBody>
            <a:bodyPr wrap="square" rtlCol="0">
              <a:spAutoFit/>
            </a:bodyPr>
            <a:lstStyle/>
            <a:p>
              <a:pPr algn="just">
                <a:lnSpc>
                  <a:spcPct val="120000"/>
                </a:lnSpc>
              </a:pPr>
              <a:r>
                <a:rPr lang="zh-CN" altLang="en-US" sz="1600" dirty="0">
                  <a:solidFill>
                    <a:schemeClr val="bg1"/>
                  </a:solidFill>
                  <a:latin typeface="+mn-ea"/>
                </a:rPr>
                <a:t>您的内容打在这里或者通过复制您的文本后在此框中选择粘贴，并选择只保留文字。</a:t>
              </a:r>
            </a:p>
          </p:txBody>
        </p:sp>
        <p:sp>
          <p:nvSpPr>
            <p:cNvPr id="26" name="TextBox 25"/>
            <p:cNvSpPr txBox="1"/>
            <p:nvPr/>
          </p:nvSpPr>
          <p:spPr>
            <a:xfrm>
              <a:off x="998402" y="3654880"/>
              <a:ext cx="1235114" cy="288541"/>
            </a:xfrm>
            <a:prstGeom prst="rect">
              <a:avLst/>
            </a:prstGeom>
            <a:noFill/>
          </p:spPr>
          <p:txBody>
            <a:bodyPr wrap="none" rtlCol="0">
              <a:spAutoFit/>
            </a:bodyPr>
            <a:lstStyle/>
            <a:p>
              <a:r>
                <a:rPr lang="zh-CN" altLang="en-US" sz="1900" b="1" dirty="0">
                  <a:solidFill>
                    <a:schemeClr val="bg1"/>
                  </a:solidFill>
                  <a:latin typeface="微软雅黑" pitchFamily="34" charset="-122"/>
                  <a:ea typeface="微软雅黑" pitchFamily="34" charset="-122"/>
                </a:rPr>
                <a:t>点击添加标题</a:t>
              </a:r>
            </a:p>
          </p:txBody>
        </p:sp>
      </p:grpSp>
      <p:grpSp>
        <p:nvGrpSpPr>
          <p:cNvPr id="10" name="组合 9"/>
          <p:cNvGrpSpPr/>
          <p:nvPr/>
        </p:nvGrpSpPr>
        <p:grpSpPr>
          <a:xfrm>
            <a:off x="6383996" y="5239463"/>
            <a:ext cx="1055863" cy="1056000"/>
            <a:chOff x="4788024" y="3893549"/>
            <a:chExt cx="864096" cy="864096"/>
          </a:xfrm>
        </p:grpSpPr>
        <p:sp>
          <p:nvSpPr>
            <p:cNvPr id="27" name="圆角矩形 26"/>
            <p:cNvSpPr/>
            <p:nvPr/>
          </p:nvSpPr>
          <p:spPr>
            <a:xfrm>
              <a:off x="4788024" y="3893549"/>
              <a:ext cx="864096" cy="86409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8" name="TextBox 27"/>
            <p:cNvSpPr txBox="1"/>
            <p:nvPr/>
          </p:nvSpPr>
          <p:spPr>
            <a:xfrm>
              <a:off x="4867707" y="4126584"/>
              <a:ext cx="704733" cy="415544"/>
            </a:xfrm>
            <a:prstGeom prst="rect">
              <a:avLst/>
            </a:prstGeom>
            <a:noFill/>
          </p:spPr>
          <p:txBody>
            <a:bodyPr wrap="none" rtlCol="0">
              <a:spAutoFit/>
            </a:bodyPr>
            <a:lstStyle/>
            <a:p>
              <a:pPr algn="ctr"/>
              <a:r>
                <a:rPr lang="en-US" altLang="zh-CN" sz="2700" dirty="0">
                  <a:solidFill>
                    <a:schemeClr val="bg1"/>
                  </a:solidFill>
                  <a:latin typeface="Impact" panose="020B0806030902050204" pitchFamily="34" charset="0"/>
                  <a:ea typeface="微软雅黑" panose="020B0503020204020204" pitchFamily="34" charset="-122"/>
                </a:rPr>
                <a:t>2016</a:t>
              </a:r>
              <a:endParaRPr lang="zh-CN" altLang="en-US" sz="2700" dirty="0">
                <a:solidFill>
                  <a:schemeClr val="bg1"/>
                </a:solidFill>
                <a:latin typeface="Impact" panose="020B0806030902050204" pitchFamily="34" charset="0"/>
                <a:ea typeface="微软雅黑" panose="020B0503020204020204" pitchFamily="34" charset="-122"/>
              </a:endParaRPr>
            </a:p>
          </p:txBody>
        </p:sp>
      </p:grpSp>
      <p:cxnSp>
        <p:nvCxnSpPr>
          <p:cNvPr id="30" name="直接连接符 29"/>
          <p:cNvCxnSpPr/>
          <p:nvPr/>
        </p:nvCxnSpPr>
        <p:spPr>
          <a:xfrm>
            <a:off x="7727969" y="5191399"/>
            <a:ext cx="0" cy="115212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15" name="表格 114"/>
          <p:cNvGraphicFramePr>
            <a:graphicFrameLocks noGrp="1"/>
          </p:cNvGraphicFramePr>
          <p:nvPr/>
        </p:nvGraphicFramePr>
        <p:xfrm>
          <a:off x="6959920" y="1643780"/>
          <a:ext cx="4031478" cy="2438400"/>
        </p:xfrm>
        <a:graphic>
          <a:graphicData uri="http://schemas.openxmlformats.org/drawingml/2006/table">
            <a:tbl>
              <a:tblPr firstRow="1" bandRow="1">
                <a:effectLst>
                  <a:outerShdw blurRad="50800" dist="38100" dir="8100000" algn="tr" rotWithShape="0">
                    <a:prstClr val="black">
                      <a:alpha val="40000"/>
                    </a:prstClr>
                  </a:outerShdw>
                </a:effectLst>
              </a:tblPr>
              <a:tblGrid>
                <a:gridCol w="671913">
                  <a:extLst>
                    <a:ext uri="{9D8B030D-6E8A-4147-A177-3AD203B41FA5}">
                      <a16:colId xmlns:a16="http://schemas.microsoft.com/office/drawing/2014/main" val="20000"/>
                    </a:ext>
                  </a:extLst>
                </a:gridCol>
                <a:gridCol w="671913">
                  <a:extLst>
                    <a:ext uri="{9D8B030D-6E8A-4147-A177-3AD203B41FA5}">
                      <a16:colId xmlns:a16="http://schemas.microsoft.com/office/drawing/2014/main" val="20001"/>
                    </a:ext>
                  </a:extLst>
                </a:gridCol>
                <a:gridCol w="671913">
                  <a:extLst>
                    <a:ext uri="{9D8B030D-6E8A-4147-A177-3AD203B41FA5}">
                      <a16:colId xmlns:a16="http://schemas.microsoft.com/office/drawing/2014/main" val="20002"/>
                    </a:ext>
                  </a:extLst>
                </a:gridCol>
                <a:gridCol w="671913">
                  <a:extLst>
                    <a:ext uri="{9D8B030D-6E8A-4147-A177-3AD203B41FA5}">
                      <a16:colId xmlns:a16="http://schemas.microsoft.com/office/drawing/2014/main" val="20003"/>
                    </a:ext>
                  </a:extLst>
                </a:gridCol>
                <a:gridCol w="671913">
                  <a:extLst>
                    <a:ext uri="{9D8B030D-6E8A-4147-A177-3AD203B41FA5}">
                      <a16:colId xmlns:a16="http://schemas.microsoft.com/office/drawing/2014/main" val="20004"/>
                    </a:ext>
                  </a:extLst>
                </a:gridCol>
                <a:gridCol w="671913">
                  <a:extLst>
                    <a:ext uri="{9D8B030D-6E8A-4147-A177-3AD203B41FA5}">
                      <a16:colId xmlns:a16="http://schemas.microsoft.com/office/drawing/2014/main" val="20005"/>
                    </a:ext>
                  </a:extLst>
                </a:gridCol>
              </a:tblGrid>
              <a:tr h="4876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zh-CN" altLang="en-US" sz="2400" dirty="0"/>
                    </a:p>
                  </a:txBody>
                  <a:tcPr marL="121904" marR="121904" marT="60960" marB="60960">
                    <a:lnL w="12700" cap="flat" cmpd="sng" algn="ctr">
                      <a:solidFill>
                        <a:sysClr val="windowText" lastClr="000000"/>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876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dirty="0"/>
                    </a:p>
                  </a:txBody>
                  <a:tcPr marL="121904" marR="121904" marT="60960" marB="60960">
                    <a:lnL w="12700" cap="flat" cmpd="sng" algn="ctr">
                      <a:solidFill>
                        <a:sysClr val="windowText" lastClr="00000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76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dirty="0"/>
                    </a:p>
                  </a:txBody>
                  <a:tcPr marL="121904" marR="121904" marT="60960" marB="60960">
                    <a:lnL w="12700" cap="flat" cmpd="sng" algn="ctr">
                      <a:solidFill>
                        <a:sysClr val="windowText" lastClr="00000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876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a:p>
                  </a:txBody>
                  <a:tcPr marL="121904" marR="121904" marT="60960" marB="60960">
                    <a:lnL w="12700" cap="flat" cmpd="sng" algn="ctr">
                      <a:solidFill>
                        <a:sysClr val="windowText" lastClr="00000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76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a:p>
                  </a:txBody>
                  <a:tcPr marL="121904" marR="121904" marT="60960" marB="60960">
                    <a:lnL w="12700" cap="flat" cmpd="sng" algn="ctr">
                      <a:solidFill>
                        <a:sysClr val="windowText" lastClr="00000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zh-CN" altLang="en-US" sz="2400" dirty="0"/>
                    </a:p>
                  </a:txBody>
                  <a:tcPr marL="121904" marR="121904" marT="60960" marB="6096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16" name="矩形 115"/>
          <p:cNvSpPr/>
          <p:nvPr/>
        </p:nvSpPr>
        <p:spPr>
          <a:xfrm>
            <a:off x="7247914" y="2748331"/>
            <a:ext cx="479938" cy="1315309"/>
          </a:xfrm>
          <a:prstGeom prst="rect">
            <a:avLst/>
          </a:prstGeom>
          <a:solidFill>
            <a:schemeClr val="accent3"/>
          </a:solidFill>
          <a:ln w="25400" cap="flat" cmpd="sng" algn="ctr">
            <a:noFill/>
            <a:prstDash val="solid"/>
          </a:ln>
          <a:effectLst/>
        </p:spPr>
        <p:txBody>
          <a:bodyPr lIns="121908" tIns="60954" rIns="121908" bIns="60954" rtlCol="0" anchor="ctr"/>
          <a:lstStyle/>
          <a:p>
            <a:pPr algn="ctr" defTabSz="1219078">
              <a:defRPr/>
            </a:pPr>
            <a:endParaRPr lang="zh-CN" altLang="en-US" sz="2400" kern="0">
              <a:solidFill>
                <a:prstClr val="white"/>
              </a:solidFill>
              <a:latin typeface="Calibri"/>
              <a:ea typeface="宋体"/>
            </a:endParaRPr>
          </a:p>
        </p:txBody>
      </p:sp>
      <p:sp>
        <p:nvSpPr>
          <p:cNvPr id="117" name="矩形 116"/>
          <p:cNvSpPr/>
          <p:nvPr/>
        </p:nvSpPr>
        <p:spPr>
          <a:xfrm>
            <a:off x="8175915" y="3503213"/>
            <a:ext cx="479938" cy="560427"/>
          </a:xfrm>
          <a:prstGeom prst="rect">
            <a:avLst/>
          </a:prstGeom>
          <a:solidFill>
            <a:schemeClr val="accent2"/>
          </a:solidFill>
          <a:ln w="25400" cap="flat" cmpd="sng" algn="ctr">
            <a:noFill/>
            <a:prstDash val="solid"/>
          </a:ln>
          <a:effectLst/>
        </p:spPr>
        <p:txBody>
          <a:bodyPr lIns="121908" tIns="60954" rIns="121908" bIns="60954" rtlCol="0" anchor="ctr"/>
          <a:lstStyle/>
          <a:p>
            <a:pPr algn="ctr" defTabSz="1219078">
              <a:defRPr/>
            </a:pPr>
            <a:endParaRPr lang="zh-CN" altLang="en-US" sz="2400" kern="0">
              <a:solidFill>
                <a:prstClr val="white"/>
              </a:solidFill>
              <a:latin typeface="Calibri"/>
              <a:ea typeface="宋体"/>
            </a:endParaRPr>
          </a:p>
        </p:txBody>
      </p:sp>
      <p:sp>
        <p:nvSpPr>
          <p:cNvPr id="118" name="矩形 117"/>
          <p:cNvSpPr/>
          <p:nvPr/>
        </p:nvSpPr>
        <p:spPr>
          <a:xfrm>
            <a:off x="9103915" y="3744026"/>
            <a:ext cx="479938" cy="319612"/>
          </a:xfrm>
          <a:prstGeom prst="rect">
            <a:avLst/>
          </a:prstGeom>
          <a:solidFill>
            <a:schemeClr val="tx1">
              <a:lumMod val="50000"/>
              <a:lumOff val="50000"/>
            </a:schemeClr>
          </a:solidFill>
          <a:ln w="25400" cap="flat" cmpd="sng" algn="ctr">
            <a:noFill/>
            <a:prstDash val="solid"/>
          </a:ln>
          <a:effectLst/>
        </p:spPr>
        <p:txBody>
          <a:bodyPr lIns="121908" tIns="60954" rIns="121908" bIns="60954" rtlCol="0" anchor="ctr"/>
          <a:lstStyle/>
          <a:p>
            <a:pPr algn="ctr" defTabSz="1219078">
              <a:defRPr/>
            </a:pPr>
            <a:endParaRPr lang="zh-CN" altLang="en-US" sz="2400" kern="0">
              <a:solidFill>
                <a:prstClr val="white"/>
              </a:solidFill>
              <a:latin typeface="Calibri"/>
              <a:ea typeface="宋体"/>
            </a:endParaRPr>
          </a:p>
        </p:txBody>
      </p:sp>
      <p:sp>
        <p:nvSpPr>
          <p:cNvPr id="119" name="矩形 118"/>
          <p:cNvSpPr/>
          <p:nvPr/>
        </p:nvSpPr>
        <p:spPr>
          <a:xfrm>
            <a:off x="10031915" y="3790472"/>
            <a:ext cx="479938" cy="273167"/>
          </a:xfrm>
          <a:prstGeom prst="rect">
            <a:avLst/>
          </a:prstGeom>
          <a:solidFill>
            <a:schemeClr val="accent2">
              <a:lumMod val="60000"/>
              <a:lumOff val="40000"/>
            </a:schemeClr>
          </a:solidFill>
          <a:ln w="25400" cap="flat" cmpd="sng" algn="ctr">
            <a:noFill/>
            <a:prstDash val="solid"/>
          </a:ln>
          <a:effectLst/>
        </p:spPr>
        <p:txBody>
          <a:bodyPr lIns="121908" tIns="60954" rIns="121908" bIns="60954" rtlCol="0" anchor="ctr"/>
          <a:lstStyle/>
          <a:p>
            <a:pPr algn="ctr" defTabSz="1219078">
              <a:defRPr/>
            </a:pPr>
            <a:endParaRPr lang="zh-CN" altLang="en-US" sz="2400" kern="0">
              <a:solidFill>
                <a:prstClr val="white"/>
              </a:solidFill>
              <a:latin typeface="Calibri"/>
              <a:ea typeface="宋体"/>
            </a:endParaRPr>
          </a:p>
        </p:txBody>
      </p:sp>
      <p:sp>
        <p:nvSpPr>
          <p:cNvPr id="120" name="TextBox 119"/>
          <p:cNvSpPr txBox="1"/>
          <p:nvPr/>
        </p:nvSpPr>
        <p:spPr>
          <a:xfrm>
            <a:off x="6863922" y="4209743"/>
            <a:ext cx="1103856" cy="348813"/>
          </a:xfrm>
          <a:prstGeom prst="rect">
            <a:avLst/>
          </a:prstGeom>
          <a:noFill/>
        </p:spPr>
        <p:txBody>
          <a:bodyPr wrap="square" lIns="121908" tIns="60954" rIns="121908" bIns="60954" rtlCol="0">
            <a:spAutoFit/>
          </a:bodyPr>
          <a:lstStyle/>
          <a:p>
            <a:pPr algn="ctr"/>
            <a:r>
              <a:rPr lang="zh-CN" altLang="en-US" sz="1400" dirty="0">
                <a:solidFill>
                  <a:prstClr val="black"/>
                </a:solidFill>
                <a:latin typeface="微软雅黑" panose="020B0503020204020204" pitchFamily="34" charset="-122"/>
              </a:rPr>
              <a:t>标题文本</a:t>
            </a:r>
          </a:p>
        </p:txBody>
      </p:sp>
      <p:sp>
        <p:nvSpPr>
          <p:cNvPr id="121" name="TextBox 120"/>
          <p:cNvSpPr txBox="1"/>
          <p:nvPr/>
        </p:nvSpPr>
        <p:spPr>
          <a:xfrm>
            <a:off x="7863956" y="4209743"/>
            <a:ext cx="1103856" cy="348813"/>
          </a:xfrm>
          <a:prstGeom prst="rect">
            <a:avLst/>
          </a:prstGeom>
          <a:noFill/>
        </p:spPr>
        <p:txBody>
          <a:bodyPr wrap="square" lIns="121908" tIns="60954" rIns="121908" bIns="60954" rtlCol="0">
            <a:spAutoFit/>
          </a:bodyPr>
          <a:lstStyle/>
          <a:p>
            <a:pPr algn="ctr"/>
            <a:r>
              <a:rPr lang="zh-CN" altLang="en-US" sz="1400">
                <a:solidFill>
                  <a:prstClr val="black"/>
                </a:solidFill>
                <a:latin typeface="微软雅黑" panose="020B0503020204020204" pitchFamily="34" charset="-122"/>
              </a:rPr>
              <a:t>标题文本</a:t>
            </a:r>
            <a:endParaRPr lang="zh-CN" altLang="en-US" sz="1400" dirty="0">
              <a:solidFill>
                <a:prstClr val="black"/>
              </a:solidFill>
              <a:latin typeface="微软雅黑" panose="020B0503020204020204" pitchFamily="34" charset="-122"/>
            </a:endParaRPr>
          </a:p>
        </p:txBody>
      </p:sp>
      <p:sp>
        <p:nvSpPr>
          <p:cNvPr id="122" name="TextBox 121"/>
          <p:cNvSpPr txBox="1"/>
          <p:nvPr/>
        </p:nvSpPr>
        <p:spPr>
          <a:xfrm>
            <a:off x="8791956" y="4209743"/>
            <a:ext cx="1103856" cy="348813"/>
          </a:xfrm>
          <a:prstGeom prst="rect">
            <a:avLst/>
          </a:prstGeom>
          <a:noFill/>
        </p:spPr>
        <p:txBody>
          <a:bodyPr wrap="square" lIns="121908" tIns="60954" rIns="121908" bIns="60954" rtlCol="0">
            <a:spAutoFit/>
          </a:bodyPr>
          <a:lstStyle/>
          <a:p>
            <a:pPr algn="ctr"/>
            <a:r>
              <a:rPr lang="zh-CN" altLang="en-US" sz="1400">
                <a:solidFill>
                  <a:prstClr val="black"/>
                </a:solidFill>
                <a:latin typeface="微软雅黑" panose="020B0503020204020204" pitchFamily="34" charset="-122"/>
              </a:rPr>
              <a:t>标题文本</a:t>
            </a:r>
            <a:endParaRPr lang="zh-CN" altLang="en-US" sz="1400" dirty="0">
              <a:solidFill>
                <a:prstClr val="black"/>
              </a:solidFill>
              <a:latin typeface="微软雅黑" panose="020B0503020204020204" pitchFamily="34" charset="-122"/>
            </a:endParaRPr>
          </a:p>
        </p:txBody>
      </p:sp>
      <p:sp>
        <p:nvSpPr>
          <p:cNvPr id="123" name="TextBox 122"/>
          <p:cNvSpPr txBox="1"/>
          <p:nvPr/>
        </p:nvSpPr>
        <p:spPr>
          <a:xfrm>
            <a:off x="9719956" y="4209743"/>
            <a:ext cx="1103856" cy="348813"/>
          </a:xfrm>
          <a:prstGeom prst="rect">
            <a:avLst/>
          </a:prstGeom>
          <a:noFill/>
        </p:spPr>
        <p:txBody>
          <a:bodyPr wrap="square" lIns="121908" tIns="60954" rIns="121908" bIns="60954" rtlCol="0">
            <a:spAutoFit/>
          </a:bodyPr>
          <a:lstStyle/>
          <a:p>
            <a:pPr algn="ctr"/>
            <a:r>
              <a:rPr lang="zh-CN" altLang="en-US" sz="1400" dirty="0">
                <a:solidFill>
                  <a:prstClr val="black"/>
                </a:solidFill>
                <a:latin typeface="微软雅黑" panose="020B0503020204020204" pitchFamily="34" charset="-122"/>
              </a:rPr>
              <a:t>标题文本</a:t>
            </a:r>
          </a:p>
        </p:txBody>
      </p:sp>
      <p:sp>
        <p:nvSpPr>
          <p:cNvPr id="124" name="TextBox 123"/>
          <p:cNvSpPr txBox="1"/>
          <p:nvPr/>
        </p:nvSpPr>
        <p:spPr>
          <a:xfrm>
            <a:off x="6479994" y="2025845"/>
            <a:ext cx="575925" cy="292376"/>
          </a:xfrm>
          <a:prstGeom prst="rect">
            <a:avLst/>
          </a:prstGeom>
          <a:noFill/>
        </p:spPr>
        <p:txBody>
          <a:bodyPr wrap="square" lIns="121908" tIns="60954" rIns="121908" bIns="60954" rtlCol="0">
            <a:spAutoFit/>
          </a:bodyPr>
          <a:lstStyle/>
          <a:p>
            <a:pPr algn="ctr"/>
            <a:r>
              <a:rPr lang="en-US" altLang="zh-CN" sz="1100" dirty="0">
                <a:solidFill>
                  <a:prstClr val="black"/>
                </a:solidFill>
                <a:latin typeface="微软雅黑" panose="020B0503020204020204" pitchFamily="34" charset="-122"/>
              </a:rPr>
              <a:t>160</a:t>
            </a:r>
            <a:endParaRPr lang="zh-CN" altLang="en-US" sz="1100" dirty="0">
              <a:solidFill>
                <a:prstClr val="black"/>
              </a:solidFill>
              <a:latin typeface="微软雅黑" panose="020B0503020204020204" pitchFamily="34" charset="-122"/>
            </a:endParaRPr>
          </a:p>
        </p:txBody>
      </p:sp>
      <p:sp>
        <p:nvSpPr>
          <p:cNvPr id="125" name="TextBox 124"/>
          <p:cNvSpPr txBox="1"/>
          <p:nvPr/>
        </p:nvSpPr>
        <p:spPr>
          <a:xfrm>
            <a:off x="6479994" y="2604699"/>
            <a:ext cx="575925" cy="292376"/>
          </a:xfrm>
          <a:prstGeom prst="rect">
            <a:avLst/>
          </a:prstGeom>
          <a:noFill/>
        </p:spPr>
        <p:txBody>
          <a:bodyPr wrap="square" lIns="121908" tIns="60954" rIns="121908" bIns="60954" rtlCol="0">
            <a:spAutoFit/>
          </a:bodyPr>
          <a:lstStyle/>
          <a:p>
            <a:pPr algn="ctr"/>
            <a:r>
              <a:rPr lang="en-US" altLang="zh-CN" sz="1100" dirty="0">
                <a:solidFill>
                  <a:prstClr val="black"/>
                </a:solidFill>
                <a:latin typeface="微软雅黑" panose="020B0503020204020204" pitchFamily="34" charset="-122"/>
              </a:rPr>
              <a:t>140</a:t>
            </a:r>
            <a:endParaRPr lang="zh-CN" altLang="en-US" sz="1100" dirty="0">
              <a:solidFill>
                <a:prstClr val="black"/>
              </a:solidFill>
              <a:latin typeface="微软雅黑" panose="020B0503020204020204" pitchFamily="34" charset="-122"/>
            </a:endParaRPr>
          </a:p>
        </p:txBody>
      </p:sp>
      <p:sp>
        <p:nvSpPr>
          <p:cNvPr id="126" name="TextBox 125"/>
          <p:cNvSpPr txBox="1"/>
          <p:nvPr/>
        </p:nvSpPr>
        <p:spPr>
          <a:xfrm>
            <a:off x="6479994" y="3062339"/>
            <a:ext cx="575925" cy="292376"/>
          </a:xfrm>
          <a:prstGeom prst="rect">
            <a:avLst/>
          </a:prstGeom>
          <a:noFill/>
        </p:spPr>
        <p:txBody>
          <a:bodyPr wrap="square" lIns="121908" tIns="60954" rIns="121908" bIns="60954" rtlCol="0">
            <a:spAutoFit/>
          </a:bodyPr>
          <a:lstStyle/>
          <a:p>
            <a:pPr algn="ctr"/>
            <a:r>
              <a:rPr lang="en-US" altLang="zh-CN" sz="1100" dirty="0">
                <a:solidFill>
                  <a:prstClr val="black"/>
                </a:solidFill>
                <a:latin typeface="微软雅黑" panose="020B0503020204020204" pitchFamily="34" charset="-122"/>
              </a:rPr>
              <a:t>120</a:t>
            </a:r>
            <a:endParaRPr lang="zh-CN" altLang="en-US" sz="1100" dirty="0">
              <a:solidFill>
                <a:prstClr val="black"/>
              </a:solidFill>
              <a:latin typeface="微软雅黑" panose="020B0503020204020204" pitchFamily="34" charset="-122"/>
            </a:endParaRPr>
          </a:p>
        </p:txBody>
      </p:sp>
      <p:sp>
        <p:nvSpPr>
          <p:cNvPr id="127" name="TextBox 126"/>
          <p:cNvSpPr txBox="1"/>
          <p:nvPr/>
        </p:nvSpPr>
        <p:spPr>
          <a:xfrm>
            <a:off x="6479994" y="3503212"/>
            <a:ext cx="575925" cy="292376"/>
          </a:xfrm>
          <a:prstGeom prst="rect">
            <a:avLst/>
          </a:prstGeom>
          <a:noFill/>
        </p:spPr>
        <p:txBody>
          <a:bodyPr wrap="square" lIns="121908" tIns="60954" rIns="121908" bIns="60954" rtlCol="0">
            <a:spAutoFit/>
          </a:bodyPr>
          <a:lstStyle/>
          <a:p>
            <a:pPr algn="ctr"/>
            <a:r>
              <a:rPr lang="en-US" altLang="zh-CN" sz="1100" dirty="0">
                <a:solidFill>
                  <a:prstClr val="black"/>
                </a:solidFill>
                <a:latin typeface="微软雅黑" panose="020B0503020204020204" pitchFamily="34" charset="-122"/>
              </a:rPr>
              <a:t>100</a:t>
            </a:r>
            <a:endParaRPr lang="zh-CN" altLang="en-US" sz="1100" dirty="0">
              <a:solidFill>
                <a:prstClr val="black"/>
              </a:solidFill>
              <a:latin typeface="微软雅黑" panose="020B0503020204020204" pitchFamily="34" charset="-122"/>
            </a:endParaRPr>
          </a:p>
        </p:txBody>
      </p:sp>
      <p:sp>
        <p:nvSpPr>
          <p:cNvPr id="128" name="TextBox 127"/>
          <p:cNvSpPr txBox="1"/>
          <p:nvPr/>
        </p:nvSpPr>
        <p:spPr>
          <a:xfrm>
            <a:off x="7103955" y="2173000"/>
            <a:ext cx="815894" cy="415486"/>
          </a:xfrm>
          <a:prstGeom prst="rect">
            <a:avLst/>
          </a:prstGeom>
          <a:noFill/>
        </p:spPr>
        <p:txBody>
          <a:bodyPr wrap="square" lIns="121908" tIns="60954" rIns="121908" bIns="60954" rtlCol="0">
            <a:spAutoFit/>
          </a:bodyPr>
          <a:lstStyle/>
          <a:p>
            <a:pPr algn="ctr"/>
            <a:r>
              <a:rPr lang="en-US" altLang="zh-CN" sz="1900" dirty="0">
                <a:solidFill>
                  <a:prstClr val="black"/>
                </a:solidFill>
                <a:latin typeface="Impact" panose="020B0806030902050204" pitchFamily="34" charset="0"/>
              </a:rPr>
              <a:t>138%</a:t>
            </a:r>
            <a:endParaRPr lang="zh-CN" altLang="en-US" sz="1900" dirty="0">
              <a:solidFill>
                <a:prstClr val="black"/>
              </a:solidFill>
              <a:latin typeface="Impact" panose="020B0806030902050204" pitchFamily="34" charset="0"/>
            </a:endParaRPr>
          </a:p>
        </p:txBody>
      </p:sp>
      <p:sp>
        <p:nvSpPr>
          <p:cNvPr id="129" name="TextBox 128"/>
          <p:cNvSpPr txBox="1"/>
          <p:nvPr/>
        </p:nvSpPr>
        <p:spPr>
          <a:xfrm>
            <a:off x="8031955" y="3133106"/>
            <a:ext cx="815894" cy="415486"/>
          </a:xfrm>
          <a:prstGeom prst="rect">
            <a:avLst/>
          </a:prstGeom>
          <a:noFill/>
        </p:spPr>
        <p:txBody>
          <a:bodyPr wrap="square" lIns="121908" tIns="60954" rIns="121908" bIns="60954" rtlCol="0">
            <a:spAutoFit/>
          </a:bodyPr>
          <a:lstStyle/>
          <a:p>
            <a:pPr algn="ctr"/>
            <a:r>
              <a:rPr lang="en-US" altLang="zh-CN" sz="1900" dirty="0">
                <a:solidFill>
                  <a:prstClr val="black"/>
                </a:solidFill>
                <a:latin typeface="Impact" panose="020B0806030902050204" pitchFamily="34" charset="0"/>
              </a:rPr>
              <a:t>105%</a:t>
            </a:r>
            <a:endParaRPr lang="zh-CN" altLang="en-US" sz="1900" dirty="0">
              <a:solidFill>
                <a:prstClr val="black"/>
              </a:solidFill>
              <a:latin typeface="Impact" panose="020B0806030902050204" pitchFamily="34" charset="0"/>
            </a:endParaRPr>
          </a:p>
        </p:txBody>
      </p:sp>
      <p:sp>
        <p:nvSpPr>
          <p:cNvPr id="130" name="TextBox 129"/>
          <p:cNvSpPr txBox="1"/>
          <p:nvPr/>
        </p:nvSpPr>
        <p:spPr>
          <a:xfrm>
            <a:off x="8959956" y="3229117"/>
            <a:ext cx="815894" cy="415486"/>
          </a:xfrm>
          <a:prstGeom prst="rect">
            <a:avLst/>
          </a:prstGeom>
          <a:noFill/>
        </p:spPr>
        <p:txBody>
          <a:bodyPr wrap="square" lIns="121908" tIns="60954" rIns="121908" bIns="60954" rtlCol="0">
            <a:spAutoFit/>
          </a:bodyPr>
          <a:lstStyle/>
          <a:p>
            <a:pPr algn="ctr"/>
            <a:r>
              <a:rPr lang="en-US" altLang="zh-CN" sz="1900" dirty="0">
                <a:solidFill>
                  <a:prstClr val="black"/>
                </a:solidFill>
                <a:latin typeface="Impact" panose="020B0806030902050204" pitchFamily="34" charset="0"/>
              </a:rPr>
              <a:t>80%</a:t>
            </a:r>
            <a:endParaRPr lang="zh-CN" altLang="en-US" sz="1900" dirty="0">
              <a:solidFill>
                <a:prstClr val="black"/>
              </a:solidFill>
              <a:latin typeface="Impact" panose="020B0806030902050204" pitchFamily="34" charset="0"/>
            </a:endParaRPr>
          </a:p>
        </p:txBody>
      </p:sp>
      <p:sp>
        <p:nvSpPr>
          <p:cNvPr id="131" name="TextBox 130"/>
          <p:cNvSpPr txBox="1"/>
          <p:nvPr/>
        </p:nvSpPr>
        <p:spPr>
          <a:xfrm>
            <a:off x="9887955" y="3214406"/>
            <a:ext cx="815894" cy="415486"/>
          </a:xfrm>
          <a:prstGeom prst="rect">
            <a:avLst/>
          </a:prstGeom>
          <a:noFill/>
        </p:spPr>
        <p:txBody>
          <a:bodyPr wrap="square" lIns="121908" tIns="60954" rIns="121908" bIns="60954" rtlCol="0">
            <a:spAutoFit/>
          </a:bodyPr>
          <a:lstStyle/>
          <a:p>
            <a:pPr algn="ctr"/>
            <a:r>
              <a:rPr lang="en-US" altLang="zh-CN" sz="1900" dirty="0">
                <a:solidFill>
                  <a:prstClr val="black"/>
                </a:solidFill>
                <a:latin typeface="Impact" panose="020B0806030902050204" pitchFamily="34" charset="0"/>
              </a:rPr>
              <a:t>75%</a:t>
            </a:r>
            <a:endParaRPr lang="zh-CN" altLang="en-US" sz="1900" dirty="0">
              <a:solidFill>
                <a:prstClr val="black"/>
              </a:solidFill>
              <a:latin typeface="Impact" panose="020B0806030902050204" pitchFamily="34" charset="0"/>
            </a:endParaRPr>
          </a:p>
        </p:txBody>
      </p:sp>
      <p:grpSp>
        <p:nvGrpSpPr>
          <p:cNvPr id="45" name="组合 44"/>
          <p:cNvGrpSpPr/>
          <p:nvPr/>
        </p:nvGrpSpPr>
        <p:grpSpPr>
          <a:xfrm>
            <a:off x="373725" y="5239463"/>
            <a:ext cx="1055863" cy="1056000"/>
            <a:chOff x="4788024" y="3893549"/>
            <a:chExt cx="864096" cy="864096"/>
          </a:xfrm>
        </p:grpSpPr>
        <p:sp>
          <p:nvSpPr>
            <p:cNvPr id="46" name="圆角矩形 45"/>
            <p:cNvSpPr/>
            <p:nvPr/>
          </p:nvSpPr>
          <p:spPr>
            <a:xfrm>
              <a:off x="4788024" y="3893549"/>
              <a:ext cx="864096" cy="86409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7" name="TextBox 46"/>
            <p:cNvSpPr txBox="1"/>
            <p:nvPr/>
          </p:nvSpPr>
          <p:spPr>
            <a:xfrm>
              <a:off x="4867708" y="4115856"/>
              <a:ext cx="704734" cy="415544"/>
            </a:xfrm>
            <a:prstGeom prst="rect">
              <a:avLst/>
            </a:prstGeom>
            <a:noFill/>
          </p:spPr>
          <p:txBody>
            <a:bodyPr wrap="none" rtlCol="0">
              <a:spAutoFit/>
            </a:bodyPr>
            <a:lstStyle/>
            <a:p>
              <a:pPr algn="ctr"/>
              <a:r>
                <a:rPr lang="en-US" altLang="zh-CN" sz="2700" dirty="0">
                  <a:solidFill>
                    <a:schemeClr val="bg1"/>
                  </a:solidFill>
                  <a:latin typeface="Impact" panose="020B0806030902050204" pitchFamily="34" charset="0"/>
                  <a:ea typeface="微软雅黑" panose="020B0503020204020204" pitchFamily="34" charset="-122"/>
                </a:rPr>
                <a:t>2015</a:t>
              </a:r>
              <a:endParaRPr lang="zh-CN" altLang="en-US" sz="2700" dirty="0">
                <a:solidFill>
                  <a:schemeClr val="bg1"/>
                </a:solidFill>
                <a:latin typeface="Impact" panose="020B0806030902050204" pitchFamily="34" charset="0"/>
                <a:ea typeface="微软雅黑" panose="020B0503020204020204" pitchFamily="34" charset="-122"/>
              </a:endParaRPr>
            </a:p>
          </p:txBody>
        </p:sp>
      </p:grpSp>
      <p:cxnSp>
        <p:nvCxnSpPr>
          <p:cNvPr id="48" name="直接连接符 47"/>
          <p:cNvCxnSpPr/>
          <p:nvPr/>
        </p:nvCxnSpPr>
        <p:spPr>
          <a:xfrm>
            <a:off x="1717698" y="5191399"/>
            <a:ext cx="0" cy="115212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normAutofit fontScale="90000"/>
          </a:bodyPr>
          <a:lstStyle/>
          <a:p>
            <a:r>
              <a:rPr lang="zh-CN" altLang="en-US" dirty="0"/>
              <a:t>单击此处添加标题</a:t>
            </a:r>
          </a:p>
        </p:txBody>
      </p:sp>
    </p:spTree>
    <p:custDataLst>
      <p:tags r:id="rId1"/>
    </p:custDataLst>
    <p:extLst>
      <p:ext uri="{BB962C8B-B14F-4D97-AF65-F5344CB8AC3E}">
        <p14:creationId xmlns:p14="http://schemas.microsoft.com/office/powerpoint/2010/main" val="158051301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1000"/>
                                            <p:tgtEl>
                                              <p:spTgt spid="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randombar(horizontal)">
                                          <p:cBhvr>
                                            <p:cTn id="16" dur="1000"/>
                                            <p:tgtEl>
                                              <p:spTgt spid="86"/>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31"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par>
                              <p:cTn id="30" fill="hold">
                                <p:stCondLst>
                                  <p:cond delay="3500"/>
                                </p:stCondLst>
                                <p:childTnLst>
                                  <p:par>
                                    <p:cTn id="31" presetID="42" presetClass="entr" presetSubtype="0" fill="hold" grpId="0" nodeType="after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fade">
                                          <p:cBhvr>
                                            <p:cTn id="33" dur="1500"/>
                                            <p:tgtEl>
                                              <p:spTgt spid="90"/>
                                            </p:tgtEl>
                                          </p:cBhvr>
                                        </p:animEffect>
                                        <p:anim calcmode="lin" valueType="num">
                                          <p:cBhvr>
                                            <p:cTn id="34" dur="1500" fill="hold"/>
                                            <p:tgtEl>
                                              <p:spTgt spid="90"/>
                                            </p:tgtEl>
                                            <p:attrNameLst>
                                              <p:attrName>ppt_x</p:attrName>
                                            </p:attrNameLst>
                                          </p:cBhvr>
                                          <p:tavLst>
                                            <p:tav tm="0">
                                              <p:val>
                                                <p:strVal val="#ppt_x"/>
                                              </p:val>
                                            </p:tav>
                                            <p:tav tm="100000">
                                              <p:val>
                                                <p:strVal val="#ppt_x"/>
                                              </p:val>
                                            </p:tav>
                                          </p:tavLst>
                                        </p:anim>
                                        <p:anim calcmode="lin" valueType="num">
                                          <p:cBhvr>
                                            <p:cTn id="35" dur="1500" fill="hold"/>
                                            <p:tgtEl>
                                              <p:spTgt spid="90"/>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22" presetClass="entr" presetSubtype="8" fill="hold" nodeType="after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wipe(left)">
                                          <p:cBhvr>
                                            <p:cTn id="39" dur="750"/>
                                            <p:tgtEl>
                                              <p:spTgt spid="115"/>
                                            </p:tgtEl>
                                          </p:cBhvr>
                                        </p:animEffect>
                                      </p:childTnLst>
                                    </p:cTn>
                                  </p:par>
                                </p:childTnLst>
                              </p:cTn>
                            </p:par>
                            <p:par>
                              <p:cTn id="40" fill="hold">
                                <p:stCondLst>
                                  <p:cond delay="5750"/>
                                </p:stCondLst>
                                <p:childTnLst>
                                  <p:par>
                                    <p:cTn id="41" presetID="10" presetClass="entr" presetSubtype="0" fill="hold" grpId="0" nodeType="after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fade">
                                          <p:cBhvr>
                                            <p:cTn id="43" dur="750"/>
                                            <p:tgtEl>
                                              <p:spTgt spid="1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1"/>
                                            </p:tgtEl>
                                            <p:attrNameLst>
                                              <p:attrName>style.visibility</p:attrName>
                                            </p:attrNameLst>
                                          </p:cBhvr>
                                          <p:to>
                                            <p:strVal val="visible"/>
                                          </p:to>
                                        </p:set>
                                        <p:animEffect transition="in" filter="fade">
                                          <p:cBhvr>
                                            <p:cTn id="46" dur="750"/>
                                            <p:tgtEl>
                                              <p:spTgt spid="1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2"/>
                                            </p:tgtEl>
                                            <p:attrNameLst>
                                              <p:attrName>style.visibility</p:attrName>
                                            </p:attrNameLst>
                                          </p:cBhvr>
                                          <p:to>
                                            <p:strVal val="visible"/>
                                          </p:to>
                                        </p:set>
                                        <p:animEffect transition="in" filter="fade">
                                          <p:cBhvr>
                                            <p:cTn id="49" dur="750"/>
                                            <p:tgtEl>
                                              <p:spTgt spid="1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3"/>
                                            </p:tgtEl>
                                            <p:attrNameLst>
                                              <p:attrName>style.visibility</p:attrName>
                                            </p:attrNameLst>
                                          </p:cBhvr>
                                          <p:to>
                                            <p:strVal val="visible"/>
                                          </p:to>
                                        </p:set>
                                        <p:animEffect transition="in" filter="fade">
                                          <p:cBhvr>
                                            <p:cTn id="52" dur="750"/>
                                            <p:tgtEl>
                                              <p:spTgt spid="1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4"/>
                                            </p:tgtEl>
                                            <p:attrNameLst>
                                              <p:attrName>style.visibility</p:attrName>
                                            </p:attrNameLst>
                                          </p:cBhvr>
                                          <p:to>
                                            <p:strVal val="visible"/>
                                          </p:to>
                                        </p:set>
                                        <p:animEffect transition="in" filter="fade">
                                          <p:cBhvr>
                                            <p:cTn id="55" dur="750"/>
                                            <p:tgtEl>
                                              <p:spTgt spid="1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5"/>
                                            </p:tgtEl>
                                            <p:attrNameLst>
                                              <p:attrName>style.visibility</p:attrName>
                                            </p:attrNameLst>
                                          </p:cBhvr>
                                          <p:to>
                                            <p:strVal val="visible"/>
                                          </p:to>
                                        </p:set>
                                        <p:animEffect transition="in" filter="fade">
                                          <p:cBhvr>
                                            <p:cTn id="58" dur="750"/>
                                            <p:tgtEl>
                                              <p:spTgt spid="1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26"/>
                                            </p:tgtEl>
                                            <p:attrNameLst>
                                              <p:attrName>style.visibility</p:attrName>
                                            </p:attrNameLst>
                                          </p:cBhvr>
                                          <p:to>
                                            <p:strVal val="visible"/>
                                          </p:to>
                                        </p:set>
                                        <p:animEffect transition="in" filter="fade">
                                          <p:cBhvr>
                                            <p:cTn id="61" dur="750"/>
                                            <p:tgtEl>
                                              <p:spTgt spid="1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7"/>
                                            </p:tgtEl>
                                            <p:attrNameLst>
                                              <p:attrName>style.visibility</p:attrName>
                                            </p:attrNameLst>
                                          </p:cBhvr>
                                          <p:to>
                                            <p:strVal val="visible"/>
                                          </p:to>
                                        </p:set>
                                        <p:animEffect transition="in" filter="fade">
                                          <p:cBhvr>
                                            <p:cTn id="64" dur="750"/>
                                            <p:tgtEl>
                                              <p:spTgt spid="12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16"/>
                                            </p:tgtEl>
                                            <p:attrNameLst>
                                              <p:attrName>style.visibility</p:attrName>
                                            </p:attrNameLst>
                                          </p:cBhvr>
                                          <p:to>
                                            <p:strVal val="visible"/>
                                          </p:to>
                                        </p:set>
                                        <p:animEffect transition="in" filter="wipe(down)">
                                          <p:cBhvr>
                                            <p:cTn id="67" dur="1000"/>
                                            <p:tgtEl>
                                              <p:spTgt spid="1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17"/>
                                            </p:tgtEl>
                                            <p:attrNameLst>
                                              <p:attrName>style.visibility</p:attrName>
                                            </p:attrNameLst>
                                          </p:cBhvr>
                                          <p:to>
                                            <p:strVal val="visible"/>
                                          </p:to>
                                        </p:set>
                                        <p:animEffect transition="in" filter="wipe(down)">
                                          <p:cBhvr>
                                            <p:cTn id="70" dur="1000"/>
                                            <p:tgtEl>
                                              <p:spTgt spid="11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18"/>
                                            </p:tgtEl>
                                            <p:attrNameLst>
                                              <p:attrName>style.visibility</p:attrName>
                                            </p:attrNameLst>
                                          </p:cBhvr>
                                          <p:to>
                                            <p:strVal val="visible"/>
                                          </p:to>
                                        </p:set>
                                        <p:animEffect transition="in" filter="wipe(down)">
                                          <p:cBhvr>
                                            <p:cTn id="73" dur="1000"/>
                                            <p:tgtEl>
                                              <p:spTgt spid="118"/>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19"/>
                                            </p:tgtEl>
                                            <p:attrNameLst>
                                              <p:attrName>style.visibility</p:attrName>
                                            </p:attrNameLst>
                                          </p:cBhvr>
                                          <p:to>
                                            <p:strVal val="visible"/>
                                          </p:to>
                                        </p:set>
                                        <p:animEffect transition="in" filter="wipe(down)">
                                          <p:cBhvr>
                                            <p:cTn id="76" dur="1000"/>
                                            <p:tgtEl>
                                              <p:spTgt spid="119"/>
                                            </p:tgtEl>
                                          </p:cBhvr>
                                        </p:animEffect>
                                      </p:childTnLst>
                                    </p:cTn>
                                  </p:par>
                                </p:childTnLst>
                              </p:cTn>
                            </p:par>
                            <p:par>
                              <p:cTn id="77" fill="hold">
                                <p:stCondLst>
                                  <p:cond delay="6750"/>
                                </p:stCondLst>
                                <p:childTnLst>
                                  <p:par>
                                    <p:cTn id="78" presetID="10" presetClass="entr" presetSubtype="0" fill="hold" grpId="0" nodeType="afterEffect">
                                      <p:stCondLst>
                                        <p:cond delay="0"/>
                                      </p:stCondLst>
                                      <p:childTnLst>
                                        <p:set>
                                          <p:cBhvr>
                                            <p:cTn id="79" dur="1" fill="hold">
                                              <p:stCondLst>
                                                <p:cond delay="0"/>
                                              </p:stCondLst>
                                            </p:cTn>
                                            <p:tgtEl>
                                              <p:spTgt spid="128"/>
                                            </p:tgtEl>
                                            <p:attrNameLst>
                                              <p:attrName>style.visibility</p:attrName>
                                            </p:attrNameLst>
                                          </p:cBhvr>
                                          <p:to>
                                            <p:strVal val="visible"/>
                                          </p:to>
                                        </p:set>
                                        <p:animEffect transition="in" filter="fade">
                                          <p:cBhvr>
                                            <p:cTn id="80" dur="500"/>
                                            <p:tgtEl>
                                              <p:spTgt spid="128"/>
                                            </p:tgtEl>
                                          </p:cBhvr>
                                        </p:animEffect>
                                      </p:childTnLst>
                                    </p:cTn>
                                  </p:par>
                                </p:childTnLst>
                              </p:cTn>
                            </p:par>
                            <p:par>
                              <p:cTn id="81" fill="hold">
                                <p:stCondLst>
                                  <p:cond delay="7250"/>
                                </p:stCondLst>
                                <p:childTnLst>
                                  <p:par>
                                    <p:cTn id="82" presetID="10" presetClass="entr" presetSubtype="0" fill="hold" grpId="0" nodeType="afterEffect">
                                      <p:stCondLst>
                                        <p:cond delay="0"/>
                                      </p:stCondLst>
                                      <p:childTnLst>
                                        <p:set>
                                          <p:cBhvr>
                                            <p:cTn id="83" dur="1" fill="hold">
                                              <p:stCondLst>
                                                <p:cond delay="0"/>
                                              </p:stCondLst>
                                            </p:cTn>
                                            <p:tgtEl>
                                              <p:spTgt spid="129"/>
                                            </p:tgtEl>
                                            <p:attrNameLst>
                                              <p:attrName>style.visibility</p:attrName>
                                            </p:attrNameLst>
                                          </p:cBhvr>
                                          <p:to>
                                            <p:strVal val="visible"/>
                                          </p:to>
                                        </p:set>
                                        <p:animEffect transition="in" filter="fade">
                                          <p:cBhvr>
                                            <p:cTn id="84" dur="500"/>
                                            <p:tgtEl>
                                              <p:spTgt spid="129"/>
                                            </p:tgtEl>
                                          </p:cBhvr>
                                        </p:animEffect>
                                      </p:childTnLst>
                                    </p:cTn>
                                  </p:par>
                                </p:childTnLst>
                              </p:cTn>
                            </p:par>
                            <p:par>
                              <p:cTn id="85" fill="hold">
                                <p:stCondLst>
                                  <p:cond delay="7750"/>
                                </p:stCondLst>
                                <p:childTnLst>
                                  <p:par>
                                    <p:cTn id="86" presetID="10" presetClass="entr" presetSubtype="0" fill="hold" grpId="0" nodeType="afterEffect">
                                      <p:stCondLst>
                                        <p:cond delay="0"/>
                                      </p:stCondLst>
                                      <p:childTnLst>
                                        <p:set>
                                          <p:cBhvr>
                                            <p:cTn id="87" dur="1" fill="hold">
                                              <p:stCondLst>
                                                <p:cond delay="0"/>
                                              </p:stCondLst>
                                            </p:cTn>
                                            <p:tgtEl>
                                              <p:spTgt spid="130"/>
                                            </p:tgtEl>
                                            <p:attrNameLst>
                                              <p:attrName>style.visibility</p:attrName>
                                            </p:attrNameLst>
                                          </p:cBhvr>
                                          <p:to>
                                            <p:strVal val="visible"/>
                                          </p:to>
                                        </p:set>
                                        <p:animEffect transition="in" filter="fade">
                                          <p:cBhvr>
                                            <p:cTn id="88" dur="500"/>
                                            <p:tgtEl>
                                              <p:spTgt spid="130"/>
                                            </p:tgtEl>
                                          </p:cBhvr>
                                        </p:animEffect>
                                      </p:childTnLst>
                                    </p:cTn>
                                  </p:par>
                                </p:childTnLst>
                              </p:cTn>
                            </p:par>
                            <p:par>
                              <p:cTn id="89" fill="hold">
                                <p:stCondLst>
                                  <p:cond delay="8250"/>
                                </p:stCondLst>
                                <p:childTnLst>
                                  <p:par>
                                    <p:cTn id="90" presetID="10" presetClass="entr" presetSubtype="0" fill="hold" grpId="0" nodeType="afterEffect">
                                      <p:stCondLst>
                                        <p:cond delay="0"/>
                                      </p:stCondLst>
                                      <p:childTnLst>
                                        <p:set>
                                          <p:cBhvr>
                                            <p:cTn id="91" dur="1" fill="hold">
                                              <p:stCondLst>
                                                <p:cond delay="0"/>
                                              </p:stCondLst>
                                            </p:cTn>
                                            <p:tgtEl>
                                              <p:spTgt spid="131"/>
                                            </p:tgtEl>
                                            <p:attrNameLst>
                                              <p:attrName>style.visibility</p:attrName>
                                            </p:attrNameLst>
                                          </p:cBhvr>
                                          <p:to>
                                            <p:strVal val="visible"/>
                                          </p:to>
                                        </p:set>
                                        <p:animEffect transition="in" filter="fade">
                                          <p:cBhvr>
                                            <p:cTn id="92" dur="500"/>
                                            <p:tgtEl>
                                              <p:spTgt spid="131"/>
                                            </p:tgtEl>
                                          </p:cBhvr>
                                        </p:animEffect>
                                      </p:childTnLst>
                                    </p:cTn>
                                  </p:par>
                                </p:childTnLst>
                              </p:cTn>
                            </p:par>
                            <p:par>
                              <p:cTn id="93" fill="hold">
                                <p:stCondLst>
                                  <p:cond delay="8750"/>
                                </p:stCondLst>
                                <p:childTnLst>
                                  <p:par>
                                    <p:cTn id="94" presetID="2" presetClass="entr" presetSubtype="8" fill="hold" grpId="0" nodeType="afterEffect" p14:presetBounceEnd="26000">
                                      <p:stCondLst>
                                        <p:cond delay="0"/>
                                      </p:stCondLst>
                                      <p:childTnLst>
                                        <p:set>
                                          <p:cBhvr>
                                            <p:cTn id="95" dur="1" fill="hold">
                                              <p:stCondLst>
                                                <p:cond delay="0"/>
                                              </p:stCondLst>
                                            </p:cTn>
                                            <p:tgtEl>
                                              <p:spTgt spid="19"/>
                                            </p:tgtEl>
                                            <p:attrNameLst>
                                              <p:attrName>style.visibility</p:attrName>
                                            </p:attrNameLst>
                                          </p:cBhvr>
                                          <p:to>
                                            <p:strVal val="visible"/>
                                          </p:to>
                                        </p:set>
                                        <p:anim calcmode="lin" valueType="num" p14:bounceEnd="26000">
                                          <p:cBhvr additive="base">
                                            <p:cTn id="96" dur="1000" fill="hold"/>
                                            <p:tgtEl>
                                              <p:spTgt spid="19"/>
                                            </p:tgtEl>
                                            <p:attrNameLst>
                                              <p:attrName>ppt_x</p:attrName>
                                            </p:attrNameLst>
                                          </p:cBhvr>
                                          <p:tavLst>
                                            <p:tav tm="0">
                                              <p:val>
                                                <p:strVal val="0-#ppt_w/2"/>
                                              </p:val>
                                            </p:tav>
                                            <p:tav tm="100000">
                                              <p:val>
                                                <p:strVal val="#ppt_x"/>
                                              </p:val>
                                            </p:tav>
                                          </p:tavLst>
                                        </p:anim>
                                        <p:anim calcmode="lin" valueType="num" p14:bounceEnd="26000">
                                          <p:cBhvr additive="base">
                                            <p:cTn id="97" dur="1000" fill="hold"/>
                                            <p:tgtEl>
                                              <p:spTgt spid="19"/>
                                            </p:tgtEl>
                                            <p:attrNameLst>
                                              <p:attrName>ppt_y</p:attrName>
                                            </p:attrNameLst>
                                          </p:cBhvr>
                                          <p:tavLst>
                                            <p:tav tm="0">
                                              <p:val>
                                                <p:strVal val="#ppt_y"/>
                                              </p:val>
                                            </p:tav>
                                            <p:tav tm="100000">
                                              <p:val>
                                                <p:strVal val="#ppt_y"/>
                                              </p:val>
                                            </p:tav>
                                          </p:tavLst>
                                        </p:anim>
                                      </p:childTnLst>
                                    </p:cTn>
                                  </p:par>
                                </p:childTnLst>
                              </p:cTn>
                            </p:par>
                            <p:par>
                              <p:cTn id="98" fill="hold">
                                <p:stCondLst>
                                  <p:cond delay="9750"/>
                                </p:stCondLst>
                                <p:childTnLst>
                                  <p:par>
                                    <p:cTn id="99" presetID="42" presetClass="entr" presetSubtype="0" fill="hold" nodeType="after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1500"/>
                                            <p:tgtEl>
                                              <p:spTgt spid="45"/>
                                            </p:tgtEl>
                                          </p:cBhvr>
                                        </p:animEffect>
                                        <p:anim calcmode="lin" valueType="num">
                                          <p:cBhvr>
                                            <p:cTn id="102" dur="1500" fill="hold"/>
                                            <p:tgtEl>
                                              <p:spTgt spid="45"/>
                                            </p:tgtEl>
                                            <p:attrNameLst>
                                              <p:attrName>ppt_x</p:attrName>
                                            </p:attrNameLst>
                                          </p:cBhvr>
                                          <p:tavLst>
                                            <p:tav tm="0">
                                              <p:val>
                                                <p:strVal val="#ppt_x"/>
                                              </p:val>
                                            </p:tav>
                                            <p:tav tm="100000">
                                              <p:val>
                                                <p:strVal val="#ppt_x"/>
                                              </p:val>
                                            </p:tav>
                                          </p:tavLst>
                                        </p:anim>
                                        <p:anim calcmode="lin" valueType="num">
                                          <p:cBhvr>
                                            <p:cTn id="103" dur="1500" fill="hold"/>
                                            <p:tgtEl>
                                              <p:spTgt spid="45"/>
                                            </p:tgtEl>
                                            <p:attrNameLst>
                                              <p:attrName>ppt_y</p:attrName>
                                            </p:attrNameLst>
                                          </p:cBhvr>
                                          <p:tavLst>
                                            <p:tav tm="0">
                                              <p:val>
                                                <p:strVal val="#ppt_y+.1"/>
                                              </p:val>
                                            </p:tav>
                                            <p:tav tm="100000">
                                              <p:val>
                                                <p:strVal val="#ppt_y"/>
                                              </p:val>
                                            </p:tav>
                                          </p:tavLst>
                                        </p:anim>
                                      </p:childTnLst>
                                    </p:cTn>
                                  </p:par>
                                </p:childTnLst>
                              </p:cTn>
                            </p:par>
                            <p:par>
                              <p:cTn id="104" fill="hold">
                                <p:stCondLst>
                                  <p:cond delay="11250"/>
                                </p:stCondLst>
                                <p:childTnLst>
                                  <p:par>
                                    <p:cTn id="105" presetID="22" presetClass="entr" presetSubtype="1" fill="hold" nodeType="after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wipe(up)">
                                          <p:cBhvr>
                                            <p:cTn id="107" dur="500"/>
                                            <p:tgtEl>
                                              <p:spTgt spid="48"/>
                                            </p:tgtEl>
                                          </p:cBhvr>
                                        </p:animEffect>
                                      </p:childTnLst>
                                    </p:cTn>
                                  </p:par>
                                </p:childTnLst>
                              </p:cTn>
                            </p:par>
                            <p:par>
                              <p:cTn id="108" fill="hold">
                                <p:stCondLst>
                                  <p:cond delay="11750"/>
                                </p:stCondLst>
                                <p:childTnLst>
                                  <p:par>
                                    <p:cTn id="109" presetID="14" presetClass="entr" presetSubtype="10" fill="hold" nodeType="afterEffect">
                                      <p:stCondLst>
                                        <p:cond delay="0"/>
                                      </p:stCondLst>
                                      <p:childTnLst>
                                        <p:set>
                                          <p:cBhvr>
                                            <p:cTn id="110" dur="1" fill="hold">
                                              <p:stCondLst>
                                                <p:cond delay="0"/>
                                              </p:stCondLst>
                                            </p:cTn>
                                            <p:tgtEl>
                                              <p:spTgt spid="4"/>
                                            </p:tgtEl>
                                            <p:attrNameLst>
                                              <p:attrName>style.visibility</p:attrName>
                                            </p:attrNameLst>
                                          </p:cBhvr>
                                          <p:to>
                                            <p:strVal val="visible"/>
                                          </p:to>
                                        </p:set>
                                        <p:animEffect transition="in" filter="randombar(horizontal)">
                                          <p:cBhvr>
                                            <p:cTn id="111" dur="1000"/>
                                            <p:tgtEl>
                                              <p:spTgt spid="4"/>
                                            </p:tgtEl>
                                          </p:cBhvr>
                                        </p:animEffect>
                                      </p:childTnLst>
                                    </p:cTn>
                                  </p:par>
                                </p:childTnLst>
                              </p:cTn>
                            </p:par>
                            <p:par>
                              <p:cTn id="112" fill="hold">
                                <p:stCondLst>
                                  <p:cond delay="12750"/>
                                </p:stCondLst>
                                <p:childTnLst>
                                  <p:par>
                                    <p:cTn id="113" presetID="2" presetClass="entr" presetSubtype="2" fill="hold" grpId="0" nodeType="afterEffect" p14:presetBounceEnd="26000">
                                      <p:stCondLst>
                                        <p:cond delay="0"/>
                                      </p:stCondLst>
                                      <p:childTnLst>
                                        <p:set>
                                          <p:cBhvr>
                                            <p:cTn id="114" dur="1" fill="hold">
                                              <p:stCondLst>
                                                <p:cond delay="0"/>
                                              </p:stCondLst>
                                            </p:cTn>
                                            <p:tgtEl>
                                              <p:spTgt spid="104"/>
                                            </p:tgtEl>
                                            <p:attrNameLst>
                                              <p:attrName>style.visibility</p:attrName>
                                            </p:attrNameLst>
                                          </p:cBhvr>
                                          <p:to>
                                            <p:strVal val="visible"/>
                                          </p:to>
                                        </p:set>
                                        <p:anim calcmode="lin" valueType="num" p14:bounceEnd="26000">
                                          <p:cBhvr additive="base">
                                            <p:cTn id="115" dur="1000" fill="hold"/>
                                            <p:tgtEl>
                                              <p:spTgt spid="104"/>
                                            </p:tgtEl>
                                            <p:attrNameLst>
                                              <p:attrName>ppt_x</p:attrName>
                                            </p:attrNameLst>
                                          </p:cBhvr>
                                          <p:tavLst>
                                            <p:tav tm="0">
                                              <p:val>
                                                <p:strVal val="1+#ppt_w/2"/>
                                              </p:val>
                                            </p:tav>
                                            <p:tav tm="100000">
                                              <p:val>
                                                <p:strVal val="#ppt_x"/>
                                              </p:val>
                                            </p:tav>
                                          </p:tavLst>
                                        </p:anim>
                                        <p:anim calcmode="lin" valueType="num" p14:bounceEnd="26000">
                                          <p:cBhvr additive="base">
                                            <p:cTn id="116" dur="1000" fill="hold"/>
                                            <p:tgtEl>
                                              <p:spTgt spid="104"/>
                                            </p:tgtEl>
                                            <p:attrNameLst>
                                              <p:attrName>ppt_y</p:attrName>
                                            </p:attrNameLst>
                                          </p:cBhvr>
                                          <p:tavLst>
                                            <p:tav tm="0">
                                              <p:val>
                                                <p:strVal val="#ppt_y"/>
                                              </p:val>
                                            </p:tav>
                                            <p:tav tm="100000">
                                              <p:val>
                                                <p:strVal val="#ppt_y"/>
                                              </p:val>
                                            </p:tav>
                                          </p:tavLst>
                                        </p:anim>
                                      </p:childTnLst>
                                    </p:cTn>
                                  </p:par>
                                </p:childTnLst>
                              </p:cTn>
                            </p:par>
                            <p:par>
                              <p:cTn id="117" fill="hold">
                                <p:stCondLst>
                                  <p:cond delay="13750"/>
                                </p:stCondLst>
                                <p:childTnLst>
                                  <p:par>
                                    <p:cTn id="118" presetID="14" presetClass="entr" presetSubtype="10" fill="hold" nodeType="afterEffect">
                                      <p:stCondLst>
                                        <p:cond delay="0"/>
                                      </p:stCondLst>
                                      <p:childTnLst>
                                        <p:set>
                                          <p:cBhvr>
                                            <p:cTn id="119" dur="1" fill="hold">
                                              <p:stCondLst>
                                                <p:cond delay="0"/>
                                              </p:stCondLst>
                                            </p:cTn>
                                            <p:tgtEl>
                                              <p:spTgt spid="10"/>
                                            </p:tgtEl>
                                            <p:attrNameLst>
                                              <p:attrName>style.visibility</p:attrName>
                                            </p:attrNameLst>
                                          </p:cBhvr>
                                          <p:to>
                                            <p:strVal val="visible"/>
                                          </p:to>
                                        </p:set>
                                        <p:animEffect transition="in" filter="randombar(horizontal)">
                                          <p:cBhvr>
                                            <p:cTn id="120" dur="500"/>
                                            <p:tgtEl>
                                              <p:spTgt spid="10"/>
                                            </p:tgtEl>
                                          </p:cBhvr>
                                        </p:animEffect>
                                      </p:childTnLst>
                                    </p:cTn>
                                  </p:par>
                                  <p:par>
                                    <p:cTn id="121" presetID="14" presetClass="entr" presetSubtype="10" fill="hold" nodeType="with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randombar(horizontal)">
                                          <p:cBhvr>
                                            <p:cTn id="123" dur="500"/>
                                            <p:tgtEl>
                                              <p:spTgt spid="30"/>
                                            </p:tgtEl>
                                          </p:cBhvr>
                                        </p:animEffect>
                                      </p:childTnLst>
                                    </p:cTn>
                                  </p:par>
                                </p:childTnLst>
                              </p:cTn>
                            </p:par>
                            <p:par>
                              <p:cTn id="124" fill="hold">
                                <p:stCondLst>
                                  <p:cond delay="14250"/>
                                </p:stCondLst>
                                <p:childTnLst>
                                  <p:par>
                                    <p:cTn id="125" presetID="42" presetClass="entr" presetSubtype="0" fill="hold" nodeType="after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1500"/>
                                            <p:tgtEl>
                                              <p:spTgt spid="24"/>
                                            </p:tgtEl>
                                          </p:cBhvr>
                                        </p:animEffect>
                                        <p:anim calcmode="lin" valueType="num">
                                          <p:cBhvr>
                                            <p:cTn id="128" dur="1500" fill="hold"/>
                                            <p:tgtEl>
                                              <p:spTgt spid="24"/>
                                            </p:tgtEl>
                                            <p:attrNameLst>
                                              <p:attrName>ppt_x</p:attrName>
                                            </p:attrNameLst>
                                          </p:cBhvr>
                                          <p:tavLst>
                                            <p:tav tm="0">
                                              <p:val>
                                                <p:strVal val="#ppt_x"/>
                                              </p:val>
                                            </p:tav>
                                            <p:tav tm="100000">
                                              <p:val>
                                                <p:strVal val="#ppt_x"/>
                                              </p:val>
                                            </p:tav>
                                          </p:tavLst>
                                        </p:anim>
                                        <p:anim calcmode="lin" valueType="num">
                                          <p:cBhvr>
                                            <p:cTn id="129" dur="1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9" grpId="0" animBg="1"/>
          <p:bldP spid="90" grpId="0"/>
          <p:bldP spid="29" grpId="0" animBg="1"/>
          <p:bldP spid="86" grpId="0" animBg="1"/>
          <p:bldP spid="3" grpId="0" animBg="1"/>
          <p:bldP spid="6" grpId="0"/>
          <p:bldP spid="9" grpId="0" animBg="1"/>
          <p:bldP spid="116" grpId="0" animBg="1"/>
          <p:bldP spid="117" grpId="0" animBg="1"/>
          <p:bldP spid="118" grpId="0" animBg="1"/>
          <p:bldP spid="119" grpId="0" animBg="1"/>
          <p:bldP spid="120" grpId="0"/>
          <p:bldP spid="121" grpId="0"/>
          <p:bldP spid="122" grpId="0"/>
          <p:bldP spid="123" grpId="0"/>
          <p:bldP spid="124" grpId="0"/>
          <p:bldP spid="125" grpId="0"/>
          <p:bldP spid="126" grpId="0"/>
          <p:bldP spid="127" grpId="0"/>
          <p:bldP spid="128" grpId="0"/>
          <p:bldP spid="129" grpId="0"/>
          <p:bldP spid="130" grpId="0"/>
          <p:bldP spid="13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1000"/>
                                            <p:tgtEl>
                                              <p:spTgt spid="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randombar(horizontal)">
                                          <p:cBhvr>
                                            <p:cTn id="16" dur="1000"/>
                                            <p:tgtEl>
                                              <p:spTgt spid="86"/>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31"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par>
                              <p:cTn id="30" fill="hold">
                                <p:stCondLst>
                                  <p:cond delay="3500"/>
                                </p:stCondLst>
                                <p:childTnLst>
                                  <p:par>
                                    <p:cTn id="31" presetID="42" presetClass="entr" presetSubtype="0" fill="hold" grpId="0" nodeType="after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fade">
                                          <p:cBhvr>
                                            <p:cTn id="33" dur="1500"/>
                                            <p:tgtEl>
                                              <p:spTgt spid="90"/>
                                            </p:tgtEl>
                                          </p:cBhvr>
                                        </p:animEffect>
                                        <p:anim calcmode="lin" valueType="num">
                                          <p:cBhvr>
                                            <p:cTn id="34" dur="1500" fill="hold"/>
                                            <p:tgtEl>
                                              <p:spTgt spid="90"/>
                                            </p:tgtEl>
                                            <p:attrNameLst>
                                              <p:attrName>ppt_x</p:attrName>
                                            </p:attrNameLst>
                                          </p:cBhvr>
                                          <p:tavLst>
                                            <p:tav tm="0">
                                              <p:val>
                                                <p:strVal val="#ppt_x"/>
                                              </p:val>
                                            </p:tav>
                                            <p:tav tm="100000">
                                              <p:val>
                                                <p:strVal val="#ppt_x"/>
                                              </p:val>
                                            </p:tav>
                                          </p:tavLst>
                                        </p:anim>
                                        <p:anim calcmode="lin" valueType="num">
                                          <p:cBhvr>
                                            <p:cTn id="35" dur="1500" fill="hold"/>
                                            <p:tgtEl>
                                              <p:spTgt spid="90"/>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22" presetClass="entr" presetSubtype="8" fill="hold" nodeType="after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wipe(left)">
                                          <p:cBhvr>
                                            <p:cTn id="39" dur="750"/>
                                            <p:tgtEl>
                                              <p:spTgt spid="115"/>
                                            </p:tgtEl>
                                          </p:cBhvr>
                                        </p:animEffect>
                                      </p:childTnLst>
                                    </p:cTn>
                                  </p:par>
                                </p:childTnLst>
                              </p:cTn>
                            </p:par>
                            <p:par>
                              <p:cTn id="40" fill="hold">
                                <p:stCondLst>
                                  <p:cond delay="5750"/>
                                </p:stCondLst>
                                <p:childTnLst>
                                  <p:par>
                                    <p:cTn id="41" presetID="10" presetClass="entr" presetSubtype="0" fill="hold" grpId="0" nodeType="after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fade">
                                          <p:cBhvr>
                                            <p:cTn id="43" dur="750"/>
                                            <p:tgtEl>
                                              <p:spTgt spid="1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1"/>
                                            </p:tgtEl>
                                            <p:attrNameLst>
                                              <p:attrName>style.visibility</p:attrName>
                                            </p:attrNameLst>
                                          </p:cBhvr>
                                          <p:to>
                                            <p:strVal val="visible"/>
                                          </p:to>
                                        </p:set>
                                        <p:animEffect transition="in" filter="fade">
                                          <p:cBhvr>
                                            <p:cTn id="46" dur="750"/>
                                            <p:tgtEl>
                                              <p:spTgt spid="1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2"/>
                                            </p:tgtEl>
                                            <p:attrNameLst>
                                              <p:attrName>style.visibility</p:attrName>
                                            </p:attrNameLst>
                                          </p:cBhvr>
                                          <p:to>
                                            <p:strVal val="visible"/>
                                          </p:to>
                                        </p:set>
                                        <p:animEffect transition="in" filter="fade">
                                          <p:cBhvr>
                                            <p:cTn id="49" dur="750"/>
                                            <p:tgtEl>
                                              <p:spTgt spid="1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3"/>
                                            </p:tgtEl>
                                            <p:attrNameLst>
                                              <p:attrName>style.visibility</p:attrName>
                                            </p:attrNameLst>
                                          </p:cBhvr>
                                          <p:to>
                                            <p:strVal val="visible"/>
                                          </p:to>
                                        </p:set>
                                        <p:animEffect transition="in" filter="fade">
                                          <p:cBhvr>
                                            <p:cTn id="52" dur="750"/>
                                            <p:tgtEl>
                                              <p:spTgt spid="1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4"/>
                                            </p:tgtEl>
                                            <p:attrNameLst>
                                              <p:attrName>style.visibility</p:attrName>
                                            </p:attrNameLst>
                                          </p:cBhvr>
                                          <p:to>
                                            <p:strVal val="visible"/>
                                          </p:to>
                                        </p:set>
                                        <p:animEffect transition="in" filter="fade">
                                          <p:cBhvr>
                                            <p:cTn id="55" dur="750"/>
                                            <p:tgtEl>
                                              <p:spTgt spid="1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5"/>
                                            </p:tgtEl>
                                            <p:attrNameLst>
                                              <p:attrName>style.visibility</p:attrName>
                                            </p:attrNameLst>
                                          </p:cBhvr>
                                          <p:to>
                                            <p:strVal val="visible"/>
                                          </p:to>
                                        </p:set>
                                        <p:animEffect transition="in" filter="fade">
                                          <p:cBhvr>
                                            <p:cTn id="58" dur="750"/>
                                            <p:tgtEl>
                                              <p:spTgt spid="1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26"/>
                                            </p:tgtEl>
                                            <p:attrNameLst>
                                              <p:attrName>style.visibility</p:attrName>
                                            </p:attrNameLst>
                                          </p:cBhvr>
                                          <p:to>
                                            <p:strVal val="visible"/>
                                          </p:to>
                                        </p:set>
                                        <p:animEffect transition="in" filter="fade">
                                          <p:cBhvr>
                                            <p:cTn id="61" dur="750"/>
                                            <p:tgtEl>
                                              <p:spTgt spid="1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7"/>
                                            </p:tgtEl>
                                            <p:attrNameLst>
                                              <p:attrName>style.visibility</p:attrName>
                                            </p:attrNameLst>
                                          </p:cBhvr>
                                          <p:to>
                                            <p:strVal val="visible"/>
                                          </p:to>
                                        </p:set>
                                        <p:animEffect transition="in" filter="fade">
                                          <p:cBhvr>
                                            <p:cTn id="64" dur="750"/>
                                            <p:tgtEl>
                                              <p:spTgt spid="12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16"/>
                                            </p:tgtEl>
                                            <p:attrNameLst>
                                              <p:attrName>style.visibility</p:attrName>
                                            </p:attrNameLst>
                                          </p:cBhvr>
                                          <p:to>
                                            <p:strVal val="visible"/>
                                          </p:to>
                                        </p:set>
                                        <p:animEffect transition="in" filter="wipe(down)">
                                          <p:cBhvr>
                                            <p:cTn id="67" dur="1000"/>
                                            <p:tgtEl>
                                              <p:spTgt spid="1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17"/>
                                            </p:tgtEl>
                                            <p:attrNameLst>
                                              <p:attrName>style.visibility</p:attrName>
                                            </p:attrNameLst>
                                          </p:cBhvr>
                                          <p:to>
                                            <p:strVal val="visible"/>
                                          </p:to>
                                        </p:set>
                                        <p:animEffect transition="in" filter="wipe(down)">
                                          <p:cBhvr>
                                            <p:cTn id="70" dur="1000"/>
                                            <p:tgtEl>
                                              <p:spTgt spid="11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18"/>
                                            </p:tgtEl>
                                            <p:attrNameLst>
                                              <p:attrName>style.visibility</p:attrName>
                                            </p:attrNameLst>
                                          </p:cBhvr>
                                          <p:to>
                                            <p:strVal val="visible"/>
                                          </p:to>
                                        </p:set>
                                        <p:animEffect transition="in" filter="wipe(down)">
                                          <p:cBhvr>
                                            <p:cTn id="73" dur="1000"/>
                                            <p:tgtEl>
                                              <p:spTgt spid="118"/>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19"/>
                                            </p:tgtEl>
                                            <p:attrNameLst>
                                              <p:attrName>style.visibility</p:attrName>
                                            </p:attrNameLst>
                                          </p:cBhvr>
                                          <p:to>
                                            <p:strVal val="visible"/>
                                          </p:to>
                                        </p:set>
                                        <p:animEffect transition="in" filter="wipe(down)">
                                          <p:cBhvr>
                                            <p:cTn id="76" dur="1000"/>
                                            <p:tgtEl>
                                              <p:spTgt spid="119"/>
                                            </p:tgtEl>
                                          </p:cBhvr>
                                        </p:animEffect>
                                      </p:childTnLst>
                                    </p:cTn>
                                  </p:par>
                                </p:childTnLst>
                              </p:cTn>
                            </p:par>
                            <p:par>
                              <p:cTn id="77" fill="hold">
                                <p:stCondLst>
                                  <p:cond delay="6750"/>
                                </p:stCondLst>
                                <p:childTnLst>
                                  <p:par>
                                    <p:cTn id="78" presetID="10" presetClass="entr" presetSubtype="0" fill="hold" grpId="0" nodeType="afterEffect">
                                      <p:stCondLst>
                                        <p:cond delay="0"/>
                                      </p:stCondLst>
                                      <p:childTnLst>
                                        <p:set>
                                          <p:cBhvr>
                                            <p:cTn id="79" dur="1" fill="hold">
                                              <p:stCondLst>
                                                <p:cond delay="0"/>
                                              </p:stCondLst>
                                            </p:cTn>
                                            <p:tgtEl>
                                              <p:spTgt spid="128"/>
                                            </p:tgtEl>
                                            <p:attrNameLst>
                                              <p:attrName>style.visibility</p:attrName>
                                            </p:attrNameLst>
                                          </p:cBhvr>
                                          <p:to>
                                            <p:strVal val="visible"/>
                                          </p:to>
                                        </p:set>
                                        <p:animEffect transition="in" filter="fade">
                                          <p:cBhvr>
                                            <p:cTn id="80" dur="500"/>
                                            <p:tgtEl>
                                              <p:spTgt spid="128"/>
                                            </p:tgtEl>
                                          </p:cBhvr>
                                        </p:animEffect>
                                      </p:childTnLst>
                                    </p:cTn>
                                  </p:par>
                                </p:childTnLst>
                              </p:cTn>
                            </p:par>
                            <p:par>
                              <p:cTn id="81" fill="hold">
                                <p:stCondLst>
                                  <p:cond delay="7250"/>
                                </p:stCondLst>
                                <p:childTnLst>
                                  <p:par>
                                    <p:cTn id="82" presetID="10" presetClass="entr" presetSubtype="0" fill="hold" grpId="0" nodeType="afterEffect">
                                      <p:stCondLst>
                                        <p:cond delay="0"/>
                                      </p:stCondLst>
                                      <p:childTnLst>
                                        <p:set>
                                          <p:cBhvr>
                                            <p:cTn id="83" dur="1" fill="hold">
                                              <p:stCondLst>
                                                <p:cond delay="0"/>
                                              </p:stCondLst>
                                            </p:cTn>
                                            <p:tgtEl>
                                              <p:spTgt spid="129"/>
                                            </p:tgtEl>
                                            <p:attrNameLst>
                                              <p:attrName>style.visibility</p:attrName>
                                            </p:attrNameLst>
                                          </p:cBhvr>
                                          <p:to>
                                            <p:strVal val="visible"/>
                                          </p:to>
                                        </p:set>
                                        <p:animEffect transition="in" filter="fade">
                                          <p:cBhvr>
                                            <p:cTn id="84" dur="500"/>
                                            <p:tgtEl>
                                              <p:spTgt spid="129"/>
                                            </p:tgtEl>
                                          </p:cBhvr>
                                        </p:animEffect>
                                      </p:childTnLst>
                                    </p:cTn>
                                  </p:par>
                                </p:childTnLst>
                              </p:cTn>
                            </p:par>
                            <p:par>
                              <p:cTn id="85" fill="hold">
                                <p:stCondLst>
                                  <p:cond delay="7750"/>
                                </p:stCondLst>
                                <p:childTnLst>
                                  <p:par>
                                    <p:cTn id="86" presetID="10" presetClass="entr" presetSubtype="0" fill="hold" grpId="0" nodeType="afterEffect">
                                      <p:stCondLst>
                                        <p:cond delay="0"/>
                                      </p:stCondLst>
                                      <p:childTnLst>
                                        <p:set>
                                          <p:cBhvr>
                                            <p:cTn id="87" dur="1" fill="hold">
                                              <p:stCondLst>
                                                <p:cond delay="0"/>
                                              </p:stCondLst>
                                            </p:cTn>
                                            <p:tgtEl>
                                              <p:spTgt spid="130"/>
                                            </p:tgtEl>
                                            <p:attrNameLst>
                                              <p:attrName>style.visibility</p:attrName>
                                            </p:attrNameLst>
                                          </p:cBhvr>
                                          <p:to>
                                            <p:strVal val="visible"/>
                                          </p:to>
                                        </p:set>
                                        <p:animEffect transition="in" filter="fade">
                                          <p:cBhvr>
                                            <p:cTn id="88" dur="500"/>
                                            <p:tgtEl>
                                              <p:spTgt spid="130"/>
                                            </p:tgtEl>
                                          </p:cBhvr>
                                        </p:animEffect>
                                      </p:childTnLst>
                                    </p:cTn>
                                  </p:par>
                                </p:childTnLst>
                              </p:cTn>
                            </p:par>
                            <p:par>
                              <p:cTn id="89" fill="hold">
                                <p:stCondLst>
                                  <p:cond delay="8250"/>
                                </p:stCondLst>
                                <p:childTnLst>
                                  <p:par>
                                    <p:cTn id="90" presetID="10" presetClass="entr" presetSubtype="0" fill="hold" grpId="0" nodeType="afterEffect">
                                      <p:stCondLst>
                                        <p:cond delay="0"/>
                                      </p:stCondLst>
                                      <p:childTnLst>
                                        <p:set>
                                          <p:cBhvr>
                                            <p:cTn id="91" dur="1" fill="hold">
                                              <p:stCondLst>
                                                <p:cond delay="0"/>
                                              </p:stCondLst>
                                            </p:cTn>
                                            <p:tgtEl>
                                              <p:spTgt spid="131"/>
                                            </p:tgtEl>
                                            <p:attrNameLst>
                                              <p:attrName>style.visibility</p:attrName>
                                            </p:attrNameLst>
                                          </p:cBhvr>
                                          <p:to>
                                            <p:strVal val="visible"/>
                                          </p:to>
                                        </p:set>
                                        <p:animEffect transition="in" filter="fade">
                                          <p:cBhvr>
                                            <p:cTn id="92" dur="500"/>
                                            <p:tgtEl>
                                              <p:spTgt spid="131"/>
                                            </p:tgtEl>
                                          </p:cBhvr>
                                        </p:animEffect>
                                      </p:childTnLst>
                                    </p:cTn>
                                  </p:par>
                                </p:childTnLst>
                              </p:cTn>
                            </p:par>
                            <p:par>
                              <p:cTn id="93" fill="hold">
                                <p:stCondLst>
                                  <p:cond delay="8750"/>
                                </p:stCondLst>
                                <p:childTnLst>
                                  <p:par>
                                    <p:cTn id="94" presetID="2" presetClass="entr" presetSubtype="8" fill="hold" grpId="0" nodeType="afterEffect">
                                      <p:stCondLst>
                                        <p:cond delay="0"/>
                                      </p:stCondLst>
                                      <p:childTnLst>
                                        <p:set>
                                          <p:cBhvr>
                                            <p:cTn id="95" dur="1" fill="hold">
                                              <p:stCondLst>
                                                <p:cond delay="0"/>
                                              </p:stCondLst>
                                            </p:cTn>
                                            <p:tgtEl>
                                              <p:spTgt spid="19"/>
                                            </p:tgtEl>
                                            <p:attrNameLst>
                                              <p:attrName>style.visibility</p:attrName>
                                            </p:attrNameLst>
                                          </p:cBhvr>
                                          <p:to>
                                            <p:strVal val="visible"/>
                                          </p:to>
                                        </p:set>
                                        <p:anim calcmode="lin" valueType="num">
                                          <p:cBhvr additive="base">
                                            <p:cTn id="96" dur="1000" fill="hold"/>
                                            <p:tgtEl>
                                              <p:spTgt spid="19"/>
                                            </p:tgtEl>
                                            <p:attrNameLst>
                                              <p:attrName>ppt_x</p:attrName>
                                            </p:attrNameLst>
                                          </p:cBhvr>
                                          <p:tavLst>
                                            <p:tav tm="0">
                                              <p:val>
                                                <p:strVal val="0-#ppt_w/2"/>
                                              </p:val>
                                            </p:tav>
                                            <p:tav tm="100000">
                                              <p:val>
                                                <p:strVal val="#ppt_x"/>
                                              </p:val>
                                            </p:tav>
                                          </p:tavLst>
                                        </p:anim>
                                        <p:anim calcmode="lin" valueType="num">
                                          <p:cBhvr additive="base">
                                            <p:cTn id="97" dur="1000" fill="hold"/>
                                            <p:tgtEl>
                                              <p:spTgt spid="19"/>
                                            </p:tgtEl>
                                            <p:attrNameLst>
                                              <p:attrName>ppt_y</p:attrName>
                                            </p:attrNameLst>
                                          </p:cBhvr>
                                          <p:tavLst>
                                            <p:tav tm="0">
                                              <p:val>
                                                <p:strVal val="#ppt_y"/>
                                              </p:val>
                                            </p:tav>
                                            <p:tav tm="100000">
                                              <p:val>
                                                <p:strVal val="#ppt_y"/>
                                              </p:val>
                                            </p:tav>
                                          </p:tavLst>
                                        </p:anim>
                                      </p:childTnLst>
                                    </p:cTn>
                                  </p:par>
                                </p:childTnLst>
                              </p:cTn>
                            </p:par>
                            <p:par>
                              <p:cTn id="98" fill="hold">
                                <p:stCondLst>
                                  <p:cond delay="9750"/>
                                </p:stCondLst>
                                <p:childTnLst>
                                  <p:par>
                                    <p:cTn id="99" presetID="42" presetClass="entr" presetSubtype="0" fill="hold" nodeType="after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1500"/>
                                            <p:tgtEl>
                                              <p:spTgt spid="45"/>
                                            </p:tgtEl>
                                          </p:cBhvr>
                                        </p:animEffect>
                                        <p:anim calcmode="lin" valueType="num">
                                          <p:cBhvr>
                                            <p:cTn id="102" dur="1500" fill="hold"/>
                                            <p:tgtEl>
                                              <p:spTgt spid="45"/>
                                            </p:tgtEl>
                                            <p:attrNameLst>
                                              <p:attrName>ppt_x</p:attrName>
                                            </p:attrNameLst>
                                          </p:cBhvr>
                                          <p:tavLst>
                                            <p:tav tm="0">
                                              <p:val>
                                                <p:strVal val="#ppt_x"/>
                                              </p:val>
                                            </p:tav>
                                            <p:tav tm="100000">
                                              <p:val>
                                                <p:strVal val="#ppt_x"/>
                                              </p:val>
                                            </p:tav>
                                          </p:tavLst>
                                        </p:anim>
                                        <p:anim calcmode="lin" valueType="num">
                                          <p:cBhvr>
                                            <p:cTn id="103" dur="1500" fill="hold"/>
                                            <p:tgtEl>
                                              <p:spTgt spid="45"/>
                                            </p:tgtEl>
                                            <p:attrNameLst>
                                              <p:attrName>ppt_y</p:attrName>
                                            </p:attrNameLst>
                                          </p:cBhvr>
                                          <p:tavLst>
                                            <p:tav tm="0">
                                              <p:val>
                                                <p:strVal val="#ppt_y+.1"/>
                                              </p:val>
                                            </p:tav>
                                            <p:tav tm="100000">
                                              <p:val>
                                                <p:strVal val="#ppt_y"/>
                                              </p:val>
                                            </p:tav>
                                          </p:tavLst>
                                        </p:anim>
                                      </p:childTnLst>
                                    </p:cTn>
                                  </p:par>
                                </p:childTnLst>
                              </p:cTn>
                            </p:par>
                            <p:par>
                              <p:cTn id="104" fill="hold">
                                <p:stCondLst>
                                  <p:cond delay="11250"/>
                                </p:stCondLst>
                                <p:childTnLst>
                                  <p:par>
                                    <p:cTn id="105" presetID="22" presetClass="entr" presetSubtype="1" fill="hold" nodeType="after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wipe(up)">
                                          <p:cBhvr>
                                            <p:cTn id="107" dur="500"/>
                                            <p:tgtEl>
                                              <p:spTgt spid="48"/>
                                            </p:tgtEl>
                                          </p:cBhvr>
                                        </p:animEffect>
                                      </p:childTnLst>
                                    </p:cTn>
                                  </p:par>
                                </p:childTnLst>
                              </p:cTn>
                            </p:par>
                            <p:par>
                              <p:cTn id="108" fill="hold">
                                <p:stCondLst>
                                  <p:cond delay="11750"/>
                                </p:stCondLst>
                                <p:childTnLst>
                                  <p:par>
                                    <p:cTn id="109" presetID="14" presetClass="entr" presetSubtype="10" fill="hold" nodeType="afterEffect">
                                      <p:stCondLst>
                                        <p:cond delay="0"/>
                                      </p:stCondLst>
                                      <p:childTnLst>
                                        <p:set>
                                          <p:cBhvr>
                                            <p:cTn id="110" dur="1" fill="hold">
                                              <p:stCondLst>
                                                <p:cond delay="0"/>
                                              </p:stCondLst>
                                            </p:cTn>
                                            <p:tgtEl>
                                              <p:spTgt spid="4"/>
                                            </p:tgtEl>
                                            <p:attrNameLst>
                                              <p:attrName>style.visibility</p:attrName>
                                            </p:attrNameLst>
                                          </p:cBhvr>
                                          <p:to>
                                            <p:strVal val="visible"/>
                                          </p:to>
                                        </p:set>
                                        <p:animEffect transition="in" filter="randombar(horizontal)">
                                          <p:cBhvr>
                                            <p:cTn id="111" dur="1000"/>
                                            <p:tgtEl>
                                              <p:spTgt spid="4"/>
                                            </p:tgtEl>
                                          </p:cBhvr>
                                        </p:animEffect>
                                      </p:childTnLst>
                                    </p:cTn>
                                  </p:par>
                                </p:childTnLst>
                              </p:cTn>
                            </p:par>
                            <p:par>
                              <p:cTn id="112" fill="hold">
                                <p:stCondLst>
                                  <p:cond delay="12750"/>
                                </p:stCondLst>
                                <p:childTnLst>
                                  <p:par>
                                    <p:cTn id="113" presetID="2" presetClass="entr" presetSubtype="2" fill="hold" grpId="0" nodeType="afterEffect">
                                      <p:stCondLst>
                                        <p:cond delay="0"/>
                                      </p:stCondLst>
                                      <p:childTnLst>
                                        <p:set>
                                          <p:cBhvr>
                                            <p:cTn id="114" dur="1" fill="hold">
                                              <p:stCondLst>
                                                <p:cond delay="0"/>
                                              </p:stCondLst>
                                            </p:cTn>
                                            <p:tgtEl>
                                              <p:spTgt spid="104"/>
                                            </p:tgtEl>
                                            <p:attrNameLst>
                                              <p:attrName>style.visibility</p:attrName>
                                            </p:attrNameLst>
                                          </p:cBhvr>
                                          <p:to>
                                            <p:strVal val="visible"/>
                                          </p:to>
                                        </p:set>
                                        <p:anim calcmode="lin" valueType="num">
                                          <p:cBhvr additive="base">
                                            <p:cTn id="115" dur="1000" fill="hold"/>
                                            <p:tgtEl>
                                              <p:spTgt spid="104"/>
                                            </p:tgtEl>
                                            <p:attrNameLst>
                                              <p:attrName>ppt_x</p:attrName>
                                            </p:attrNameLst>
                                          </p:cBhvr>
                                          <p:tavLst>
                                            <p:tav tm="0">
                                              <p:val>
                                                <p:strVal val="1+#ppt_w/2"/>
                                              </p:val>
                                            </p:tav>
                                            <p:tav tm="100000">
                                              <p:val>
                                                <p:strVal val="#ppt_x"/>
                                              </p:val>
                                            </p:tav>
                                          </p:tavLst>
                                        </p:anim>
                                        <p:anim calcmode="lin" valueType="num">
                                          <p:cBhvr additive="base">
                                            <p:cTn id="116" dur="1000" fill="hold"/>
                                            <p:tgtEl>
                                              <p:spTgt spid="104"/>
                                            </p:tgtEl>
                                            <p:attrNameLst>
                                              <p:attrName>ppt_y</p:attrName>
                                            </p:attrNameLst>
                                          </p:cBhvr>
                                          <p:tavLst>
                                            <p:tav tm="0">
                                              <p:val>
                                                <p:strVal val="#ppt_y"/>
                                              </p:val>
                                            </p:tav>
                                            <p:tav tm="100000">
                                              <p:val>
                                                <p:strVal val="#ppt_y"/>
                                              </p:val>
                                            </p:tav>
                                          </p:tavLst>
                                        </p:anim>
                                      </p:childTnLst>
                                    </p:cTn>
                                  </p:par>
                                </p:childTnLst>
                              </p:cTn>
                            </p:par>
                            <p:par>
                              <p:cTn id="117" fill="hold">
                                <p:stCondLst>
                                  <p:cond delay="13750"/>
                                </p:stCondLst>
                                <p:childTnLst>
                                  <p:par>
                                    <p:cTn id="118" presetID="14" presetClass="entr" presetSubtype="10" fill="hold" nodeType="afterEffect">
                                      <p:stCondLst>
                                        <p:cond delay="0"/>
                                      </p:stCondLst>
                                      <p:childTnLst>
                                        <p:set>
                                          <p:cBhvr>
                                            <p:cTn id="119" dur="1" fill="hold">
                                              <p:stCondLst>
                                                <p:cond delay="0"/>
                                              </p:stCondLst>
                                            </p:cTn>
                                            <p:tgtEl>
                                              <p:spTgt spid="10"/>
                                            </p:tgtEl>
                                            <p:attrNameLst>
                                              <p:attrName>style.visibility</p:attrName>
                                            </p:attrNameLst>
                                          </p:cBhvr>
                                          <p:to>
                                            <p:strVal val="visible"/>
                                          </p:to>
                                        </p:set>
                                        <p:animEffect transition="in" filter="randombar(horizontal)">
                                          <p:cBhvr>
                                            <p:cTn id="120" dur="500"/>
                                            <p:tgtEl>
                                              <p:spTgt spid="10"/>
                                            </p:tgtEl>
                                          </p:cBhvr>
                                        </p:animEffect>
                                      </p:childTnLst>
                                    </p:cTn>
                                  </p:par>
                                  <p:par>
                                    <p:cTn id="121" presetID="14" presetClass="entr" presetSubtype="10" fill="hold" nodeType="with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randombar(horizontal)">
                                          <p:cBhvr>
                                            <p:cTn id="123" dur="500"/>
                                            <p:tgtEl>
                                              <p:spTgt spid="30"/>
                                            </p:tgtEl>
                                          </p:cBhvr>
                                        </p:animEffect>
                                      </p:childTnLst>
                                    </p:cTn>
                                  </p:par>
                                </p:childTnLst>
                              </p:cTn>
                            </p:par>
                            <p:par>
                              <p:cTn id="124" fill="hold">
                                <p:stCondLst>
                                  <p:cond delay="14250"/>
                                </p:stCondLst>
                                <p:childTnLst>
                                  <p:par>
                                    <p:cTn id="125" presetID="42" presetClass="entr" presetSubtype="0" fill="hold" nodeType="after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1500"/>
                                            <p:tgtEl>
                                              <p:spTgt spid="24"/>
                                            </p:tgtEl>
                                          </p:cBhvr>
                                        </p:animEffect>
                                        <p:anim calcmode="lin" valueType="num">
                                          <p:cBhvr>
                                            <p:cTn id="128" dur="1500" fill="hold"/>
                                            <p:tgtEl>
                                              <p:spTgt spid="24"/>
                                            </p:tgtEl>
                                            <p:attrNameLst>
                                              <p:attrName>ppt_x</p:attrName>
                                            </p:attrNameLst>
                                          </p:cBhvr>
                                          <p:tavLst>
                                            <p:tav tm="0">
                                              <p:val>
                                                <p:strVal val="#ppt_x"/>
                                              </p:val>
                                            </p:tav>
                                            <p:tav tm="100000">
                                              <p:val>
                                                <p:strVal val="#ppt_x"/>
                                              </p:val>
                                            </p:tav>
                                          </p:tavLst>
                                        </p:anim>
                                        <p:anim calcmode="lin" valueType="num">
                                          <p:cBhvr>
                                            <p:cTn id="129" dur="1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9" grpId="0" animBg="1"/>
          <p:bldP spid="90" grpId="0"/>
          <p:bldP spid="29" grpId="0" animBg="1"/>
          <p:bldP spid="86" grpId="0" animBg="1"/>
          <p:bldP spid="3" grpId="0" animBg="1"/>
          <p:bldP spid="6" grpId="0"/>
          <p:bldP spid="9" grpId="0" animBg="1"/>
          <p:bldP spid="116" grpId="0" animBg="1"/>
          <p:bldP spid="117" grpId="0" animBg="1"/>
          <p:bldP spid="118" grpId="0" animBg="1"/>
          <p:bldP spid="119" grpId="0" animBg="1"/>
          <p:bldP spid="120" grpId="0"/>
          <p:bldP spid="121" grpId="0"/>
          <p:bldP spid="122" grpId="0"/>
          <p:bldP spid="123" grpId="0"/>
          <p:bldP spid="124" grpId="0"/>
          <p:bldP spid="125" grpId="0"/>
          <p:bldP spid="126" grpId="0"/>
          <p:bldP spid="127" grpId="0"/>
          <p:bldP spid="128" grpId="0"/>
          <p:bldP spid="129" grpId="0"/>
          <p:bldP spid="130" grpId="0"/>
          <p:bldP spid="131"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单击此处添加标题</a:t>
            </a:r>
          </a:p>
        </p:txBody>
      </p:sp>
      <p:sp>
        <p:nvSpPr>
          <p:cNvPr id="2793" name="Shape 2793"/>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wrap="none">
            <a:spAutoFit/>
          </a:bodyPr>
          <a:lstStyle/>
          <a:p>
            <a:pPr lvl="0">
              <a:defRPr sz="1800">
                <a:solidFill>
                  <a:srgbClr val="000000"/>
                </a:solidFill>
              </a:defRPr>
            </a:pPr>
            <a:fld id="{86CB4B4D-7CA3-9044-876B-883B54F8677D}" type="slidenum">
              <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7</a:t>
            </a:fld>
            <a:endParaRPr sz="16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2794" name="Chart 2794"/>
          <p:cNvGraphicFramePr/>
          <p:nvPr/>
        </p:nvGraphicFramePr>
        <p:xfrm>
          <a:off x="1636075" y="1583659"/>
          <a:ext cx="8965688" cy="2581899"/>
        </p:xfrm>
        <a:graphic>
          <a:graphicData uri="http://schemas.openxmlformats.org/drawingml/2006/chart">
            <c:chart xmlns:c="http://schemas.openxmlformats.org/drawingml/2006/chart" xmlns:r="http://schemas.openxmlformats.org/officeDocument/2006/relationships" r:id="rId3"/>
          </a:graphicData>
        </a:graphic>
      </p:graphicFrame>
      <p:grpSp>
        <p:nvGrpSpPr>
          <p:cNvPr id="2797" name="Group 2797"/>
          <p:cNvGrpSpPr/>
          <p:nvPr/>
        </p:nvGrpSpPr>
        <p:grpSpPr>
          <a:xfrm>
            <a:off x="1148475" y="5267459"/>
            <a:ext cx="9895055" cy="783190"/>
            <a:chOff x="0" y="0"/>
            <a:chExt cx="9896341" cy="783188"/>
          </a:xfrm>
        </p:grpSpPr>
        <p:sp>
          <p:nvSpPr>
            <p:cNvPr id="2795" name="Shape 2795"/>
            <p:cNvSpPr/>
            <p:nvPr/>
          </p:nvSpPr>
          <p:spPr>
            <a:xfrm>
              <a:off x="2390124" y="0"/>
              <a:ext cx="5473522" cy="0"/>
            </a:xfrm>
            <a:prstGeom prst="line">
              <a:avLst/>
            </a:prstGeom>
            <a:noFill/>
            <a:ln w="76200" cap="flat">
              <a:solidFill>
                <a:srgbClr val="91958B"/>
              </a:solidFill>
              <a:prstDash val="solid"/>
              <a:miter lim="400000"/>
            </a:ln>
            <a:effectLst/>
          </p:spPr>
          <p:txBody>
            <a:bodyPr wrap="square" lIns="0" tIns="0" rIns="0" bIns="0" numCol="1" anchor="t">
              <a:noAutofit/>
            </a:bodyPr>
            <a:lstStyle/>
            <a:p>
              <a:pPr defTabSz="457200">
                <a:defRPr sz="1200">
                  <a:solidFill>
                    <a:srgbClr val="000000"/>
                  </a:solidFill>
                  <a:latin typeface="Helvetica"/>
                  <a:ea typeface="Helvetica"/>
                  <a:cs typeface="Helvetica"/>
                  <a:sym typeface="Helvetica"/>
                </a:defRPr>
              </a:pPr>
              <a:endParaRPr sz="12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96" name="Shape 2796"/>
            <p:cNvSpPr/>
            <p:nvPr/>
          </p:nvSpPr>
          <p:spPr>
            <a:xfrm>
              <a:off x="0" y="136861"/>
              <a:ext cx="9896341" cy="6463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1400">
                  <a:solidFill>
                    <a:srgbClr val="595C54"/>
                  </a:solidFill>
                </a:defRPr>
              </a:lvl1pPr>
            </a:lstStyle>
            <a:p>
              <a:pPr lvl="0">
                <a:defRPr sz="1800">
                  <a:solidFill>
                    <a:srgbClr val="000000"/>
                  </a:solidFill>
                </a:defRPr>
              </a:pP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a:latin typeface="微软雅黑" panose="020B0503020204020204" pitchFamily="34" charset="-122"/>
                  <a:ea typeface="微软雅黑" panose="020B0503020204020204" pitchFamily="34" charset="-122"/>
                  <a:sym typeface="微软雅黑" panose="020B0503020204020204" pitchFamily="34" charset="-122"/>
                </a:rPr>
                <a:t> . </a:t>
              </a:r>
              <a:r>
                <a:rPr lang="zh-CN" altLang="en-US">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a:t>
              </a:r>
              <a:r>
                <a:rPr>
                  <a:latin typeface="微软雅黑" panose="020B0503020204020204" pitchFamily="34" charset="-122"/>
                  <a:ea typeface="微软雅黑" panose="020B0503020204020204" pitchFamily="34" charset="-122"/>
                  <a:sym typeface="微软雅黑" panose="020B0503020204020204" pitchFamily="34" charset="-122"/>
                </a:rPr>
                <a:t>. </a:t>
              </a:r>
            </a:p>
          </p:txBody>
        </p:sp>
      </p:grpSp>
      <p:grpSp>
        <p:nvGrpSpPr>
          <p:cNvPr id="2806" name="Group 2806"/>
          <p:cNvGrpSpPr/>
          <p:nvPr/>
        </p:nvGrpSpPr>
        <p:grpSpPr>
          <a:xfrm>
            <a:off x="986800" y="4324046"/>
            <a:ext cx="10366319" cy="523218"/>
            <a:chOff x="0" y="0"/>
            <a:chExt cx="10367668" cy="523217"/>
          </a:xfrm>
        </p:grpSpPr>
        <p:sp>
          <p:nvSpPr>
            <p:cNvPr id="2798" name="Shape 2798"/>
            <p:cNvSpPr/>
            <p:nvPr/>
          </p:nvSpPr>
          <p:spPr>
            <a:xfrm>
              <a:off x="0" y="87530"/>
              <a:ext cx="348160" cy="348161"/>
            </a:xfrm>
            <a:prstGeom prst="roundRect">
              <a:avLst>
                <a:gd name="adj" fmla="val 14591"/>
              </a:avLst>
            </a:prstGeom>
            <a:ln>
              <a:noFill/>
            </a:ln>
          </p:spPr>
          <p:style>
            <a:lnRef idx="3">
              <a:schemeClr val="lt1"/>
            </a:lnRef>
            <a:fillRef idx="1">
              <a:schemeClr val="accent1"/>
            </a:fillRef>
            <a:effectRef idx="1">
              <a:schemeClr val="accent1"/>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99" name="Shape 2799"/>
            <p:cNvSpPr/>
            <p:nvPr/>
          </p:nvSpPr>
          <p:spPr>
            <a:xfrm>
              <a:off x="348160" y="0"/>
              <a:ext cx="2007548" cy="5232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0">
                <a:defRPr>
                  <a:solidFill>
                    <a:srgbClr val="000000"/>
                  </a:solidFill>
                </a:defRPr>
              </a:pPr>
              <a:r>
                <a:rPr lang="zh-CN" altLang="en-US"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a:t>
              </a:r>
              <a:r>
                <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 </a:t>
              </a:r>
            </a:p>
          </p:txBody>
        </p:sp>
        <p:sp>
          <p:nvSpPr>
            <p:cNvPr id="2800" name="Shape 2800"/>
            <p:cNvSpPr/>
            <p:nvPr/>
          </p:nvSpPr>
          <p:spPr>
            <a:xfrm>
              <a:off x="2671591" y="87530"/>
              <a:ext cx="348160" cy="348161"/>
            </a:xfrm>
            <a:prstGeom prst="roundRect">
              <a:avLst>
                <a:gd name="adj" fmla="val 14591"/>
              </a:avLst>
            </a:prstGeom>
            <a:ln>
              <a:noFill/>
            </a:ln>
          </p:spPr>
          <p:style>
            <a:lnRef idx="3">
              <a:schemeClr val="lt1"/>
            </a:lnRef>
            <a:fillRef idx="1">
              <a:schemeClr val="accent2"/>
            </a:fillRef>
            <a:effectRef idx="1">
              <a:schemeClr val="accent2"/>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01" name="Shape 2801"/>
            <p:cNvSpPr/>
            <p:nvPr/>
          </p:nvSpPr>
          <p:spPr>
            <a:xfrm>
              <a:off x="5340295" y="87530"/>
              <a:ext cx="348160" cy="348161"/>
            </a:xfrm>
            <a:prstGeom prst="roundRect">
              <a:avLst>
                <a:gd name="adj" fmla="val 14591"/>
              </a:avLst>
            </a:prstGeom>
            <a:solidFill>
              <a:srgbClr val="C8CAC5"/>
            </a:solidFill>
            <a:ln w="12700" cap="flat">
              <a:noFill/>
              <a:miter lim="400000"/>
            </a:ln>
            <a:effectLst/>
          </p:spPr>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02" name="Shape 2802"/>
            <p:cNvSpPr/>
            <p:nvPr/>
          </p:nvSpPr>
          <p:spPr>
            <a:xfrm>
              <a:off x="8011962" y="87530"/>
              <a:ext cx="348160" cy="348161"/>
            </a:xfrm>
            <a:prstGeom prst="roundRect">
              <a:avLst>
                <a:gd name="adj" fmla="val 14591"/>
              </a:avLst>
            </a:prstGeom>
            <a:ln>
              <a:noFill/>
            </a:ln>
          </p:spPr>
          <p:style>
            <a:lnRef idx="3">
              <a:schemeClr val="lt1"/>
            </a:lnRef>
            <a:fillRef idx="1">
              <a:schemeClr val="accent5"/>
            </a:fillRef>
            <a:effectRef idx="1">
              <a:schemeClr val="accent5"/>
            </a:effectRef>
            <a:fontRef idx="minor">
              <a:schemeClr val="lt1"/>
            </a:fontRef>
          </p:style>
          <p:txBody>
            <a:bodyPr wrap="square" lIns="0" tIns="0" rIns="0" bIns="0" numCol="1" anchor="ctr">
              <a:noAutofit/>
            </a:bodyPr>
            <a:lstStyle/>
            <a:p>
              <a:pPr lvl="0" algn="ctr">
                <a:defRPr>
                  <a:solidFill>
                    <a:srgbClr val="000000"/>
                  </a:solidFill>
                </a:defRPr>
              </a:pP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03" name="Shape 2803"/>
            <p:cNvSpPr/>
            <p:nvPr/>
          </p:nvSpPr>
          <p:spPr>
            <a:xfrm>
              <a:off x="3016786" y="0"/>
              <a:ext cx="2007548" cy="5232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0">
                <a:defRPr>
                  <a:solidFill>
                    <a:srgbClr val="000000"/>
                  </a:solidFill>
                </a:defRPr>
              </a:pPr>
              <a:r>
                <a:rPr lang="zh-CN" altLang="en-US"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a:t>
              </a:r>
              <a:r>
                <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 </a:t>
              </a:r>
            </a:p>
          </p:txBody>
        </p:sp>
        <p:sp>
          <p:nvSpPr>
            <p:cNvPr id="2804" name="Shape 2804"/>
            <p:cNvSpPr/>
            <p:nvPr/>
          </p:nvSpPr>
          <p:spPr>
            <a:xfrm>
              <a:off x="5688454" y="0"/>
              <a:ext cx="2007547" cy="5232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0">
                <a:defRPr>
                  <a:solidFill>
                    <a:srgbClr val="000000"/>
                  </a:solidFill>
                </a:defRPr>
              </a:pPr>
              <a:r>
                <a:rPr lang="zh-CN" altLang="en-US"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a:t>
              </a:r>
              <a:r>
                <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 </a:t>
              </a:r>
            </a:p>
          </p:txBody>
        </p:sp>
        <p:sp>
          <p:nvSpPr>
            <p:cNvPr id="2805" name="Shape 2805"/>
            <p:cNvSpPr/>
            <p:nvPr/>
          </p:nvSpPr>
          <p:spPr>
            <a:xfrm>
              <a:off x="8360121" y="0"/>
              <a:ext cx="2007547" cy="5232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0">
                <a:defRPr>
                  <a:solidFill>
                    <a:srgbClr val="000000"/>
                  </a:solidFill>
                </a:defRPr>
              </a:pPr>
              <a:r>
                <a:rPr lang="zh-CN" altLang="en-US"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您的内容打在这里，或复制文本在此框中粘贴</a:t>
              </a:r>
              <a:r>
                <a:rPr lang="en-US" altLang="zh-CN"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a:t>
              </a:r>
              <a:r>
                <a:rPr sz="1400">
                  <a:solidFill>
                    <a:srgbClr val="595C54"/>
                  </a:solidFill>
                  <a:latin typeface="微软雅黑" panose="020B0503020204020204" pitchFamily="34" charset="-122"/>
                  <a:ea typeface="微软雅黑" panose="020B0503020204020204" pitchFamily="34" charset="-122"/>
                  <a:sym typeface="微软雅黑" panose="020B0503020204020204" pitchFamily="34" charset="-122"/>
                </a:rPr>
                <a:t> </a:t>
              </a:r>
            </a:p>
          </p:txBody>
        </p:sp>
      </p:grpSp>
    </p:spTree>
    <p:extLst>
      <p:ext uri="{BB962C8B-B14F-4D97-AF65-F5344CB8AC3E}">
        <p14:creationId xmlns:p14="http://schemas.microsoft.com/office/powerpoint/2010/main" val="153283817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fill="hold"/>
                                        <p:tgtEl>
                                          <p:spTgt spid="2794">
                                            <p:graphicEl>
                                              <a:chart seriesIdx="-3" categoryIdx="-3" bldStep="gridLegend"/>
                                            </p:graphicEl>
                                          </p:spTgt>
                                        </p:tgtEl>
                                        <p:attrNameLst>
                                          <p:attrName>style.visibility</p:attrName>
                                        </p:attrNameLst>
                                      </p:cBhvr>
                                      <p:to>
                                        <p:strVal val="visible"/>
                                      </p:to>
                                    </p:set>
                                    <p:anim calcmode="lin" valueType="num">
                                      <p:cBhvr>
                                        <p:cTn id="7" dur="500" fill="hold"/>
                                        <p:tgtEl>
                                          <p:spTgt spid="2794">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8" dur="500" fill="hold"/>
                                        <p:tgtEl>
                                          <p:spTgt spid="2794">
                                            <p:graphicEl>
                                              <a:chart seriesIdx="-3" categoryIdx="-3" bldStep="gridLegend"/>
                                            </p:graphic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fill="hold"/>
                                        <p:tgtEl>
                                          <p:spTgt spid="2794">
                                            <p:graphicEl>
                                              <a:chart seriesIdx="0" categoryIdx="-4" bldStep="series"/>
                                            </p:graphicEl>
                                          </p:spTgt>
                                        </p:tgtEl>
                                        <p:attrNameLst>
                                          <p:attrName>style.visibility</p:attrName>
                                        </p:attrNameLst>
                                      </p:cBhvr>
                                      <p:to>
                                        <p:strVal val="visible"/>
                                      </p:to>
                                    </p:set>
                                    <p:anim calcmode="lin" valueType="num">
                                      <p:cBhvr>
                                        <p:cTn id="12" dur="500" fill="hold"/>
                                        <p:tgtEl>
                                          <p:spTgt spid="2794">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p:cTn id="13" dur="500" fill="hold"/>
                                        <p:tgtEl>
                                          <p:spTgt spid="2794">
                                            <p:graphicEl>
                                              <a:chart seriesIdx="0" categoryIdx="-4" bldStep="series"/>
                                            </p:graphic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fill="hold"/>
                                        <p:tgtEl>
                                          <p:spTgt spid="2794">
                                            <p:graphicEl>
                                              <a:chart seriesIdx="1" categoryIdx="-4" bldStep="series"/>
                                            </p:graphicEl>
                                          </p:spTgt>
                                        </p:tgtEl>
                                        <p:attrNameLst>
                                          <p:attrName>style.visibility</p:attrName>
                                        </p:attrNameLst>
                                      </p:cBhvr>
                                      <p:to>
                                        <p:strVal val="visible"/>
                                      </p:to>
                                    </p:set>
                                    <p:anim calcmode="lin" valueType="num">
                                      <p:cBhvr>
                                        <p:cTn id="17" dur="500" fill="hold"/>
                                        <p:tgtEl>
                                          <p:spTgt spid="2794">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p:cTn id="18" dur="500" fill="hold"/>
                                        <p:tgtEl>
                                          <p:spTgt spid="2794">
                                            <p:graphicEl>
                                              <a:chart seriesIdx="1" categoryIdx="-4" bldStep="series"/>
                                            </p:graphicEl>
                                          </p:spTgt>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fill="hold"/>
                                        <p:tgtEl>
                                          <p:spTgt spid="2794">
                                            <p:graphicEl>
                                              <a:chart seriesIdx="2" categoryIdx="-4" bldStep="series"/>
                                            </p:graphicEl>
                                          </p:spTgt>
                                        </p:tgtEl>
                                        <p:attrNameLst>
                                          <p:attrName>style.visibility</p:attrName>
                                        </p:attrNameLst>
                                      </p:cBhvr>
                                      <p:to>
                                        <p:strVal val="visible"/>
                                      </p:to>
                                    </p:set>
                                    <p:anim calcmode="lin" valueType="num">
                                      <p:cBhvr>
                                        <p:cTn id="22" dur="500" fill="hold"/>
                                        <p:tgtEl>
                                          <p:spTgt spid="2794">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p:cTn id="23" dur="500" fill="hold"/>
                                        <p:tgtEl>
                                          <p:spTgt spid="2794">
                                            <p:graphicEl>
                                              <a:chart seriesIdx="2" categoryIdx="-4" bldStep="series"/>
                                            </p:graphicEl>
                                          </p:spTgt>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fill="hold"/>
                                        <p:tgtEl>
                                          <p:spTgt spid="2794">
                                            <p:graphicEl>
                                              <a:chart seriesIdx="3" categoryIdx="-4" bldStep="series"/>
                                            </p:graphicEl>
                                          </p:spTgt>
                                        </p:tgtEl>
                                        <p:attrNameLst>
                                          <p:attrName>style.visibility</p:attrName>
                                        </p:attrNameLst>
                                      </p:cBhvr>
                                      <p:to>
                                        <p:strVal val="visible"/>
                                      </p:to>
                                    </p:set>
                                    <p:anim calcmode="lin" valueType="num">
                                      <p:cBhvr>
                                        <p:cTn id="27" dur="500" fill="hold"/>
                                        <p:tgtEl>
                                          <p:spTgt spid="2794">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p:cTn id="28" dur="500" fill="hold"/>
                                        <p:tgtEl>
                                          <p:spTgt spid="2794">
                                            <p:graphicEl>
                                              <a:chart seriesIdx="3" categoryIdx="-4" bldStep="series"/>
                                            </p:graphicEl>
                                          </p:spTgt>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2806"/>
                                        </p:tgtEl>
                                        <p:attrNameLst>
                                          <p:attrName>style.visibility</p:attrName>
                                        </p:attrNameLst>
                                      </p:cBhvr>
                                      <p:to>
                                        <p:strVal val="visible"/>
                                      </p:to>
                                    </p:set>
                                    <p:anim calcmode="lin" valueType="num">
                                      <p:cBhvr>
                                        <p:cTn id="32" dur="500" fill="hold"/>
                                        <p:tgtEl>
                                          <p:spTgt spid="2806"/>
                                        </p:tgtEl>
                                        <p:attrNameLst>
                                          <p:attrName>ppt_x</p:attrName>
                                        </p:attrNameLst>
                                      </p:cBhvr>
                                      <p:tavLst>
                                        <p:tav tm="0">
                                          <p:val>
                                            <p:strVal val="0-#ppt_w/2"/>
                                          </p:val>
                                        </p:tav>
                                        <p:tav tm="100000">
                                          <p:val>
                                            <p:strVal val="#ppt_x"/>
                                          </p:val>
                                        </p:tav>
                                      </p:tavLst>
                                    </p:anim>
                                    <p:anim calcmode="lin" valueType="num">
                                      <p:cBhvr>
                                        <p:cTn id="33" dur="500" fill="hold"/>
                                        <p:tgtEl>
                                          <p:spTgt spid="2806"/>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0"/>
                                  </p:stCondLst>
                                  <p:iterate>
                                    <p:tmAbs val="0"/>
                                  </p:iterate>
                                  <p:childTnLst>
                                    <p:set>
                                      <p:cBhvr>
                                        <p:cTn id="36" fill="hold"/>
                                        <p:tgtEl>
                                          <p:spTgt spid="2797"/>
                                        </p:tgtEl>
                                        <p:attrNameLst>
                                          <p:attrName>style.visibility</p:attrName>
                                        </p:attrNameLst>
                                      </p:cBhvr>
                                      <p:to>
                                        <p:strVal val="visible"/>
                                      </p:to>
                                    </p:set>
                                    <p:animEffect transition="in" filter="fade">
                                      <p:cBhvr>
                                        <p:cTn id="37" dur="500"/>
                                        <p:tgtEl>
                                          <p:spTgt spid="2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94" grpId="0">
        <p:bldSub>
          <a:bldChart bld="series"/>
        </p:bldSub>
      </p:bldGraphic>
      <p:bldP spid="2797" grpId="0" animBg="1" advAuto="0"/>
      <p:bldP spid="2806"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3" y="3238751"/>
            <a:ext cx="7180672" cy="3739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latin typeface="微软雅黑" panose="020B0503020204020204" pitchFamily="34" charset="-122"/>
              <a:ea typeface="微软雅黑" panose="020B0503020204020204" pitchFamily="34" charset="-122"/>
            </a:endParaRPr>
          </a:p>
        </p:txBody>
      </p:sp>
      <p:sp>
        <p:nvSpPr>
          <p:cNvPr id="3" name="文本框 3"/>
          <p:cNvSpPr txBox="1"/>
          <p:nvPr/>
        </p:nvSpPr>
        <p:spPr>
          <a:xfrm>
            <a:off x="6547657" y="1519274"/>
            <a:ext cx="1348911" cy="1832980"/>
          </a:xfrm>
          <a:prstGeom prst="rect">
            <a:avLst/>
          </a:prstGeom>
          <a:noFill/>
        </p:spPr>
        <p:txBody>
          <a:bodyPr wrap="none" lIns="121908" tIns="60954" rIns="121908" bIns="60954" rtlCol="0">
            <a:spAutoFit/>
          </a:bodyPr>
          <a:lstStyle/>
          <a:p>
            <a:pPr algn="ctr">
              <a:lnSpc>
                <a:spcPts val="6666"/>
              </a:lnSpc>
            </a:pPr>
            <a:r>
              <a:rPr lang="en-US" altLang="zh-CN" sz="3700" dirty="0">
                <a:solidFill>
                  <a:schemeClr val="accent2"/>
                </a:solidFill>
                <a:latin typeface="微软雅黑" panose="020B0503020204020204" pitchFamily="34" charset="-122"/>
                <a:ea typeface="微软雅黑" panose="020B0503020204020204" pitchFamily="34" charset="-122"/>
              </a:rPr>
              <a:t>Step</a:t>
            </a:r>
          </a:p>
          <a:p>
            <a:pPr algn="ctr">
              <a:lnSpc>
                <a:spcPts val="6666"/>
              </a:lnSpc>
            </a:pPr>
            <a:r>
              <a:rPr lang="en-US" altLang="zh-CN" sz="7200" dirty="0">
                <a:solidFill>
                  <a:schemeClr val="accent2"/>
                </a:solidFill>
                <a:latin typeface="微软雅黑" panose="020B0503020204020204" pitchFamily="34" charset="-122"/>
                <a:ea typeface="微软雅黑" panose="020B0503020204020204" pitchFamily="34" charset="-122"/>
              </a:rPr>
              <a:t>01</a:t>
            </a:r>
            <a:endParaRPr lang="zh-CN" altLang="en-US" sz="7200" dirty="0">
              <a:solidFill>
                <a:schemeClr val="accent2"/>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5978321" y="1124841"/>
            <a:ext cx="2487584" cy="2487908"/>
            <a:chOff x="6864437" y="1751529"/>
            <a:chExt cx="1970470" cy="1970470"/>
          </a:xfrm>
          <a:effectLst>
            <a:outerShdw blurRad="50800" dist="38100" dir="2700000" algn="tl" rotWithShape="0">
              <a:prstClr val="black">
                <a:alpha val="40000"/>
              </a:prstClr>
            </a:outerShdw>
          </a:effectLst>
        </p:grpSpPr>
        <p:sp>
          <p:nvSpPr>
            <p:cNvPr id="5" name="任意多边形 4"/>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2"/>
            </a:solidFill>
          </p:spPr>
          <p:txBody>
            <a:bodyPr lIns="121908" tIns="60954" rIns="121908" bIns="60954"/>
            <a:lstStyle/>
            <a:p>
              <a:pPr>
                <a:lnSpc>
                  <a:spcPct val="90000"/>
                </a:lnSpc>
                <a:buFont typeface="Arial" panose="020B0604020202020204" pitchFamily="34" charset="0"/>
                <a:buNone/>
              </a:pPr>
              <a:endParaRPr lang="zh-CN" altLang="en-US" sz="2100">
                <a:latin typeface="微软雅黑" panose="020B0503020204020204" pitchFamily="34" charset="-122"/>
                <a:ea typeface="微软雅黑" panose="020B0503020204020204" pitchFamily="34" charset="-122"/>
              </a:endParaRPr>
            </a:p>
          </p:txBody>
        </p:sp>
        <p:sp>
          <p:nvSpPr>
            <p:cNvPr id="6" name="任意多边形 5"/>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latin typeface="微软雅黑" panose="020B0503020204020204" pitchFamily="34" charset="-122"/>
                <a:ea typeface="微软雅黑" panose="020B0503020204020204" pitchFamily="34" charset="-122"/>
              </a:endParaRPr>
            </a:p>
          </p:txBody>
        </p:sp>
      </p:grpSp>
      <p:sp>
        <p:nvSpPr>
          <p:cNvPr id="7" name="矩形 6"/>
          <p:cNvSpPr/>
          <p:nvPr/>
        </p:nvSpPr>
        <p:spPr>
          <a:xfrm flipV="1">
            <a:off x="793" y="3974873"/>
            <a:ext cx="4669396" cy="3739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latin typeface="微软雅黑" panose="020B0503020204020204" pitchFamily="34" charset="-122"/>
              <a:ea typeface="微软雅黑" panose="020B0503020204020204" pitchFamily="34" charset="-122"/>
            </a:endParaRPr>
          </a:p>
        </p:txBody>
      </p:sp>
      <p:sp>
        <p:nvSpPr>
          <p:cNvPr id="8" name="文本框 16"/>
          <p:cNvSpPr txBox="1"/>
          <p:nvPr/>
        </p:nvSpPr>
        <p:spPr>
          <a:xfrm>
            <a:off x="4011996" y="4353035"/>
            <a:ext cx="1348911" cy="1832980"/>
          </a:xfrm>
          <a:prstGeom prst="rect">
            <a:avLst/>
          </a:prstGeom>
          <a:noFill/>
        </p:spPr>
        <p:txBody>
          <a:bodyPr wrap="none" lIns="121908" tIns="60954" rIns="121908" bIns="60954" rtlCol="0">
            <a:spAutoFit/>
          </a:bodyPr>
          <a:lstStyle/>
          <a:p>
            <a:pPr algn="ctr">
              <a:lnSpc>
                <a:spcPts val="6666"/>
              </a:lnSpc>
            </a:pPr>
            <a:r>
              <a:rPr lang="en-US" altLang="zh-CN" sz="3700" dirty="0">
                <a:solidFill>
                  <a:schemeClr val="accent3"/>
                </a:solidFill>
                <a:latin typeface="微软雅黑" panose="020B0503020204020204" pitchFamily="34" charset="-122"/>
                <a:ea typeface="微软雅黑" panose="020B0503020204020204" pitchFamily="34" charset="-122"/>
              </a:rPr>
              <a:t>Step</a:t>
            </a:r>
          </a:p>
          <a:p>
            <a:pPr algn="ctr">
              <a:lnSpc>
                <a:spcPts val="6666"/>
              </a:lnSpc>
            </a:pPr>
            <a:r>
              <a:rPr lang="en-US" altLang="zh-CN" sz="7200" dirty="0">
                <a:solidFill>
                  <a:schemeClr val="accent3"/>
                </a:solidFill>
                <a:latin typeface="微软雅黑" panose="020B0503020204020204" pitchFamily="34" charset="-122"/>
                <a:ea typeface="微软雅黑" panose="020B0503020204020204" pitchFamily="34" charset="-122"/>
              </a:rPr>
              <a:t>02</a:t>
            </a:r>
            <a:endParaRPr lang="zh-CN" altLang="en-US" sz="7200" dirty="0">
              <a:solidFill>
                <a:schemeClr val="accent3"/>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flipV="1">
            <a:off x="3442660" y="3974862"/>
            <a:ext cx="2487584" cy="2487908"/>
            <a:chOff x="6864437" y="1751529"/>
            <a:chExt cx="1970470" cy="1970470"/>
          </a:xfrm>
          <a:effectLst>
            <a:outerShdw blurRad="50800" dist="38100" dir="2700000" algn="tl" rotWithShape="0">
              <a:prstClr val="black">
                <a:alpha val="40000"/>
              </a:prstClr>
            </a:outerShdw>
          </a:effectLst>
        </p:grpSpPr>
        <p:sp>
          <p:nvSpPr>
            <p:cNvPr id="10" name="任意多边形 9"/>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latin typeface="微软雅黑" panose="020B0503020204020204" pitchFamily="34" charset="-122"/>
                <a:ea typeface="微软雅黑" panose="020B0503020204020204" pitchFamily="34" charset="-122"/>
              </a:endParaRPr>
            </a:p>
          </p:txBody>
        </p:sp>
        <p:sp>
          <p:nvSpPr>
            <p:cNvPr id="11" name="任意多边形 10"/>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latin typeface="微软雅黑" panose="020B0503020204020204" pitchFamily="34" charset="-122"/>
                <a:ea typeface="微软雅黑" panose="020B0503020204020204" pitchFamily="34" charset="-122"/>
              </a:endParaRPr>
            </a:p>
          </p:txBody>
        </p:sp>
      </p:grpSp>
      <p:sp>
        <p:nvSpPr>
          <p:cNvPr id="12" name="矩形 11"/>
          <p:cNvSpPr/>
          <p:nvPr/>
        </p:nvSpPr>
        <p:spPr>
          <a:xfrm flipV="1">
            <a:off x="7274496" y="3974873"/>
            <a:ext cx="4916713" cy="3739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latin typeface="微软雅黑" panose="020B0503020204020204" pitchFamily="34" charset="-122"/>
              <a:ea typeface="微软雅黑" panose="020B0503020204020204" pitchFamily="34" charset="-122"/>
            </a:endParaRPr>
          </a:p>
        </p:txBody>
      </p:sp>
      <p:sp>
        <p:nvSpPr>
          <p:cNvPr id="13" name="文本框 24"/>
          <p:cNvSpPr txBox="1"/>
          <p:nvPr/>
        </p:nvSpPr>
        <p:spPr>
          <a:xfrm>
            <a:off x="6686380" y="4353035"/>
            <a:ext cx="1348911" cy="1832980"/>
          </a:xfrm>
          <a:prstGeom prst="rect">
            <a:avLst/>
          </a:prstGeom>
          <a:noFill/>
        </p:spPr>
        <p:txBody>
          <a:bodyPr wrap="none" lIns="121908" tIns="60954" rIns="121908" bIns="60954" rtlCol="0">
            <a:spAutoFit/>
          </a:bodyPr>
          <a:lstStyle/>
          <a:p>
            <a:pPr algn="ctr">
              <a:lnSpc>
                <a:spcPts val="6666"/>
              </a:lnSpc>
            </a:pPr>
            <a:r>
              <a:rPr lang="en-US" altLang="zh-CN" sz="3700" dirty="0">
                <a:solidFill>
                  <a:schemeClr val="accent1"/>
                </a:solidFill>
                <a:latin typeface="微软雅黑" panose="020B0503020204020204" pitchFamily="34" charset="-122"/>
                <a:ea typeface="微软雅黑" panose="020B0503020204020204" pitchFamily="34" charset="-122"/>
              </a:rPr>
              <a:t>Step</a:t>
            </a:r>
          </a:p>
          <a:p>
            <a:pPr algn="ctr">
              <a:lnSpc>
                <a:spcPts val="6666"/>
              </a:lnSpc>
            </a:pPr>
            <a:r>
              <a:rPr lang="en-US" altLang="zh-CN" sz="7200" dirty="0">
                <a:solidFill>
                  <a:schemeClr val="accent1"/>
                </a:solidFill>
                <a:latin typeface="微软雅黑" panose="020B0503020204020204" pitchFamily="34" charset="-122"/>
                <a:ea typeface="微软雅黑" panose="020B0503020204020204" pitchFamily="34" charset="-122"/>
              </a:rPr>
              <a:t>03</a:t>
            </a:r>
            <a:endParaRPr lang="zh-CN" altLang="en-US" sz="7200" dirty="0">
              <a:solidFill>
                <a:schemeClr val="accent1"/>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flipV="1">
            <a:off x="6100785" y="3974862"/>
            <a:ext cx="2487584" cy="2487908"/>
            <a:chOff x="6864437" y="1751529"/>
            <a:chExt cx="1970470" cy="1970470"/>
          </a:xfrm>
          <a:effectLst>
            <a:outerShdw blurRad="50800" dist="38100" dir="2700000" algn="tl" rotWithShape="0">
              <a:prstClr val="black">
                <a:alpha val="40000"/>
              </a:prstClr>
            </a:outerShdw>
          </a:effectLst>
        </p:grpSpPr>
        <p:sp>
          <p:nvSpPr>
            <p:cNvPr id="15" name="任意多边形 14"/>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latin typeface="微软雅黑" panose="020B0503020204020204" pitchFamily="34" charset="-122"/>
                <a:ea typeface="微软雅黑" panose="020B0503020204020204" pitchFamily="34" charset="-122"/>
              </a:endParaRPr>
            </a:p>
          </p:txBody>
        </p:sp>
        <p:sp>
          <p:nvSpPr>
            <p:cNvPr id="16" name="任意多边形 15"/>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latin typeface="微软雅黑" panose="020B0503020204020204" pitchFamily="34" charset="-122"/>
                <a:ea typeface="微软雅黑" panose="020B0503020204020204" pitchFamily="34" charset="-122"/>
              </a:endParaRPr>
            </a:p>
          </p:txBody>
        </p:sp>
      </p:grpSp>
      <p:sp>
        <p:nvSpPr>
          <p:cNvPr id="17" name="TextBox 59"/>
          <p:cNvSpPr txBox="1">
            <a:spLocks noChangeArrowheads="1"/>
          </p:cNvSpPr>
          <p:nvPr/>
        </p:nvSpPr>
        <p:spPr bwMode="auto">
          <a:xfrm flipH="1">
            <a:off x="2928062" y="1571573"/>
            <a:ext cx="2783947" cy="451405"/>
          </a:xfrm>
          <a:prstGeom prst="rect">
            <a:avLst/>
          </a:prstGeom>
          <a:noFill/>
          <a:ln>
            <a:noFill/>
          </a:ln>
        </p:spPr>
        <p:txBody>
          <a:bodyPr wrap="square" lIns="121908" tIns="60954" rIns="121908" bIns="6095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1219078">
              <a:defRPr/>
            </a:pPr>
            <a:r>
              <a:rPr lang="zh-CN" altLang="en-US" sz="2100" b="1" dirty="0">
                <a:solidFill>
                  <a:schemeClr val="accent2"/>
                </a:solidFill>
                <a:latin typeface="微软雅黑" pitchFamily="34" charset="-122"/>
                <a:ea typeface="微软雅黑" pitchFamily="34" charset="-122"/>
              </a:rPr>
              <a:t>点击此处输入内容</a:t>
            </a:r>
            <a:endParaRPr lang="en-US" altLang="ko-KR" sz="2100" kern="0" dirty="0">
              <a:solidFill>
                <a:schemeClr val="accent2"/>
              </a:solidFill>
              <a:latin typeface="微软雅黑" pitchFamily="34" charset="-122"/>
              <a:ea typeface="微软雅黑" pitchFamily="34" charset="-122"/>
            </a:endParaRPr>
          </a:p>
        </p:txBody>
      </p:sp>
      <p:sp>
        <p:nvSpPr>
          <p:cNvPr id="18" name="矩形 17"/>
          <p:cNvSpPr>
            <a:spLocks noChangeArrowheads="1"/>
          </p:cNvSpPr>
          <p:nvPr/>
        </p:nvSpPr>
        <p:spPr bwMode="auto">
          <a:xfrm>
            <a:off x="816103" y="1955616"/>
            <a:ext cx="4911113" cy="95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nSpc>
                <a:spcPct val="120000"/>
              </a:lnSpc>
            </a:pPr>
            <a:r>
              <a:rPr lang="zh-CN" altLang="en-US" sz="1500" dirty="0">
                <a:solidFill>
                  <a:schemeClr val="tx1">
                    <a:lumMod val="50000"/>
                    <a:lumOff val="50000"/>
                  </a:schemeClr>
                </a:solidFill>
                <a:latin typeface="微软雅黑" pitchFamily="34" charset="-122"/>
                <a:ea typeface="微软雅黑" pitchFamily="34" charset="-122"/>
                <a:sym typeface="微软雅黑" pitchFamily="34" charset="-122"/>
              </a:rPr>
              <a:t>在此录入上述图片的描述说明在此录入上述图片的描述说明，在此录入上述图片的描述说明，在此录入上述图片的描述说明，在此录入上述图片的描述说明。</a:t>
            </a:r>
            <a:endParaRPr lang="zh-CN" altLang="en-US" sz="1500" dirty="0">
              <a:solidFill>
                <a:schemeClr val="tx1">
                  <a:lumMod val="50000"/>
                  <a:lumOff val="50000"/>
                </a:schemeClr>
              </a:solidFill>
            </a:endParaRPr>
          </a:p>
        </p:txBody>
      </p:sp>
      <p:sp>
        <p:nvSpPr>
          <p:cNvPr id="19" name="TextBox 59"/>
          <p:cNvSpPr txBox="1">
            <a:spLocks noChangeArrowheads="1"/>
          </p:cNvSpPr>
          <p:nvPr/>
        </p:nvSpPr>
        <p:spPr bwMode="auto">
          <a:xfrm flipH="1">
            <a:off x="8591954" y="4538771"/>
            <a:ext cx="2783947" cy="451405"/>
          </a:xfrm>
          <a:prstGeom prst="rect">
            <a:avLst/>
          </a:prstGeom>
          <a:noFill/>
          <a:ln>
            <a:noFill/>
          </a:ln>
        </p:spPr>
        <p:txBody>
          <a:bodyPr wrap="square" lIns="121908" tIns="60954" rIns="121908" bIns="6095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1219078">
              <a:defRPr/>
            </a:pPr>
            <a:r>
              <a:rPr lang="zh-CN" altLang="en-US" sz="2100" b="1" dirty="0">
                <a:solidFill>
                  <a:schemeClr val="accent1"/>
                </a:solidFill>
                <a:latin typeface="微软雅黑" pitchFamily="34" charset="-122"/>
                <a:ea typeface="微软雅黑" pitchFamily="34" charset="-122"/>
              </a:rPr>
              <a:t>点击此处输入内容</a:t>
            </a:r>
            <a:endParaRPr lang="en-US" altLang="ko-KR" sz="2100" kern="0" dirty="0">
              <a:solidFill>
                <a:schemeClr val="accent1"/>
              </a:solidFill>
              <a:latin typeface="微软雅黑" pitchFamily="34" charset="-122"/>
              <a:ea typeface="微软雅黑" pitchFamily="34" charset="-122"/>
            </a:endParaRPr>
          </a:p>
        </p:txBody>
      </p:sp>
      <p:sp>
        <p:nvSpPr>
          <p:cNvPr id="20" name="矩形 17"/>
          <p:cNvSpPr>
            <a:spLocks noChangeArrowheads="1"/>
          </p:cNvSpPr>
          <p:nvPr/>
        </p:nvSpPr>
        <p:spPr bwMode="auto">
          <a:xfrm>
            <a:off x="8934089" y="4920096"/>
            <a:ext cx="2633581"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nSpc>
                <a:spcPct val="120000"/>
              </a:lnSpc>
            </a:pPr>
            <a:r>
              <a:rPr lang="zh-CN" altLang="en-US" sz="1500" dirty="0">
                <a:solidFill>
                  <a:schemeClr val="tx1">
                    <a:lumMod val="50000"/>
                    <a:lumOff val="50000"/>
                  </a:schemeClr>
                </a:solidFill>
                <a:latin typeface="微软雅黑" pitchFamily="34" charset="-122"/>
                <a:ea typeface="微软雅黑" pitchFamily="34" charset="-122"/>
                <a:sym typeface="微软雅黑" pitchFamily="34" charset="-122"/>
              </a:rPr>
              <a:t>在此录入上述图片的描述说明，在此录入上述图片的描述说明，在此录入上述图片的描述说明。</a:t>
            </a:r>
            <a:endParaRPr lang="zh-CN" altLang="en-US" sz="1500" dirty="0">
              <a:solidFill>
                <a:schemeClr val="tx1">
                  <a:lumMod val="50000"/>
                  <a:lumOff val="50000"/>
                </a:schemeClr>
              </a:solidFill>
            </a:endParaRPr>
          </a:p>
        </p:txBody>
      </p:sp>
      <p:sp>
        <p:nvSpPr>
          <p:cNvPr id="21" name="TextBox 59"/>
          <p:cNvSpPr txBox="1">
            <a:spLocks noChangeArrowheads="1"/>
          </p:cNvSpPr>
          <p:nvPr/>
        </p:nvSpPr>
        <p:spPr bwMode="auto">
          <a:xfrm flipH="1">
            <a:off x="667463" y="4538771"/>
            <a:ext cx="2783947" cy="451405"/>
          </a:xfrm>
          <a:prstGeom prst="rect">
            <a:avLst/>
          </a:prstGeom>
          <a:noFill/>
          <a:ln>
            <a:noFill/>
          </a:ln>
        </p:spPr>
        <p:txBody>
          <a:bodyPr wrap="square" lIns="121908" tIns="60954" rIns="121908" bIns="6095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1219078">
              <a:defRPr/>
            </a:pPr>
            <a:r>
              <a:rPr lang="zh-CN" altLang="en-US" sz="2100" b="1" dirty="0">
                <a:solidFill>
                  <a:schemeClr val="accent3"/>
                </a:solidFill>
                <a:latin typeface="微软雅黑" pitchFamily="34" charset="-122"/>
                <a:ea typeface="微软雅黑" pitchFamily="34" charset="-122"/>
              </a:rPr>
              <a:t>点击此处输入内容</a:t>
            </a:r>
            <a:endParaRPr lang="en-US" altLang="ko-KR" sz="2100" kern="0" dirty="0">
              <a:solidFill>
                <a:schemeClr val="accent3"/>
              </a:solidFill>
              <a:latin typeface="微软雅黑" pitchFamily="34" charset="-122"/>
              <a:ea typeface="微软雅黑" pitchFamily="34" charset="-122"/>
            </a:endParaRPr>
          </a:p>
        </p:txBody>
      </p:sp>
      <p:sp>
        <p:nvSpPr>
          <p:cNvPr id="22" name="矩形 17"/>
          <p:cNvSpPr>
            <a:spLocks noChangeArrowheads="1"/>
          </p:cNvSpPr>
          <p:nvPr/>
        </p:nvSpPr>
        <p:spPr bwMode="auto">
          <a:xfrm>
            <a:off x="816102" y="4920096"/>
            <a:ext cx="2537811" cy="123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nSpc>
                <a:spcPct val="120000"/>
              </a:lnSpc>
            </a:pPr>
            <a:r>
              <a:rPr lang="zh-CN" altLang="en-US" sz="1500" dirty="0">
                <a:solidFill>
                  <a:schemeClr val="tx1">
                    <a:lumMod val="50000"/>
                    <a:lumOff val="50000"/>
                  </a:schemeClr>
                </a:solidFill>
                <a:latin typeface="微软雅黑" pitchFamily="34" charset="-122"/>
                <a:ea typeface="微软雅黑" pitchFamily="34" charset="-122"/>
                <a:sym typeface="微软雅黑" pitchFamily="34" charset="-122"/>
              </a:rPr>
              <a:t>在此录入上述图片的描述说明在此录入上述图片的描述说明，在此录入上述图片的描述说明。</a:t>
            </a:r>
            <a:endParaRPr lang="zh-CN" altLang="en-US" sz="1500" dirty="0">
              <a:solidFill>
                <a:schemeClr val="tx1">
                  <a:lumMod val="50000"/>
                  <a:lumOff val="50000"/>
                </a:schemeClr>
              </a:solidFill>
            </a:endParaRPr>
          </a:p>
        </p:txBody>
      </p:sp>
      <p:sp>
        <p:nvSpPr>
          <p:cNvPr id="23" name="标题 22"/>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296325090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45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1" fill="hold" nodeType="withEffect">
                                  <p:stCondLst>
                                    <p:cond delay="7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2"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par>
                                <p:cTn id="20" presetID="22" presetClass="entr" presetSubtype="1" fill="hold" nodeType="withEffect">
                                  <p:stCondLst>
                                    <p:cond delay="70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p:stCondLst>
                              <p:cond delay="12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1700"/>
                            </p:stCondLst>
                            <p:childTnLst>
                              <p:par>
                                <p:cTn id="34" presetID="22" presetClass="entr" presetSubtype="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right)">
                                      <p:cBhvr>
                                        <p:cTn id="42" dur="500"/>
                                        <p:tgtEl>
                                          <p:spTgt spid="21"/>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right)">
                                      <p:cBhvr>
                                        <p:cTn id="45" dur="500"/>
                                        <p:tgtEl>
                                          <p:spTgt spid="2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p:bldP spid="12" grpId="0" animBg="1"/>
      <p:bldP spid="13" grpId="0"/>
      <p:bldP spid="17" grpId="0"/>
      <p:bldP spid="18"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54" hidden="1"/>
          <p:cNvSpPr>
            <a:spLocks noChangeArrowheads="1"/>
          </p:cNvSpPr>
          <p:nvPr/>
        </p:nvSpPr>
        <p:spPr bwMode="auto">
          <a:xfrm>
            <a:off x="795" y="1940986"/>
            <a:ext cx="12190413" cy="2544233"/>
          </a:xfrm>
          <a:prstGeom prst="rect">
            <a:avLst/>
          </a:prstGeom>
          <a:solidFill>
            <a:srgbClr val="28282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grpSp>
        <p:nvGrpSpPr>
          <p:cNvPr id="31" name="Group 5"/>
          <p:cNvGrpSpPr>
            <a:grpSpLocks/>
          </p:cNvGrpSpPr>
          <p:nvPr/>
        </p:nvGrpSpPr>
        <p:grpSpPr bwMode="auto">
          <a:xfrm>
            <a:off x="8176415" y="1672169"/>
            <a:ext cx="2744959" cy="2747433"/>
            <a:chOff x="0" y="0"/>
            <a:chExt cx="2059137" cy="2059137"/>
          </a:xfrm>
        </p:grpSpPr>
        <p:sp>
          <p:nvSpPr>
            <p:cNvPr id="32" name="椭圆 41"/>
            <p:cNvSpPr>
              <a:spLocks noChangeArrowheads="1"/>
            </p:cNvSpPr>
            <p:nvPr/>
          </p:nvSpPr>
          <p:spPr bwMode="auto">
            <a:xfrm>
              <a:off x="0" y="0"/>
              <a:ext cx="2059137" cy="2059137"/>
            </a:xfrm>
            <a:prstGeom prst="ellipse">
              <a:avLst/>
            </a:prstGeom>
            <a:solidFill>
              <a:srgbClr val="FFFFFF"/>
            </a:solidFill>
            <a:ln w="38100">
              <a:solidFill>
                <a:srgbClr val="909090"/>
              </a:solid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sp>
          <p:nvSpPr>
            <p:cNvPr id="33" name="椭圆 42"/>
            <p:cNvSpPr>
              <a:spLocks noChangeArrowheads="1"/>
            </p:cNvSpPr>
            <p:nvPr/>
          </p:nvSpPr>
          <p:spPr bwMode="auto">
            <a:xfrm>
              <a:off x="83135" y="83135"/>
              <a:ext cx="1892867" cy="1892867"/>
            </a:xfrm>
            <a:prstGeom prst="ellipse">
              <a:avLst/>
            </a:prstGeom>
            <a:blipFill dpi="0"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a:ln w="12700">
              <a:solidFill>
                <a:srgbClr val="D9D9D9"/>
              </a:solid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grpSp>
      <p:grpSp>
        <p:nvGrpSpPr>
          <p:cNvPr id="34" name="Group 8"/>
          <p:cNvGrpSpPr>
            <a:grpSpLocks/>
          </p:cNvGrpSpPr>
          <p:nvPr/>
        </p:nvGrpSpPr>
        <p:grpSpPr bwMode="auto">
          <a:xfrm>
            <a:off x="10040954" y="3509435"/>
            <a:ext cx="1017985" cy="1020233"/>
            <a:chOff x="0" y="0"/>
            <a:chExt cx="763788" cy="763788"/>
          </a:xfrm>
        </p:grpSpPr>
        <p:sp>
          <p:nvSpPr>
            <p:cNvPr id="36" name="椭圆 43"/>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sp>
          <p:nvSpPr>
            <p:cNvPr id="37" name="椭圆 44"/>
            <p:cNvSpPr>
              <a:spLocks noChangeArrowheads="1"/>
            </p:cNvSpPr>
            <p:nvPr/>
          </p:nvSpPr>
          <p:spPr bwMode="auto">
            <a:xfrm>
              <a:off x="82987" y="82987"/>
              <a:ext cx="597814" cy="597814"/>
            </a:xfrm>
            <a:prstGeom prst="ellipse">
              <a:avLst/>
            </a:prstGeom>
            <a:solidFill>
              <a:schemeClr val="accent3"/>
            </a:solidFill>
            <a:ln w="38100">
              <a:solidFill>
                <a:schemeClr val="bg1"/>
              </a:solid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pic>
          <p:nvPicPr>
            <p:cNvPr id="38" name="Picture 8"/>
            <p:cNvPicPr>
              <a:picLocks noChangeAspect="1" noChangeArrowheads="1"/>
            </p:cNvPicPr>
            <p:nvPr/>
          </p:nvPicPr>
          <p:blipFill>
            <a:blip r:embed="rId4" cstate="print">
              <a:grayscl/>
              <a:biLevel thresh="50000"/>
              <a:extLst>
                <a:ext uri="{28A0092B-C50C-407E-A947-70E740481C1C}">
                  <a14:useLocalDpi xmlns:a14="http://schemas.microsoft.com/office/drawing/2010/main"/>
                </a:ext>
              </a:extLst>
            </a:blip>
            <a:srcRect/>
            <a:stretch>
              <a:fillRect/>
            </a:stretch>
          </p:blipFill>
          <p:spPr bwMode="auto">
            <a:xfrm>
              <a:off x="249527" y="228895"/>
              <a:ext cx="25225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Group 12"/>
          <p:cNvGrpSpPr>
            <a:grpSpLocks/>
          </p:cNvGrpSpPr>
          <p:nvPr/>
        </p:nvGrpSpPr>
        <p:grpSpPr bwMode="auto">
          <a:xfrm>
            <a:off x="1109783" y="1672169"/>
            <a:ext cx="2744960" cy="2747433"/>
            <a:chOff x="0" y="0"/>
            <a:chExt cx="2059137" cy="2059137"/>
          </a:xfrm>
        </p:grpSpPr>
        <p:sp>
          <p:nvSpPr>
            <p:cNvPr id="40" name="椭圆 4"/>
            <p:cNvSpPr>
              <a:spLocks noChangeArrowheads="1"/>
            </p:cNvSpPr>
            <p:nvPr/>
          </p:nvSpPr>
          <p:spPr bwMode="auto">
            <a:xfrm>
              <a:off x="0" y="0"/>
              <a:ext cx="2059137" cy="2059137"/>
            </a:xfrm>
            <a:prstGeom prst="ellipse">
              <a:avLst/>
            </a:prstGeom>
            <a:solidFill>
              <a:srgbClr val="FFFFFF"/>
            </a:solidFill>
            <a:ln w="38100">
              <a:solidFill>
                <a:srgbClr val="909090"/>
              </a:solid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sp>
          <p:nvSpPr>
            <p:cNvPr id="41" name="椭圆 10"/>
            <p:cNvSpPr>
              <a:spLocks noChangeArrowheads="1"/>
            </p:cNvSpPr>
            <p:nvPr/>
          </p:nvSpPr>
          <p:spPr bwMode="auto">
            <a:xfrm>
              <a:off x="83135" y="83135"/>
              <a:ext cx="1892867" cy="1892867"/>
            </a:xfrm>
            <a:prstGeom prst="ellipse">
              <a:avLst/>
            </a:prstGeom>
            <a:blipFill dpi="0" rotWithShape="1">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a:ln w="12700">
              <a:solidFill>
                <a:srgbClr val="D9D9D9"/>
              </a:solid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grpSp>
      <p:grpSp>
        <p:nvGrpSpPr>
          <p:cNvPr id="42" name="Group 15"/>
          <p:cNvGrpSpPr>
            <a:grpSpLocks/>
          </p:cNvGrpSpPr>
          <p:nvPr/>
        </p:nvGrpSpPr>
        <p:grpSpPr bwMode="auto">
          <a:xfrm>
            <a:off x="2974326" y="3509435"/>
            <a:ext cx="1017983" cy="1020233"/>
            <a:chOff x="0" y="0"/>
            <a:chExt cx="763788" cy="763788"/>
          </a:xfrm>
        </p:grpSpPr>
        <p:sp>
          <p:nvSpPr>
            <p:cNvPr id="43" name="椭圆 12"/>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sp>
          <p:nvSpPr>
            <p:cNvPr id="44" name="椭圆 6"/>
            <p:cNvSpPr>
              <a:spLocks noChangeArrowheads="1"/>
            </p:cNvSpPr>
            <p:nvPr/>
          </p:nvSpPr>
          <p:spPr bwMode="auto">
            <a:xfrm>
              <a:off x="82987" y="82987"/>
              <a:ext cx="597814" cy="597814"/>
            </a:xfrm>
            <a:prstGeom prst="ellipse">
              <a:avLst/>
            </a:prstGeom>
            <a:solidFill>
              <a:schemeClr val="accent2"/>
            </a:solidFill>
            <a:ln w="38100">
              <a:solidFill>
                <a:schemeClr val="bg1"/>
              </a:solid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pic>
          <p:nvPicPr>
            <p:cNvPr id="45" name="Picture 10" descr="C:\Users\Jonahs\Dropbox\Projects SCOTT\MEET Windows Azure\source\Background\tile-icon-network.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3357" y="216863"/>
              <a:ext cx="324084"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19"/>
          <p:cNvGrpSpPr>
            <a:grpSpLocks/>
          </p:cNvGrpSpPr>
          <p:nvPr/>
        </p:nvGrpSpPr>
        <p:grpSpPr bwMode="auto">
          <a:xfrm>
            <a:off x="4644156" y="1672169"/>
            <a:ext cx="2744960" cy="2747433"/>
            <a:chOff x="0" y="0"/>
            <a:chExt cx="2059137" cy="2059137"/>
          </a:xfrm>
        </p:grpSpPr>
        <p:sp>
          <p:nvSpPr>
            <p:cNvPr id="47" name="椭圆 36"/>
            <p:cNvSpPr>
              <a:spLocks noChangeArrowheads="1"/>
            </p:cNvSpPr>
            <p:nvPr/>
          </p:nvSpPr>
          <p:spPr bwMode="auto">
            <a:xfrm>
              <a:off x="0" y="0"/>
              <a:ext cx="2059137" cy="2059137"/>
            </a:xfrm>
            <a:prstGeom prst="ellipse">
              <a:avLst/>
            </a:prstGeom>
            <a:solidFill>
              <a:srgbClr val="FFFFFF"/>
            </a:solidFill>
            <a:ln w="38100">
              <a:solidFill>
                <a:srgbClr val="909090"/>
              </a:solid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sp>
          <p:nvSpPr>
            <p:cNvPr id="48" name="椭圆 37"/>
            <p:cNvSpPr>
              <a:spLocks noChangeArrowheads="1"/>
            </p:cNvSpPr>
            <p:nvPr/>
          </p:nvSpPr>
          <p:spPr bwMode="auto">
            <a:xfrm>
              <a:off x="83135" y="83135"/>
              <a:ext cx="1892867" cy="1892867"/>
            </a:xfrm>
            <a:prstGeom prst="ellipse">
              <a:avLst/>
            </a:prstGeom>
            <a:blipFill dpi="0" rotWithShape="1">
              <a:blip r:embed="rId8" cstate="print">
                <a:extLst>
                  <a:ext uri="{28A0092B-C50C-407E-A947-70E740481C1C}">
                    <a14:useLocalDpi xmlns:a14="http://schemas.microsoft.com/office/drawing/2010/main"/>
                  </a:ext>
                </a:extLst>
              </a:blip>
              <a:srcRect/>
              <a:stretch>
                <a:fillRect/>
              </a:stretch>
            </a:blipFill>
            <a:ln w="12700">
              <a:solidFill>
                <a:srgbClr val="D9D9D9"/>
              </a:solid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grpSp>
      <p:grpSp>
        <p:nvGrpSpPr>
          <p:cNvPr id="49" name="Group 22"/>
          <p:cNvGrpSpPr>
            <a:grpSpLocks/>
          </p:cNvGrpSpPr>
          <p:nvPr/>
        </p:nvGrpSpPr>
        <p:grpSpPr bwMode="auto">
          <a:xfrm>
            <a:off x="6506582" y="3509435"/>
            <a:ext cx="1020101" cy="1020233"/>
            <a:chOff x="0" y="0"/>
            <a:chExt cx="763788" cy="763788"/>
          </a:xfrm>
        </p:grpSpPr>
        <p:sp>
          <p:nvSpPr>
            <p:cNvPr id="50" name="椭圆 38"/>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sp>
          <p:nvSpPr>
            <p:cNvPr id="51" name="椭圆 39"/>
            <p:cNvSpPr>
              <a:spLocks noChangeArrowheads="1"/>
            </p:cNvSpPr>
            <p:nvPr/>
          </p:nvSpPr>
          <p:spPr bwMode="auto">
            <a:xfrm>
              <a:off x="82987" y="82987"/>
              <a:ext cx="597814" cy="597814"/>
            </a:xfrm>
            <a:prstGeom prst="ellipse">
              <a:avLst/>
            </a:prstGeom>
            <a:solidFill>
              <a:schemeClr val="accent1"/>
            </a:solidFill>
            <a:ln w="38100">
              <a:solidFill>
                <a:schemeClr val="bg1"/>
              </a:solid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endParaRPr lang="zh-CN" altLang="zh-CN" sz="2400">
                <a:solidFill>
                  <a:srgbClr val="FFFFFF"/>
                </a:solidFill>
                <a:sym typeface="微软雅黑" pitchFamily="34" charset="-122"/>
              </a:endParaRPr>
            </a:p>
          </p:txBody>
        </p:sp>
        <p:pic>
          <p:nvPicPr>
            <p:cNvPr id="52" name="Picture 9"/>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矩形 50"/>
          <p:cNvSpPr>
            <a:spLocks noChangeArrowheads="1"/>
          </p:cNvSpPr>
          <p:nvPr/>
        </p:nvSpPr>
        <p:spPr bwMode="auto">
          <a:xfrm>
            <a:off x="1001849" y="4703234"/>
            <a:ext cx="3098395"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1" dirty="0"/>
              <a:t>添加主题</a:t>
            </a:r>
          </a:p>
        </p:txBody>
      </p:sp>
      <p:sp>
        <p:nvSpPr>
          <p:cNvPr id="54" name="矩形 17"/>
          <p:cNvSpPr>
            <a:spLocks noChangeArrowheads="1"/>
          </p:cNvSpPr>
          <p:nvPr/>
        </p:nvSpPr>
        <p:spPr bwMode="auto">
          <a:xfrm>
            <a:off x="1109785" y="5086322"/>
            <a:ext cx="2882523" cy="95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lnSpc>
                <a:spcPct val="120000"/>
              </a:lnSpc>
              <a:spcBef>
                <a:spcPct val="0"/>
              </a:spcBef>
              <a:buFont typeface="Arial" charset="0"/>
              <a:buNone/>
            </a:pPr>
            <a:r>
              <a:rPr lang="zh-CN" altLang="en-US" sz="1500" dirty="0">
                <a:solidFill>
                  <a:schemeClr val="tx1">
                    <a:lumMod val="65000"/>
                    <a:lumOff val="35000"/>
                  </a:schemeClr>
                </a:solidFill>
                <a:sym typeface="微软雅黑" pitchFamily="34" charset="-122"/>
              </a:rPr>
              <a:t>在此录入上述图表的综合分析说明，在此录入上述图表的综合分析说明。</a:t>
            </a:r>
          </a:p>
        </p:txBody>
      </p:sp>
      <p:sp>
        <p:nvSpPr>
          <p:cNvPr id="55" name="矩形 59"/>
          <p:cNvSpPr>
            <a:spLocks noChangeArrowheads="1"/>
          </p:cNvSpPr>
          <p:nvPr/>
        </p:nvSpPr>
        <p:spPr bwMode="auto">
          <a:xfrm>
            <a:off x="4534106" y="4703234"/>
            <a:ext cx="3098395"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1" dirty="0">
                <a:solidFill>
                  <a:srgbClr val="282828"/>
                </a:solidFill>
                <a:sym typeface="微软雅黑" pitchFamily="34" charset="-122"/>
              </a:rPr>
              <a:t>添加主题</a:t>
            </a:r>
            <a:endParaRPr lang="zh-CN" altLang="en-US" sz="2700" dirty="0">
              <a:latin typeface="Arial" charset="0"/>
              <a:ea typeface="宋体" pitchFamily="2" charset="-122"/>
            </a:endParaRPr>
          </a:p>
        </p:txBody>
      </p:sp>
      <p:sp>
        <p:nvSpPr>
          <p:cNvPr id="56" name="矩形 60"/>
          <p:cNvSpPr>
            <a:spLocks noChangeArrowheads="1"/>
          </p:cNvSpPr>
          <p:nvPr/>
        </p:nvSpPr>
        <p:spPr bwMode="auto">
          <a:xfrm>
            <a:off x="4642042" y="5086322"/>
            <a:ext cx="2882523" cy="95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lnSpc>
                <a:spcPct val="120000"/>
              </a:lnSpc>
              <a:spcBef>
                <a:spcPct val="0"/>
              </a:spcBef>
              <a:buFont typeface="Arial" charset="0"/>
              <a:buNone/>
            </a:pPr>
            <a:r>
              <a:rPr lang="zh-CN" altLang="en-US" sz="1500" dirty="0">
                <a:solidFill>
                  <a:schemeClr val="tx1">
                    <a:lumMod val="65000"/>
                    <a:lumOff val="35000"/>
                  </a:schemeClr>
                </a:solidFill>
                <a:sym typeface="微软雅黑" pitchFamily="34" charset="-122"/>
              </a:rPr>
              <a:t>在此录入上述图表的综合分析说明，在此录入上述图表的综合分析说明。</a:t>
            </a:r>
          </a:p>
        </p:txBody>
      </p:sp>
      <p:sp>
        <p:nvSpPr>
          <p:cNvPr id="57" name="矩形 62"/>
          <p:cNvSpPr>
            <a:spLocks noChangeArrowheads="1"/>
          </p:cNvSpPr>
          <p:nvPr/>
        </p:nvSpPr>
        <p:spPr bwMode="auto">
          <a:xfrm>
            <a:off x="8068479" y="4703234"/>
            <a:ext cx="3098395" cy="415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zh-CN" altLang="en-US" sz="1900" b="1" dirty="0">
                <a:solidFill>
                  <a:srgbClr val="282828"/>
                </a:solidFill>
                <a:sym typeface="微软雅黑" pitchFamily="34" charset="-122"/>
              </a:rPr>
              <a:t>添加主题</a:t>
            </a:r>
            <a:endParaRPr lang="zh-CN" altLang="en-US" sz="2700" dirty="0">
              <a:latin typeface="Arial" charset="0"/>
              <a:ea typeface="宋体" pitchFamily="2" charset="-122"/>
            </a:endParaRPr>
          </a:p>
        </p:txBody>
      </p:sp>
      <p:sp>
        <p:nvSpPr>
          <p:cNvPr id="58" name="矩形 63"/>
          <p:cNvSpPr>
            <a:spLocks noChangeArrowheads="1"/>
          </p:cNvSpPr>
          <p:nvPr/>
        </p:nvSpPr>
        <p:spPr bwMode="auto">
          <a:xfrm>
            <a:off x="8176415" y="5086322"/>
            <a:ext cx="2882523" cy="95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lnSpc>
                <a:spcPct val="120000"/>
              </a:lnSpc>
              <a:spcBef>
                <a:spcPct val="0"/>
              </a:spcBef>
              <a:buFont typeface="Arial" charset="0"/>
              <a:buNone/>
            </a:pPr>
            <a:r>
              <a:rPr lang="zh-CN" altLang="en-US" sz="1500" dirty="0">
                <a:solidFill>
                  <a:schemeClr val="tx1">
                    <a:lumMod val="65000"/>
                    <a:lumOff val="35000"/>
                  </a:schemeClr>
                </a:solidFill>
                <a:sym typeface="微软雅黑" pitchFamily="34" charset="-122"/>
              </a:rPr>
              <a:t>在此录入上述图表的综合分析说明，在此录入上述图表的综合分析说明。</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extLst>
      <p:ext uri="{BB962C8B-B14F-4D97-AF65-F5344CB8AC3E}">
        <p14:creationId xmlns:p14="http://schemas.microsoft.com/office/powerpoint/2010/main" val="60466742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500" fill="hold"/>
                                        <p:tgtEl>
                                          <p:spTgt spid="39"/>
                                        </p:tgtEl>
                                        <p:attrNameLst>
                                          <p:attrName>ppt_w</p:attrName>
                                        </p:attrNameLst>
                                      </p:cBhvr>
                                      <p:tavLst>
                                        <p:tav tm="0">
                                          <p:val>
                                            <p:fltVal val="0"/>
                                          </p:val>
                                        </p:tav>
                                        <p:tav tm="100000">
                                          <p:val>
                                            <p:strVal val="#ppt_w"/>
                                          </p:val>
                                        </p:tav>
                                      </p:tavLst>
                                    </p:anim>
                                    <p:anim calcmode="lin" valueType="num">
                                      <p:cBhvr>
                                        <p:cTn id="8" dur="1500" fill="hold"/>
                                        <p:tgtEl>
                                          <p:spTgt spid="39"/>
                                        </p:tgtEl>
                                        <p:attrNameLst>
                                          <p:attrName>ppt_h</p:attrName>
                                        </p:attrNameLst>
                                      </p:cBhvr>
                                      <p:tavLst>
                                        <p:tav tm="0">
                                          <p:val>
                                            <p:fltVal val="0"/>
                                          </p:val>
                                        </p:tav>
                                        <p:tav tm="100000">
                                          <p:val>
                                            <p:strVal val="#ppt_h"/>
                                          </p:val>
                                        </p:tav>
                                      </p:tavLst>
                                    </p:anim>
                                    <p:anim calcmode="lin" valueType="num">
                                      <p:cBhvr>
                                        <p:cTn id="9" dur="1500" fill="hold"/>
                                        <p:tgtEl>
                                          <p:spTgt spid="39"/>
                                        </p:tgtEl>
                                        <p:attrNameLst>
                                          <p:attrName>style.rotation</p:attrName>
                                        </p:attrNameLst>
                                      </p:cBhvr>
                                      <p:tavLst>
                                        <p:tav tm="0">
                                          <p:val>
                                            <p:fltVal val="360"/>
                                          </p:val>
                                        </p:tav>
                                        <p:tav tm="100000">
                                          <p:val>
                                            <p:fltVal val="0"/>
                                          </p:val>
                                        </p:tav>
                                      </p:tavLst>
                                    </p:anim>
                                    <p:animEffect transition="in" filter="fade">
                                      <p:cBhvr>
                                        <p:cTn id="10" dur="1500"/>
                                        <p:tgtEl>
                                          <p:spTgt spid="39"/>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750"/>
                                        <p:tgtEl>
                                          <p:spTgt spid="53"/>
                                        </p:tgtEl>
                                      </p:cBhvr>
                                    </p:animEffect>
                                    <p:anim calcmode="lin" valueType="num">
                                      <p:cBhvr>
                                        <p:cTn id="19" dur="750" fill="hold"/>
                                        <p:tgtEl>
                                          <p:spTgt spid="53"/>
                                        </p:tgtEl>
                                        <p:attrNameLst>
                                          <p:attrName>ppt_x</p:attrName>
                                        </p:attrNameLst>
                                      </p:cBhvr>
                                      <p:tavLst>
                                        <p:tav tm="0">
                                          <p:val>
                                            <p:strVal val="#ppt_x"/>
                                          </p:val>
                                        </p:tav>
                                        <p:tav tm="100000">
                                          <p:val>
                                            <p:strVal val="#ppt_x"/>
                                          </p:val>
                                        </p:tav>
                                      </p:tavLst>
                                    </p:anim>
                                    <p:anim calcmode="lin" valueType="num">
                                      <p:cBhvr>
                                        <p:cTn id="20" dur="750" fill="hold"/>
                                        <p:tgtEl>
                                          <p:spTgt spid="5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750"/>
                                        <p:tgtEl>
                                          <p:spTgt spid="54"/>
                                        </p:tgtEl>
                                      </p:cBhvr>
                                    </p:animEffect>
                                    <p:anim calcmode="lin" valueType="num">
                                      <p:cBhvr>
                                        <p:cTn id="24" dur="750" fill="hold"/>
                                        <p:tgtEl>
                                          <p:spTgt spid="54"/>
                                        </p:tgtEl>
                                        <p:attrNameLst>
                                          <p:attrName>ppt_x</p:attrName>
                                        </p:attrNameLst>
                                      </p:cBhvr>
                                      <p:tavLst>
                                        <p:tav tm="0">
                                          <p:val>
                                            <p:strVal val="#ppt_x"/>
                                          </p:val>
                                        </p:tav>
                                        <p:tav tm="100000">
                                          <p:val>
                                            <p:strVal val="#ppt_x"/>
                                          </p:val>
                                        </p:tav>
                                      </p:tavLst>
                                    </p:anim>
                                    <p:anim calcmode="lin" valueType="num">
                                      <p:cBhvr>
                                        <p:cTn id="25" dur="750" fill="hold"/>
                                        <p:tgtEl>
                                          <p:spTgt spid="54"/>
                                        </p:tgtEl>
                                        <p:attrNameLst>
                                          <p:attrName>ppt_y</p:attrName>
                                        </p:attrNameLst>
                                      </p:cBhvr>
                                      <p:tavLst>
                                        <p:tav tm="0">
                                          <p:val>
                                            <p:strVal val="#ppt_y+.1"/>
                                          </p:val>
                                        </p:tav>
                                        <p:tav tm="100000">
                                          <p:val>
                                            <p:strVal val="#ppt_y"/>
                                          </p:val>
                                        </p:tav>
                                      </p:tavLst>
                                    </p:anim>
                                  </p:childTnLst>
                                </p:cTn>
                              </p:par>
                            </p:childTnLst>
                          </p:cTn>
                        </p:par>
                        <p:par>
                          <p:cTn id="26" fill="hold">
                            <p:stCondLst>
                              <p:cond delay="2750"/>
                            </p:stCondLst>
                            <p:childTnLst>
                              <p:par>
                                <p:cTn id="27" presetID="49" presetClass="entr" presetSubtype="0" decel="10000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1500" fill="hold"/>
                                        <p:tgtEl>
                                          <p:spTgt spid="46"/>
                                        </p:tgtEl>
                                        <p:attrNameLst>
                                          <p:attrName>ppt_w</p:attrName>
                                        </p:attrNameLst>
                                      </p:cBhvr>
                                      <p:tavLst>
                                        <p:tav tm="0">
                                          <p:val>
                                            <p:fltVal val="0"/>
                                          </p:val>
                                        </p:tav>
                                        <p:tav tm="100000">
                                          <p:val>
                                            <p:strVal val="#ppt_w"/>
                                          </p:val>
                                        </p:tav>
                                      </p:tavLst>
                                    </p:anim>
                                    <p:anim calcmode="lin" valueType="num">
                                      <p:cBhvr>
                                        <p:cTn id="30" dur="1500" fill="hold"/>
                                        <p:tgtEl>
                                          <p:spTgt spid="46"/>
                                        </p:tgtEl>
                                        <p:attrNameLst>
                                          <p:attrName>ppt_h</p:attrName>
                                        </p:attrNameLst>
                                      </p:cBhvr>
                                      <p:tavLst>
                                        <p:tav tm="0">
                                          <p:val>
                                            <p:fltVal val="0"/>
                                          </p:val>
                                        </p:tav>
                                        <p:tav tm="100000">
                                          <p:val>
                                            <p:strVal val="#ppt_h"/>
                                          </p:val>
                                        </p:tav>
                                      </p:tavLst>
                                    </p:anim>
                                    <p:anim calcmode="lin" valueType="num">
                                      <p:cBhvr>
                                        <p:cTn id="31" dur="1500" fill="hold"/>
                                        <p:tgtEl>
                                          <p:spTgt spid="46"/>
                                        </p:tgtEl>
                                        <p:attrNameLst>
                                          <p:attrName>style.rotation</p:attrName>
                                        </p:attrNameLst>
                                      </p:cBhvr>
                                      <p:tavLst>
                                        <p:tav tm="0">
                                          <p:val>
                                            <p:fltVal val="360"/>
                                          </p:val>
                                        </p:tav>
                                        <p:tav tm="100000">
                                          <p:val>
                                            <p:fltVal val="0"/>
                                          </p:val>
                                        </p:tav>
                                      </p:tavLst>
                                    </p:anim>
                                    <p:animEffect transition="in" filter="fade">
                                      <p:cBhvr>
                                        <p:cTn id="32" dur="1500"/>
                                        <p:tgtEl>
                                          <p:spTgt spid="46"/>
                                        </p:tgtEl>
                                      </p:cBhvr>
                                    </p:animEffect>
                                  </p:childTnLst>
                                </p:cTn>
                              </p:par>
                            </p:childTnLst>
                          </p:cTn>
                        </p:par>
                        <p:par>
                          <p:cTn id="33" fill="hold">
                            <p:stCondLst>
                              <p:cond delay="4250"/>
                            </p:stCondLst>
                            <p:childTnLst>
                              <p:par>
                                <p:cTn id="34" presetID="10" presetClass="entr" presetSubtype="0" fill="hold" nodeType="after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childTnLst>
                          </p:cTn>
                        </p:par>
                        <p:par>
                          <p:cTn id="37" fill="hold">
                            <p:stCondLst>
                              <p:cond delay="4750"/>
                            </p:stCondLst>
                            <p:childTnLst>
                              <p:par>
                                <p:cTn id="38" presetID="42" presetClass="entr" presetSubtype="0"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750"/>
                                        <p:tgtEl>
                                          <p:spTgt spid="55"/>
                                        </p:tgtEl>
                                      </p:cBhvr>
                                    </p:animEffect>
                                    <p:anim calcmode="lin" valueType="num">
                                      <p:cBhvr>
                                        <p:cTn id="41" dur="750" fill="hold"/>
                                        <p:tgtEl>
                                          <p:spTgt spid="55"/>
                                        </p:tgtEl>
                                        <p:attrNameLst>
                                          <p:attrName>ppt_x</p:attrName>
                                        </p:attrNameLst>
                                      </p:cBhvr>
                                      <p:tavLst>
                                        <p:tav tm="0">
                                          <p:val>
                                            <p:strVal val="#ppt_x"/>
                                          </p:val>
                                        </p:tav>
                                        <p:tav tm="100000">
                                          <p:val>
                                            <p:strVal val="#ppt_x"/>
                                          </p:val>
                                        </p:tav>
                                      </p:tavLst>
                                    </p:anim>
                                    <p:anim calcmode="lin" valueType="num">
                                      <p:cBhvr>
                                        <p:cTn id="42" dur="750" fill="hold"/>
                                        <p:tgtEl>
                                          <p:spTgt spid="5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750"/>
                                        <p:tgtEl>
                                          <p:spTgt spid="56"/>
                                        </p:tgtEl>
                                      </p:cBhvr>
                                    </p:animEffect>
                                    <p:anim calcmode="lin" valueType="num">
                                      <p:cBhvr>
                                        <p:cTn id="46" dur="750" fill="hold"/>
                                        <p:tgtEl>
                                          <p:spTgt spid="56"/>
                                        </p:tgtEl>
                                        <p:attrNameLst>
                                          <p:attrName>ppt_x</p:attrName>
                                        </p:attrNameLst>
                                      </p:cBhvr>
                                      <p:tavLst>
                                        <p:tav tm="0">
                                          <p:val>
                                            <p:strVal val="#ppt_x"/>
                                          </p:val>
                                        </p:tav>
                                        <p:tav tm="100000">
                                          <p:val>
                                            <p:strVal val="#ppt_x"/>
                                          </p:val>
                                        </p:tav>
                                      </p:tavLst>
                                    </p:anim>
                                    <p:anim calcmode="lin" valueType="num">
                                      <p:cBhvr>
                                        <p:cTn id="47" dur="750" fill="hold"/>
                                        <p:tgtEl>
                                          <p:spTgt spid="56"/>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49" presetClass="entr" presetSubtype="0" decel="10000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1500" fill="hold"/>
                                        <p:tgtEl>
                                          <p:spTgt spid="31"/>
                                        </p:tgtEl>
                                        <p:attrNameLst>
                                          <p:attrName>ppt_w</p:attrName>
                                        </p:attrNameLst>
                                      </p:cBhvr>
                                      <p:tavLst>
                                        <p:tav tm="0">
                                          <p:val>
                                            <p:fltVal val="0"/>
                                          </p:val>
                                        </p:tav>
                                        <p:tav tm="100000">
                                          <p:val>
                                            <p:strVal val="#ppt_w"/>
                                          </p:val>
                                        </p:tav>
                                      </p:tavLst>
                                    </p:anim>
                                    <p:anim calcmode="lin" valueType="num">
                                      <p:cBhvr>
                                        <p:cTn id="52" dur="1500" fill="hold"/>
                                        <p:tgtEl>
                                          <p:spTgt spid="31"/>
                                        </p:tgtEl>
                                        <p:attrNameLst>
                                          <p:attrName>ppt_h</p:attrName>
                                        </p:attrNameLst>
                                      </p:cBhvr>
                                      <p:tavLst>
                                        <p:tav tm="0">
                                          <p:val>
                                            <p:fltVal val="0"/>
                                          </p:val>
                                        </p:tav>
                                        <p:tav tm="100000">
                                          <p:val>
                                            <p:strVal val="#ppt_h"/>
                                          </p:val>
                                        </p:tav>
                                      </p:tavLst>
                                    </p:anim>
                                    <p:anim calcmode="lin" valueType="num">
                                      <p:cBhvr>
                                        <p:cTn id="53" dur="1500" fill="hold"/>
                                        <p:tgtEl>
                                          <p:spTgt spid="31"/>
                                        </p:tgtEl>
                                        <p:attrNameLst>
                                          <p:attrName>style.rotation</p:attrName>
                                        </p:attrNameLst>
                                      </p:cBhvr>
                                      <p:tavLst>
                                        <p:tav tm="0">
                                          <p:val>
                                            <p:fltVal val="360"/>
                                          </p:val>
                                        </p:tav>
                                        <p:tav tm="100000">
                                          <p:val>
                                            <p:fltVal val="0"/>
                                          </p:val>
                                        </p:tav>
                                      </p:tavLst>
                                    </p:anim>
                                    <p:animEffect transition="in" filter="fade">
                                      <p:cBhvr>
                                        <p:cTn id="54" dur="1500"/>
                                        <p:tgtEl>
                                          <p:spTgt spid="31"/>
                                        </p:tgtEl>
                                      </p:cBhvr>
                                    </p:animEffect>
                                  </p:childTnLst>
                                </p:cTn>
                              </p:par>
                            </p:childTnLst>
                          </p:cTn>
                        </p:par>
                        <p:par>
                          <p:cTn id="55" fill="hold">
                            <p:stCondLst>
                              <p:cond delay="7000"/>
                            </p:stCondLst>
                            <p:childTnLst>
                              <p:par>
                                <p:cTn id="56" presetID="10" presetClass="entr" presetSubtype="0"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par>
                          <p:cTn id="59" fill="hold">
                            <p:stCondLst>
                              <p:cond delay="7500"/>
                            </p:stCondLst>
                            <p:childTnLst>
                              <p:par>
                                <p:cTn id="60" presetID="42" presetClass="entr" presetSubtype="0" fill="hold" grpId="0" nodeType="after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750"/>
                                        <p:tgtEl>
                                          <p:spTgt spid="57"/>
                                        </p:tgtEl>
                                      </p:cBhvr>
                                    </p:animEffect>
                                    <p:anim calcmode="lin" valueType="num">
                                      <p:cBhvr>
                                        <p:cTn id="63" dur="750" fill="hold"/>
                                        <p:tgtEl>
                                          <p:spTgt spid="57"/>
                                        </p:tgtEl>
                                        <p:attrNameLst>
                                          <p:attrName>ppt_x</p:attrName>
                                        </p:attrNameLst>
                                      </p:cBhvr>
                                      <p:tavLst>
                                        <p:tav tm="0">
                                          <p:val>
                                            <p:strVal val="#ppt_x"/>
                                          </p:val>
                                        </p:tav>
                                        <p:tav tm="100000">
                                          <p:val>
                                            <p:strVal val="#ppt_x"/>
                                          </p:val>
                                        </p:tav>
                                      </p:tavLst>
                                    </p:anim>
                                    <p:anim calcmode="lin" valueType="num">
                                      <p:cBhvr>
                                        <p:cTn id="64" dur="750" fill="hold"/>
                                        <p:tgtEl>
                                          <p:spTgt spid="5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750"/>
                                        <p:tgtEl>
                                          <p:spTgt spid="58"/>
                                        </p:tgtEl>
                                      </p:cBhvr>
                                    </p:animEffect>
                                    <p:anim calcmode="lin" valueType="num">
                                      <p:cBhvr>
                                        <p:cTn id="68" dur="750" fill="hold"/>
                                        <p:tgtEl>
                                          <p:spTgt spid="58"/>
                                        </p:tgtEl>
                                        <p:attrNameLst>
                                          <p:attrName>ppt_x</p:attrName>
                                        </p:attrNameLst>
                                      </p:cBhvr>
                                      <p:tavLst>
                                        <p:tav tm="0">
                                          <p:val>
                                            <p:strVal val="#ppt_x"/>
                                          </p:val>
                                        </p:tav>
                                        <p:tav tm="100000">
                                          <p:val>
                                            <p:strVal val="#ppt_x"/>
                                          </p:val>
                                        </p:tav>
                                      </p:tavLst>
                                    </p:anim>
                                    <p:anim calcmode="lin" valueType="num">
                                      <p:cBhvr>
                                        <p:cTn id="69" dur="75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ISPRING_SLIDE_ID" val="{873FF4DB-4247-4E7A-9C9D-2430DAD92CAD}"/>
  <p:tag name="GENSWF_ADVANCE_TIME" val="2.533"/>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 val="{873FF4DB-4247-4E7A-9C9D-2430DAD92CAD}"/>
  <p:tag name="GENSWF_ADVANCE_TIME" val="2.533"/>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PA" val="v3.0.1"/>
</p:tagLst>
</file>

<file path=ppt/tags/tag34.xml><?xml version="1.0" encoding="utf-8"?>
<p:tagLst xmlns:a="http://schemas.openxmlformats.org/drawingml/2006/main" xmlns:r="http://schemas.openxmlformats.org/officeDocument/2006/relationships" xmlns:p="http://schemas.openxmlformats.org/presentationml/2006/main">
  <p:tag name="PA" val="v3.0.1"/>
</p:tagLst>
</file>

<file path=ppt/tags/tag35.xml><?xml version="1.0" encoding="utf-8"?>
<p:tagLst xmlns:a="http://schemas.openxmlformats.org/drawingml/2006/main" xmlns:r="http://schemas.openxmlformats.org/officeDocument/2006/relationships" xmlns:p="http://schemas.openxmlformats.org/presentationml/2006/main">
  <p:tag name="PA" val="v3.0.1"/>
</p:tagLst>
</file>

<file path=ppt/tags/tag36.xml><?xml version="1.0" encoding="utf-8"?>
<p:tagLst xmlns:a="http://schemas.openxmlformats.org/drawingml/2006/main" xmlns:r="http://schemas.openxmlformats.org/officeDocument/2006/relationships" xmlns:p="http://schemas.openxmlformats.org/presentationml/2006/main">
  <p:tag name="PA" val="v3.0.1"/>
</p:tagLst>
</file>

<file path=ppt/tags/tag37.xml><?xml version="1.0" encoding="utf-8"?>
<p:tagLst xmlns:a="http://schemas.openxmlformats.org/drawingml/2006/main" xmlns:r="http://schemas.openxmlformats.org/officeDocument/2006/relationships" xmlns:p="http://schemas.openxmlformats.org/presentationml/2006/main">
  <p:tag name="PA" val="v3.0.1"/>
</p:tagLst>
</file>

<file path=ppt/tags/tag38.xml><?xml version="1.0" encoding="utf-8"?>
<p:tagLst xmlns:a="http://schemas.openxmlformats.org/drawingml/2006/main" xmlns:r="http://schemas.openxmlformats.org/officeDocument/2006/relationships" xmlns:p="http://schemas.openxmlformats.org/presentationml/2006/main">
  <p:tag name="PA" val="v3.0.1"/>
</p:tagLst>
</file>

<file path=ppt/tags/tag39.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40.xml><?xml version="1.0" encoding="utf-8"?>
<p:tagLst xmlns:a="http://schemas.openxmlformats.org/drawingml/2006/main" xmlns:r="http://schemas.openxmlformats.org/officeDocument/2006/relationships" xmlns:p="http://schemas.openxmlformats.org/presentationml/2006/main">
  <p:tag name="PA" val="v3.0.1"/>
</p:tagLst>
</file>

<file path=ppt/tags/tag41.xml><?xml version="1.0" encoding="utf-8"?>
<p:tagLst xmlns:a="http://schemas.openxmlformats.org/drawingml/2006/main" xmlns:r="http://schemas.openxmlformats.org/officeDocument/2006/relationships" xmlns:p="http://schemas.openxmlformats.org/presentationml/2006/main">
  <p:tag name="PA" val="v3.0.1"/>
</p:tagLst>
</file>

<file path=ppt/tags/tag42.xml><?xml version="1.0" encoding="utf-8"?>
<p:tagLst xmlns:a="http://schemas.openxmlformats.org/drawingml/2006/main" xmlns:r="http://schemas.openxmlformats.org/officeDocument/2006/relationships" xmlns:p="http://schemas.openxmlformats.org/presentationml/2006/main">
  <p:tag name="PA" val="v3.0.1"/>
</p:tagLst>
</file>

<file path=ppt/tags/tag43.xml><?xml version="1.0" encoding="utf-8"?>
<p:tagLst xmlns:a="http://schemas.openxmlformats.org/drawingml/2006/main" xmlns:r="http://schemas.openxmlformats.org/officeDocument/2006/relationships" xmlns:p="http://schemas.openxmlformats.org/presentationml/2006/main">
  <p:tag name="PA" val="v3.0.1"/>
</p:tagLst>
</file>

<file path=ppt/tags/tag44.xml><?xml version="1.0" encoding="utf-8"?>
<p:tagLst xmlns:a="http://schemas.openxmlformats.org/drawingml/2006/main" xmlns:r="http://schemas.openxmlformats.org/officeDocument/2006/relationships" xmlns:p="http://schemas.openxmlformats.org/presentationml/2006/main">
  <p:tag name="PA" val="v3.0.1"/>
</p:tagLst>
</file>

<file path=ppt/tags/tag45.xml><?xml version="1.0" encoding="utf-8"?>
<p:tagLst xmlns:a="http://schemas.openxmlformats.org/drawingml/2006/main" xmlns:r="http://schemas.openxmlformats.org/officeDocument/2006/relationships" xmlns:p="http://schemas.openxmlformats.org/presentationml/2006/main">
  <p:tag name="PA" val="v3.0.1"/>
</p:tagLst>
</file>

<file path=ppt/tags/tag46.xml><?xml version="1.0" encoding="utf-8"?>
<p:tagLst xmlns:a="http://schemas.openxmlformats.org/drawingml/2006/main" xmlns:r="http://schemas.openxmlformats.org/officeDocument/2006/relationships" xmlns:p="http://schemas.openxmlformats.org/presentationml/2006/main">
  <p:tag name="PA" val="v3.0.1"/>
</p:tagLst>
</file>

<file path=ppt/tags/tag47.xml><?xml version="1.0" encoding="utf-8"?>
<p:tagLst xmlns:a="http://schemas.openxmlformats.org/drawingml/2006/main" xmlns:r="http://schemas.openxmlformats.org/officeDocument/2006/relationships" xmlns:p="http://schemas.openxmlformats.org/presentationml/2006/main">
  <p:tag name="PA" val="v3.0.1"/>
</p:tagLst>
</file>

<file path=ppt/tags/tag48.xml><?xml version="1.0" encoding="utf-8"?>
<p:tagLst xmlns:a="http://schemas.openxmlformats.org/drawingml/2006/main" xmlns:r="http://schemas.openxmlformats.org/officeDocument/2006/relationships" xmlns:p="http://schemas.openxmlformats.org/presentationml/2006/main">
  <p:tag name="PA" val="v3.0.1"/>
</p:tagLst>
</file>

<file path=ppt/tags/tag49.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50.xml><?xml version="1.0" encoding="utf-8"?>
<p:tagLst xmlns:a="http://schemas.openxmlformats.org/drawingml/2006/main" xmlns:r="http://schemas.openxmlformats.org/officeDocument/2006/relationships" xmlns:p="http://schemas.openxmlformats.org/presentationml/2006/main">
  <p:tag name="PA" val="v3.0.1"/>
</p:tagLst>
</file>

<file path=ppt/tags/tag51.xml><?xml version="1.0" encoding="utf-8"?>
<p:tagLst xmlns:a="http://schemas.openxmlformats.org/drawingml/2006/main" xmlns:r="http://schemas.openxmlformats.org/officeDocument/2006/relationships" xmlns:p="http://schemas.openxmlformats.org/presentationml/2006/main">
  <p:tag name="PA" val="v3.0.1"/>
</p:tagLst>
</file>

<file path=ppt/tags/tag52.xml><?xml version="1.0" encoding="utf-8"?>
<p:tagLst xmlns:a="http://schemas.openxmlformats.org/drawingml/2006/main" xmlns:r="http://schemas.openxmlformats.org/officeDocument/2006/relationships" xmlns:p="http://schemas.openxmlformats.org/presentationml/2006/main">
  <p:tag name="PA" val="v3.0.1"/>
</p:tagLst>
</file>

<file path=ppt/tags/tag53.xml><?xml version="1.0" encoding="utf-8"?>
<p:tagLst xmlns:a="http://schemas.openxmlformats.org/drawingml/2006/main" xmlns:r="http://schemas.openxmlformats.org/officeDocument/2006/relationships" xmlns:p="http://schemas.openxmlformats.org/presentationml/2006/main">
  <p:tag name="PA" val="v3.0.1"/>
</p:tagLst>
</file>

<file path=ppt/tags/tag54.xml><?xml version="1.0" encoding="utf-8"?>
<p:tagLst xmlns:a="http://schemas.openxmlformats.org/drawingml/2006/main" xmlns:r="http://schemas.openxmlformats.org/officeDocument/2006/relationships" xmlns:p="http://schemas.openxmlformats.org/presentationml/2006/main">
  <p:tag name="PA" val="v3.0.1"/>
</p:tagLst>
</file>

<file path=ppt/tags/tag55.xml><?xml version="1.0" encoding="utf-8"?>
<p:tagLst xmlns:a="http://schemas.openxmlformats.org/drawingml/2006/main" xmlns:r="http://schemas.openxmlformats.org/officeDocument/2006/relationships" xmlns:p="http://schemas.openxmlformats.org/presentationml/2006/main">
  <p:tag name="PA" val="v3.0.1"/>
</p:tagLst>
</file>

<file path=ppt/tags/tag56.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802">
      <a:dk1>
        <a:sysClr val="windowText" lastClr="000000"/>
      </a:dk1>
      <a:lt1>
        <a:sysClr val="window" lastClr="FFFFFF"/>
      </a:lt1>
      <a:dk2>
        <a:srgbClr val="44546A"/>
      </a:dk2>
      <a:lt2>
        <a:srgbClr val="E7E6E6"/>
      </a:lt2>
      <a:accent1>
        <a:srgbClr val="44546A"/>
      </a:accent1>
      <a:accent2>
        <a:srgbClr val="8496B0"/>
      </a:accent2>
      <a:accent3>
        <a:srgbClr val="44546A"/>
      </a:accent3>
      <a:accent4>
        <a:srgbClr val="8496B0"/>
      </a:accent4>
      <a:accent5>
        <a:srgbClr val="44546A"/>
      </a:accent5>
      <a:accent6>
        <a:srgbClr val="8496B0"/>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3244</Words>
  <Application>Microsoft Office PowerPoint</Application>
  <PresentationFormat>宽屏</PresentationFormat>
  <Paragraphs>433</Paragraphs>
  <Slides>37</Slides>
  <Notes>22</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37</vt:i4>
      </vt:variant>
    </vt:vector>
  </HeadingPairs>
  <TitlesOfParts>
    <vt:vector size="48" baseType="lpstr">
      <vt:lpstr>Bebas</vt:lpstr>
      <vt:lpstr>FontAwesome</vt:lpstr>
      <vt:lpstr>Agency FB</vt:lpstr>
      <vt:lpstr>Arial</vt:lpstr>
      <vt:lpstr>Arial Black</vt:lpstr>
      <vt:lpstr>Calibri</vt:lpstr>
      <vt:lpstr>Century Gothic</vt:lpstr>
      <vt:lpstr>Impact</vt:lpstr>
      <vt:lpstr>Raleway Light</vt:lpstr>
      <vt:lpstr>微软雅黑</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14</cp:revision>
  <dcterms:created xsi:type="dcterms:W3CDTF">2015-05-05T08:02:14Z</dcterms:created>
  <dcterms:modified xsi:type="dcterms:W3CDTF">2019-07-23T06:06:16Z</dcterms:modified>
</cp:coreProperties>
</file>