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99" r:id="rId2"/>
  </p:sldMasterIdLst>
  <p:notesMasterIdLst>
    <p:notesMasterId r:id="rId33"/>
  </p:notesMasterIdLst>
  <p:handoutMasterIdLst>
    <p:handoutMasterId r:id="rId34"/>
  </p:handoutMasterIdLst>
  <p:sldIdLst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76" r:id="rId14"/>
    <p:sldId id="277" r:id="rId15"/>
    <p:sldId id="278" r:id="rId16"/>
    <p:sldId id="279" r:id="rId17"/>
    <p:sldId id="280" r:id="rId18"/>
    <p:sldId id="268" r:id="rId19"/>
    <p:sldId id="281" r:id="rId20"/>
    <p:sldId id="269" r:id="rId21"/>
    <p:sldId id="270" r:id="rId22"/>
    <p:sldId id="284" r:id="rId23"/>
    <p:sldId id="271" r:id="rId24"/>
    <p:sldId id="267" r:id="rId25"/>
    <p:sldId id="272" r:id="rId26"/>
    <p:sldId id="273" r:id="rId27"/>
    <p:sldId id="274" r:id="rId28"/>
    <p:sldId id="282" r:id="rId29"/>
    <p:sldId id="286" r:id="rId30"/>
    <p:sldId id="283" r:id="rId31"/>
    <p:sldId id="287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C3B60E4-B351-4125-84C0-24456196F056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76"/>
            <p14:sldId id="277"/>
            <p14:sldId id="278"/>
            <p14:sldId id="279"/>
            <p14:sldId id="280"/>
            <p14:sldId id="268"/>
            <p14:sldId id="281"/>
            <p14:sldId id="269"/>
            <p14:sldId id="270"/>
            <p14:sldId id="284"/>
            <p14:sldId id="271"/>
            <p14:sldId id="267"/>
            <p14:sldId id="272"/>
            <p14:sldId id="273"/>
            <p14:sldId id="274"/>
            <p14:sldId id="282"/>
            <p14:sldId id="286"/>
            <p14:sldId id="283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AE8"/>
    <a:srgbClr val="9FF2C4"/>
    <a:srgbClr val="63D2A4"/>
    <a:srgbClr val="1FA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4660"/>
  </p:normalViewPr>
  <p:slideViewPr>
    <p:cSldViewPr snapToGrid="0" showGuides="1">
      <p:cViewPr varScale="1">
        <p:scale>
          <a:sx n="148" d="100"/>
          <a:sy n="148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D432F-500B-40A5-8D20-AD7C9FD159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0E66-0D14-4BBC-92E6-C54B90739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7398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2F9A-8F4D-466E-B9E9-50DE33859FE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A865-2289-4A28-A607-FE2F7A09DE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200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38F8-84B7-4FBE-A47C-248D581CBE2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7B6-DB8B-48D1-B694-F4AF0BBC23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41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9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-1" y="4893404"/>
            <a:ext cx="9144001" cy="270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3" name="矩形 2"/>
          <p:cNvSpPr/>
          <p:nvPr userDrawn="1"/>
        </p:nvSpPr>
        <p:spPr>
          <a:xfrm flipH="1">
            <a:off x="-2" y="4946689"/>
            <a:ext cx="9144001" cy="2166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4" name="矩形 5"/>
          <p:cNvSpPr/>
          <p:nvPr userDrawn="1"/>
        </p:nvSpPr>
        <p:spPr>
          <a:xfrm>
            <a:off x="7480479" y="4869260"/>
            <a:ext cx="763522" cy="83839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sp>
        <p:nvSpPr>
          <p:cNvPr id="5" name="矩形 4"/>
          <p:cNvSpPr/>
          <p:nvPr userDrawn="1"/>
        </p:nvSpPr>
        <p:spPr>
          <a:xfrm>
            <a:off x="7548696" y="4869258"/>
            <a:ext cx="802741" cy="29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543855" y="315192"/>
            <a:ext cx="334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 userDrawn="1"/>
        </p:nvCxnSpPr>
        <p:spPr>
          <a:xfrm>
            <a:off x="252645" y="318458"/>
            <a:ext cx="3293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5543855" y="358080"/>
            <a:ext cx="33475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cxnSpLocks/>
          </p:cNvCxnSpPr>
          <p:nvPr userDrawn="1"/>
        </p:nvCxnSpPr>
        <p:spPr>
          <a:xfrm>
            <a:off x="252645" y="361346"/>
            <a:ext cx="329350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4164" y="4847250"/>
            <a:ext cx="931804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>
              <a:defRPr lang="en-US" sz="15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fld id="{48F63A3B-78C7-47BE-AE5E-E10140E04643}" type="slidenum">
              <a:rPr lang="en-US" altLang="zh-CN" smtClean="0"/>
              <a:pPr algn="ct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86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38F8-84B7-4FBE-A47C-248D581CBE2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847B6-DB8B-48D1-B694-F4AF0BBC23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组合 21"/>
          <p:cNvGrpSpPr/>
          <p:nvPr>
            <p:custDataLst>
              <p:tags r:id="rId1"/>
            </p:custDataLst>
          </p:nvPr>
        </p:nvGrpSpPr>
        <p:grpSpPr>
          <a:xfrm>
            <a:off x="2774005" y="1007452"/>
            <a:ext cx="431541" cy="431540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PA_组合 24"/>
          <p:cNvGrpSpPr/>
          <p:nvPr>
            <p:custDataLst>
              <p:tags r:id="rId2"/>
            </p:custDataLst>
          </p:nvPr>
        </p:nvGrpSpPr>
        <p:grpSpPr>
          <a:xfrm>
            <a:off x="2761039" y="2396080"/>
            <a:ext cx="594066" cy="59406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PA_组合 27"/>
          <p:cNvGrpSpPr/>
          <p:nvPr>
            <p:custDataLst>
              <p:tags r:id="rId3"/>
            </p:custDataLst>
          </p:nvPr>
        </p:nvGrpSpPr>
        <p:grpSpPr>
          <a:xfrm>
            <a:off x="913684" y="1231951"/>
            <a:ext cx="2146541" cy="21465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PA_组合 30"/>
          <p:cNvGrpSpPr/>
          <p:nvPr>
            <p:custDataLst>
              <p:tags r:id="rId4"/>
            </p:custDataLst>
          </p:nvPr>
        </p:nvGrpSpPr>
        <p:grpSpPr>
          <a:xfrm>
            <a:off x="332540" y="1314504"/>
            <a:ext cx="864096" cy="864095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PA_组合 33"/>
          <p:cNvGrpSpPr/>
          <p:nvPr>
            <p:custDataLst>
              <p:tags r:id="rId5"/>
            </p:custDataLst>
          </p:nvPr>
        </p:nvGrpSpPr>
        <p:grpSpPr>
          <a:xfrm>
            <a:off x="563952" y="3756785"/>
            <a:ext cx="705051" cy="7050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" name="PA_组合 36"/>
          <p:cNvGrpSpPr/>
          <p:nvPr>
            <p:custDataLst>
              <p:tags r:id="rId6"/>
            </p:custDataLst>
          </p:nvPr>
        </p:nvGrpSpPr>
        <p:grpSpPr>
          <a:xfrm>
            <a:off x="1586183" y="3756786"/>
            <a:ext cx="431541" cy="431540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5" name="PA_矩形 74"/>
          <p:cNvSpPr/>
          <p:nvPr>
            <p:custDataLst>
              <p:tags r:id="rId7"/>
            </p:custDataLst>
          </p:nvPr>
        </p:nvSpPr>
        <p:spPr>
          <a:xfrm>
            <a:off x="4273120" y="1391502"/>
            <a:ext cx="3351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单击此处添加您的公司名称</a:t>
            </a:r>
          </a:p>
        </p:txBody>
      </p:sp>
      <p:cxnSp>
        <p:nvCxnSpPr>
          <p:cNvPr id="76" name="PA_直接连接符 75"/>
          <p:cNvCxnSpPr/>
          <p:nvPr>
            <p:custDataLst>
              <p:tags r:id="rId8"/>
            </p:custDataLst>
          </p:nvPr>
        </p:nvCxnSpPr>
        <p:spPr>
          <a:xfrm>
            <a:off x="3627142" y="1900119"/>
            <a:ext cx="46433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A_直接连接符 76"/>
          <p:cNvCxnSpPr/>
          <p:nvPr>
            <p:custDataLst>
              <p:tags r:id="rId9"/>
            </p:custDataLst>
          </p:nvPr>
        </p:nvCxnSpPr>
        <p:spPr>
          <a:xfrm>
            <a:off x="3627142" y="1943007"/>
            <a:ext cx="4643307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A_矩形 77"/>
          <p:cNvSpPr/>
          <p:nvPr>
            <p:custDataLst>
              <p:tags r:id="rId10"/>
            </p:custDataLst>
          </p:nvPr>
        </p:nvSpPr>
        <p:spPr>
          <a:xfrm>
            <a:off x="3060225" y="1943008"/>
            <a:ext cx="5777138" cy="71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49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总结汇报暨工作计划</a:t>
            </a:r>
          </a:p>
        </p:txBody>
      </p:sp>
      <p:cxnSp>
        <p:nvCxnSpPr>
          <p:cNvPr id="79" name="PA_直接连接符 78"/>
          <p:cNvCxnSpPr/>
          <p:nvPr>
            <p:custDataLst>
              <p:tags r:id="rId11"/>
            </p:custDataLst>
          </p:nvPr>
        </p:nvCxnSpPr>
        <p:spPr>
          <a:xfrm>
            <a:off x="3627142" y="2590911"/>
            <a:ext cx="46433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A_直接连接符 79"/>
          <p:cNvCxnSpPr/>
          <p:nvPr>
            <p:custDataLst>
              <p:tags r:id="rId12"/>
            </p:custDataLst>
          </p:nvPr>
        </p:nvCxnSpPr>
        <p:spPr>
          <a:xfrm>
            <a:off x="3627142" y="2633799"/>
            <a:ext cx="4643307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PA_组合 80"/>
          <p:cNvGrpSpPr/>
          <p:nvPr>
            <p:custDataLst>
              <p:tags r:id="rId13"/>
            </p:custDataLst>
          </p:nvPr>
        </p:nvGrpSpPr>
        <p:grpSpPr>
          <a:xfrm>
            <a:off x="3635117" y="2851645"/>
            <a:ext cx="4627356" cy="276999"/>
            <a:chOff x="2992618" y="3469364"/>
            <a:chExt cx="6358413" cy="369428"/>
          </a:xfrm>
        </p:grpSpPr>
        <p:sp>
          <p:nvSpPr>
            <p:cNvPr id="82" name="矩形 81"/>
            <p:cNvSpPr>
              <a:spLocks noChangeArrowheads="1"/>
            </p:cNvSpPr>
            <p:nvPr/>
          </p:nvSpPr>
          <p:spPr bwMode="auto">
            <a:xfrm>
              <a:off x="3898035" y="3469364"/>
              <a:ext cx="4395931" cy="36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 MT Std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84" name="直接连接符 83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85" name="PA_矩形 84"/>
          <p:cNvSpPr/>
          <p:nvPr>
            <p:custDataLst>
              <p:tags r:id="rId14"/>
            </p:custDataLst>
          </p:nvPr>
        </p:nvSpPr>
        <p:spPr>
          <a:xfrm>
            <a:off x="5091833" y="2825747"/>
            <a:ext cx="1713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兰亭黑简体" panose="02000000000000000000" pitchFamily="2" charset="-122"/>
                <a:cs typeface="Arial" panose="020B0604020202020204" pitchFamily="34" charset="0"/>
              </a:rPr>
              <a:t>THEBUSINESS PLAN</a:t>
            </a:r>
          </a:p>
        </p:txBody>
      </p:sp>
      <p:sp>
        <p:nvSpPr>
          <p:cNvPr id="90" name="PA_矩形 89"/>
          <p:cNvSpPr/>
          <p:nvPr>
            <p:custDataLst>
              <p:tags r:id="rId15"/>
            </p:custDataLst>
          </p:nvPr>
        </p:nvSpPr>
        <p:spPr>
          <a:xfrm>
            <a:off x="6846354" y="3901908"/>
            <a:ext cx="1098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汇报人：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6921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6" presetClass="entr" presetSubtype="37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8" grpId="0"/>
          <p:bldP spid="85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6" presetClass="entr" presetSubtype="37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1"/>
                    </p:tgtEl>
                  </p:cMediaNode>
                </p:audio>
              </p:childTnLst>
            </p:cTn>
          </p:par>
        </p:tnLst>
        <p:bldLst>
          <p:bldP spid="75" grpId="0"/>
          <p:bldP spid="78" grpId="0"/>
          <p:bldP spid="85" grpId="0"/>
          <p:bldP spid="9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3851922" y="1361696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第二部分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3D2A4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点此添加标题</a:t>
            </a:r>
          </a:p>
        </p:txBody>
      </p:sp>
      <p:cxnSp>
        <p:nvCxnSpPr>
          <p:cNvPr id="15" name="直接连接符 14"/>
          <p:cNvCxnSpPr>
            <a:cxnSpLocks/>
          </p:cNvCxnSpPr>
          <p:nvPr/>
        </p:nvCxnSpPr>
        <p:spPr>
          <a:xfrm flipV="1">
            <a:off x="3635896" y="1229360"/>
            <a:ext cx="0" cy="25298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"/>
          <p:cNvSpPr txBox="1"/>
          <p:nvPr/>
        </p:nvSpPr>
        <p:spPr>
          <a:xfrm>
            <a:off x="2317896" y="3101798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PART 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23728" y="1579724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2" name="文本框 9"/>
          <p:cNvSpPr txBox="1"/>
          <p:nvPr/>
        </p:nvSpPr>
        <p:spPr>
          <a:xfrm>
            <a:off x="4058338" y="2747512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写小标题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058337" y="3201306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写小标题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5761554" y="2750770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写小标题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5761555" y="3205014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写小标题</a:t>
            </a:r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2397194" y="1885589"/>
            <a:ext cx="687417" cy="58544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9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3022" y="1579777"/>
            <a:ext cx="2053397" cy="20533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73866" y="1737487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98250" y="2787718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333946" y="3573213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65150" y="981600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7" name="标题 11"/>
          <p:cNvSpPr txBox="1">
            <a:spLocks/>
          </p:cNvSpPr>
          <p:nvPr/>
        </p:nvSpPr>
        <p:spPr>
          <a:xfrm>
            <a:off x="2250347" y="1125759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 MT Std" pitchFamily="34" charset="0"/>
                <a:ea typeface="微软雅黑" panose="020B0503020204020204" pitchFamily="34" charset="-122"/>
                <a:cs typeface="+mj-cs"/>
              </a:rPr>
              <a:t>01</a:t>
            </a:r>
            <a:endParaRPr kumimoji="0" lang="zh-CN" altLang="en-US" sz="32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 MT Std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2898250" y="1881646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 MT Std" pitchFamily="34" charset="0"/>
                <a:ea typeface="微软雅黑" panose="020B0503020204020204" pitchFamily="34" charset="-122"/>
                <a:cs typeface="+mj-cs"/>
              </a:rPr>
              <a:t>02</a:t>
            </a:r>
            <a:endParaRPr kumimoji="0" lang="zh-CN" altLang="en-US" sz="32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 MT Std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2898250" y="2953116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 MT Std" pitchFamily="34" charset="0"/>
                <a:ea typeface="微软雅黑" panose="020B0503020204020204" pitchFamily="34" charset="-122"/>
                <a:cs typeface="+mj-cs"/>
              </a:rPr>
              <a:t>03</a:t>
            </a:r>
            <a:endParaRPr kumimoji="0" lang="zh-CN" altLang="en-US" sz="32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 MT Std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2346730" y="3717372"/>
            <a:ext cx="605512" cy="428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 MT Std" pitchFamily="34" charset="0"/>
                <a:ea typeface="微软雅黑" panose="020B0503020204020204" pitchFamily="34" charset="-122"/>
                <a:cs typeface="+mj-cs"/>
              </a:rPr>
              <a:t>04</a:t>
            </a:r>
            <a:endParaRPr kumimoji="0" lang="zh-CN" altLang="en-US" sz="32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 MT Std" pitchFamily="34" charset="0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98250" y="1275423"/>
            <a:ext cx="1457782" cy="5451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22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24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4410024" y="844008"/>
            <a:ext cx="917863" cy="9178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628624" y="1089873"/>
            <a:ext cx="533261" cy="426133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标题 11"/>
          <p:cNvSpPr txBox="1">
            <a:spLocks/>
          </p:cNvSpPr>
          <p:nvPr/>
        </p:nvSpPr>
        <p:spPr>
          <a:xfrm>
            <a:off x="5381879" y="1164538"/>
            <a:ext cx="2844701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请在此处输入详细的文字介绍信息和简介，表达图表的含义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6" name="标题 11"/>
          <p:cNvSpPr txBox="1">
            <a:spLocks/>
          </p:cNvSpPr>
          <p:nvPr/>
        </p:nvSpPr>
        <p:spPr>
          <a:xfrm>
            <a:off x="5389183" y="901422"/>
            <a:ext cx="1811550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输入文字标题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898250" y="3921028"/>
            <a:ext cx="1457782" cy="5451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38" name="组合 37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40" name="直接连接符 39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39" name="椭圆 3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4410024" y="3489613"/>
            <a:ext cx="917863" cy="9178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5381879" y="3918127"/>
            <a:ext cx="2844701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请在此处输入详细的文字介绍信息和简介，表达图表的含义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5389183" y="3655011"/>
            <a:ext cx="1811550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输入文字标题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509033" y="2031310"/>
            <a:ext cx="1457782" cy="5451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6" name="组合 45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48" name="直接连接符 47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47" name="椭圆 46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50" name="椭圆 49"/>
          <p:cNvSpPr/>
          <p:nvPr/>
        </p:nvSpPr>
        <p:spPr>
          <a:xfrm>
            <a:off x="5020808" y="1599895"/>
            <a:ext cx="917863" cy="9178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5992662" y="1974417"/>
            <a:ext cx="2844701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请在此处输入详细的文字介绍信息和简介，表达图表的含义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5999967" y="1711301"/>
            <a:ext cx="1811550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输入文字标题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509033" y="3057157"/>
            <a:ext cx="1457782" cy="5451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54" name="组合 53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56" name="直接连接符 55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1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55" name="椭圆 5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58" name="椭圆 57"/>
          <p:cNvSpPr/>
          <p:nvPr/>
        </p:nvSpPr>
        <p:spPr>
          <a:xfrm>
            <a:off x="5020808" y="2625742"/>
            <a:ext cx="917863" cy="9178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9" name="标题 11"/>
          <p:cNvSpPr txBox="1">
            <a:spLocks/>
          </p:cNvSpPr>
          <p:nvPr/>
        </p:nvSpPr>
        <p:spPr>
          <a:xfrm>
            <a:off x="5992662" y="3000264"/>
            <a:ext cx="2844701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请在此处输入详细的文字介绍信息和简介，表达图表的含义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0" name="标题 11"/>
          <p:cNvSpPr txBox="1">
            <a:spLocks/>
          </p:cNvSpPr>
          <p:nvPr/>
        </p:nvSpPr>
        <p:spPr>
          <a:xfrm>
            <a:off x="5999967" y="2737148"/>
            <a:ext cx="1811550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输入文字标题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5232715" y="1733040"/>
            <a:ext cx="494049" cy="596537"/>
            <a:chOff x="5499100" y="2711450"/>
            <a:chExt cx="1193801" cy="1441451"/>
          </a:xfrm>
          <a:solidFill>
            <a:schemeClr val="bg1"/>
          </a:solidFill>
        </p:grpSpPr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281557" y="2734159"/>
            <a:ext cx="545164" cy="689427"/>
            <a:chOff x="5527675" y="2708275"/>
            <a:chExt cx="1139825" cy="1441450"/>
          </a:xfrm>
          <a:solidFill>
            <a:schemeClr val="bg1"/>
          </a:solidFill>
        </p:grpSpPr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9" name="Freeform 43"/>
            <p:cNvSpPr>
              <a:spLocks/>
            </p:cNvSpPr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0" name="Freeform 44"/>
            <p:cNvSpPr>
              <a:spLocks/>
            </p:cNvSpPr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3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4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76" name="KSO_Shape"/>
          <p:cNvSpPr>
            <a:spLocks/>
          </p:cNvSpPr>
          <p:nvPr/>
        </p:nvSpPr>
        <p:spPr bwMode="auto">
          <a:xfrm>
            <a:off x="4562963" y="3641086"/>
            <a:ext cx="598922" cy="634900"/>
          </a:xfrm>
          <a:custGeom>
            <a:avLst/>
            <a:gdLst>
              <a:gd name="T0" fmla="*/ 871762 w 2344738"/>
              <a:gd name="T1" fmla="*/ 2409190 h 2484437"/>
              <a:gd name="T2" fmla="*/ 1162059 w 2344738"/>
              <a:gd name="T3" fmla="*/ 2170588 h 2484437"/>
              <a:gd name="T4" fmla="*/ 1847045 w 2344738"/>
              <a:gd name="T5" fmla="*/ 1914799 h 2484437"/>
              <a:gd name="T6" fmla="*/ 1989223 w 2344738"/>
              <a:gd name="T7" fmla="*/ 2174222 h 2484437"/>
              <a:gd name="T8" fmla="*/ 2171725 w 2344738"/>
              <a:gd name="T9" fmla="*/ 2027497 h 2484437"/>
              <a:gd name="T10" fmla="*/ 577756 w 2344738"/>
              <a:gd name="T11" fmla="*/ 1710690 h 2484437"/>
              <a:gd name="T12" fmla="*/ 918226 w 2344738"/>
              <a:gd name="T13" fmla="*/ 1971358 h 2484437"/>
              <a:gd name="T14" fmla="*/ 916117 w 2344738"/>
              <a:gd name="T15" fmla="*/ 1782955 h 2484437"/>
              <a:gd name="T16" fmla="*/ 1163655 w 2344738"/>
              <a:gd name="T17" fmla="*/ 1791018 h 2484437"/>
              <a:gd name="T18" fmla="*/ 1369346 w 2344738"/>
              <a:gd name="T19" fmla="*/ 1978503 h 2484437"/>
              <a:gd name="T20" fmla="*/ 1844763 w 2344738"/>
              <a:gd name="T21" fmla="*/ 1695450 h 2484437"/>
              <a:gd name="T22" fmla="*/ 1613852 w 2344738"/>
              <a:gd name="T23" fmla="*/ 1757995 h 2484437"/>
              <a:gd name="T24" fmla="*/ 1466215 w 2344738"/>
              <a:gd name="T25" fmla="*/ 1665804 h 2484437"/>
              <a:gd name="T26" fmla="*/ 139383 w 2344738"/>
              <a:gd name="T27" fmla="*/ 1551132 h 2484437"/>
              <a:gd name="T28" fmla="*/ 121920 w 2344738"/>
              <a:gd name="T29" fmla="*/ 1806533 h 2484437"/>
              <a:gd name="T30" fmla="*/ 349213 w 2344738"/>
              <a:gd name="T31" fmla="*/ 1603596 h 2484437"/>
              <a:gd name="T32" fmla="*/ 904689 w 2344738"/>
              <a:gd name="T33" fmla="*/ 1386127 h 2484437"/>
              <a:gd name="T34" fmla="*/ 637223 w 2344738"/>
              <a:gd name="T35" fmla="*/ 1626218 h 2484437"/>
              <a:gd name="T36" fmla="*/ 468909 w 2344738"/>
              <a:gd name="T37" fmla="*/ 1265925 h 2484437"/>
              <a:gd name="T38" fmla="*/ 430842 w 2344738"/>
              <a:gd name="T39" fmla="*/ 1122045 h 2484437"/>
              <a:gd name="T40" fmla="*/ 1268838 w 2344738"/>
              <a:gd name="T41" fmla="*/ 1494705 h 2484437"/>
              <a:gd name="T42" fmla="*/ 1607502 w 2344738"/>
              <a:gd name="T43" fmla="*/ 1509397 h 2484437"/>
              <a:gd name="T44" fmla="*/ 1745572 w 2344738"/>
              <a:gd name="T45" fmla="*/ 1626218 h 2484437"/>
              <a:gd name="T46" fmla="*/ 1985330 w 2344738"/>
              <a:gd name="T47" fmla="*/ 1321435 h 2484437"/>
              <a:gd name="T48" fmla="*/ 959075 w 2344738"/>
              <a:gd name="T49" fmla="*/ 1223010 h 2484437"/>
              <a:gd name="T50" fmla="*/ 1590675 w 2344738"/>
              <a:gd name="T51" fmla="*/ 717903 h 2484437"/>
              <a:gd name="T52" fmla="*/ 1221105 w 2344738"/>
              <a:gd name="T53" fmla="*/ 1447738 h 2484437"/>
              <a:gd name="T54" fmla="*/ 1833657 w 2344738"/>
              <a:gd name="T55" fmla="*/ 772478 h 2484437"/>
              <a:gd name="T56" fmla="*/ 707217 w 2344738"/>
              <a:gd name="T57" fmla="*/ 636270 h 2484437"/>
              <a:gd name="T58" fmla="*/ 651510 w 2344738"/>
              <a:gd name="T59" fmla="*/ 1030166 h 2484437"/>
              <a:gd name="T60" fmla="*/ 1878779 w 2344738"/>
              <a:gd name="T61" fmla="*/ 599489 h 2484437"/>
              <a:gd name="T62" fmla="*/ 2173605 w 2344738"/>
              <a:gd name="T63" fmla="*/ 692847 h 2484437"/>
              <a:gd name="T64" fmla="*/ 2093597 w 2344738"/>
              <a:gd name="T65" fmla="*/ 537027 h 2484437"/>
              <a:gd name="T66" fmla="*/ 260298 w 2344738"/>
              <a:gd name="T67" fmla="*/ 577256 h 2484437"/>
              <a:gd name="T68" fmla="*/ 273014 w 2344738"/>
              <a:gd name="T69" fmla="*/ 751147 h 2484437"/>
              <a:gd name="T70" fmla="*/ 532634 w 2344738"/>
              <a:gd name="T71" fmla="*/ 599489 h 2484437"/>
              <a:gd name="T72" fmla="*/ 932432 w 2344738"/>
              <a:gd name="T73" fmla="*/ 577533 h 2484437"/>
              <a:gd name="T74" fmla="*/ 1226230 w 2344738"/>
              <a:gd name="T75" fmla="*/ 474027 h 2484437"/>
              <a:gd name="T76" fmla="*/ 1322388 w 2344738"/>
              <a:gd name="T77" fmla="*/ 712503 h 2484437"/>
              <a:gd name="T78" fmla="*/ 1595994 w 2344738"/>
              <a:gd name="T79" fmla="*/ 561340 h 2484437"/>
              <a:gd name="T80" fmla="*/ 1022828 w 2344738"/>
              <a:gd name="T81" fmla="*/ 100965 h 2484437"/>
              <a:gd name="T82" fmla="*/ 1158106 w 2344738"/>
              <a:gd name="T83" fmla="*/ 312420 h 2484437"/>
              <a:gd name="T84" fmla="*/ 1118615 w 2344738"/>
              <a:gd name="T85" fmla="*/ 67628 h 2484437"/>
              <a:gd name="T86" fmla="*/ 1343177 w 2344738"/>
              <a:gd name="T87" fmla="*/ 191770 h 2484437"/>
              <a:gd name="T88" fmla="*/ 1909128 w 2344738"/>
              <a:gd name="T89" fmla="*/ 458790 h 2484437"/>
              <a:gd name="T90" fmla="*/ 2231565 w 2344738"/>
              <a:gd name="T91" fmla="*/ 430530 h 2484437"/>
              <a:gd name="T92" fmla="*/ 2344738 w 2344738"/>
              <a:gd name="T93" fmla="*/ 562777 h 2484437"/>
              <a:gd name="T94" fmla="*/ 2230438 w 2344738"/>
              <a:gd name="T95" fmla="*/ 724605 h 2484437"/>
              <a:gd name="T96" fmla="*/ 2134871 w 2344738"/>
              <a:gd name="T97" fmla="*/ 1265400 h 2484437"/>
              <a:gd name="T98" fmla="*/ 2171407 w 2344738"/>
              <a:gd name="T99" fmla="*/ 1880454 h 2484437"/>
              <a:gd name="T100" fmla="*/ 2202512 w 2344738"/>
              <a:gd name="T101" fmla="*/ 2178986 h 2484437"/>
              <a:gd name="T102" fmla="*/ 1751813 w 2344738"/>
              <a:gd name="T103" fmla="*/ 2197723 h 2484437"/>
              <a:gd name="T104" fmla="*/ 1125316 w 2344738"/>
              <a:gd name="T105" fmla="*/ 2346007 h 2484437"/>
              <a:gd name="T106" fmla="*/ 852722 w 2344738"/>
              <a:gd name="T107" fmla="*/ 2471102 h 2484437"/>
              <a:gd name="T108" fmla="*/ 691196 w 2344738"/>
              <a:gd name="T109" fmla="*/ 2049780 h 2484437"/>
              <a:gd name="T110" fmla="*/ 149860 w 2344738"/>
              <a:gd name="T111" fmla="*/ 1882136 h 2484437"/>
              <a:gd name="T112" fmla="*/ 2540 w 2344738"/>
              <a:gd name="T113" fmla="*/ 1690904 h 2484437"/>
              <a:gd name="T114" fmla="*/ 276542 w 2344738"/>
              <a:gd name="T115" fmla="*/ 1265400 h 2484437"/>
              <a:gd name="T116" fmla="*/ 162385 w 2344738"/>
              <a:gd name="T117" fmla="*/ 796289 h 2484437"/>
              <a:gd name="T118" fmla="*/ 49212 w 2344738"/>
              <a:gd name="T119" fmla="*/ 664361 h 2484437"/>
              <a:gd name="T120" fmla="*/ 161613 w 2344738"/>
              <a:gd name="T121" fmla="*/ 520400 h 2484437"/>
              <a:gd name="T122" fmla="*/ 567447 w 2344738"/>
              <a:gd name="T123" fmla="*/ 475939 h 2484437"/>
              <a:gd name="T124" fmla="*/ 925454 w 2344738"/>
              <a:gd name="T125" fmla="*/ 141922 h 2484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Freeform 477"/>
          <p:cNvSpPr>
            <a:spLocks noEditPoints="1"/>
          </p:cNvSpPr>
          <p:nvPr/>
        </p:nvSpPr>
        <p:spPr bwMode="auto">
          <a:xfrm>
            <a:off x="1142790" y="1817801"/>
            <a:ext cx="1233861" cy="1137603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6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 MT Std" pitchFamily="34" charset="0"/>
              <a:ea typeface="微软雅黑"/>
              <a:cs typeface="+mn-cs"/>
            </a:endParaRPr>
          </a:p>
        </p:txBody>
      </p:sp>
      <p:sp>
        <p:nvSpPr>
          <p:cNvPr id="78" name="标题 11"/>
          <p:cNvSpPr txBox="1">
            <a:spLocks/>
          </p:cNvSpPr>
          <p:nvPr/>
        </p:nvSpPr>
        <p:spPr>
          <a:xfrm>
            <a:off x="846556" y="2944969"/>
            <a:ext cx="1898489" cy="3826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99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mpact MT Std" pitchFamily="34" charset="0"/>
                <a:ea typeface="微软雅黑" panose="020B0503020204020204" pitchFamily="34" charset="-122"/>
                <a:cs typeface="+mj-cs"/>
              </a:rPr>
              <a:t>THE  NEW</a:t>
            </a:r>
            <a:endParaRPr kumimoji="0" lang="zh-CN" altLang="en-US" sz="2099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mpact MT Std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9" name="TextBox 148"/>
          <p:cNvSpPr txBox="1"/>
          <p:nvPr/>
        </p:nvSpPr>
        <p:spPr>
          <a:xfrm>
            <a:off x="3577055" y="142113"/>
            <a:ext cx="19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7772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5167E-6 1.11111E-6 L -0.71248 -0.67222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5167E-6 -4.07407E-6 L -0.71248 -0.67222 " pathEditMode="relative" rAng="0" ptsTypes="AA">
                                      <p:cBhvr>
                                        <p:cTn id="106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14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6" grpId="0" animBg="1"/>
      <p:bldP spid="35" grpId="0"/>
      <p:bldP spid="36" grpId="0"/>
      <p:bldP spid="42" grpId="0" animBg="1"/>
      <p:bldP spid="43" grpId="0"/>
      <p:bldP spid="44" grpId="0"/>
      <p:bldP spid="50" grpId="0" animBg="1"/>
      <p:bldP spid="51" grpId="0"/>
      <p:bldP spid="52" grpId="0"/>
      <p:bldP spid="58" grpId="0" animBg="1"/>
      <p:bldP spid="59" grpId="0"/>
      <p:bldP spid="60" grpId="0"/>
      <p:bldP spid="76" grpId="0" animBg="1"/>
      <p:bldP spid="77" grpId="0" animBg="1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7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0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9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5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8721" y="2306759"/>
            <a:ext cx="6766560" cy="1708105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itchFamily="34" charset="-122"/>
              </a:rPr>
              <a:t>        回顾这一年的工作，在取得成绩的同时，我们也找到了工作中的不足和问题，主要反映于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itchFamily="34" charset="-122"/>
              </a:rPr>
              <a:t>xx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itchFamily="34" charset="-122"/>
              </a:rPr>
              <a:t>及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itchFamily="34" charset="-122"/>
              </a:rPr>
              <a:t>xxx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itchFamily="34" charset="-122"/>
              </a:rPr>
              <a:t>的风格、定型还有待进一步探索，尤其是网上的公司产品库充分体现我们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itchFamily="34" charset="-122"/>
              </a:rPr>
              <a:t>xxxxx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2016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我们所向披靡，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2017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我们勇往直前！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40311" y="770251"/>
            <a:ext cx="1306135" cy="1269327"/>
            <a:chOff x="2132199" y="770251"/>
            <a:chExt cx="1306135" cy="1269327"/>
          </a:xfrm>
        </p:grpSpPr>
        <p:grpSp>
          <p:nvGrpSpPr>
            <p:cNvPr id="4" name="组合 3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7" name="椭圆 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5" name="TextBox 11"/>
            <p:cNvSpPr txBox="1"/>
            <p:nvPr/>
          </p:nvSpPr>
          <p:spPr>
            <a:xfrm>
              <a:off x="2380042" y="1012497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前 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90865" y="1603223"/>
            <a:ext cx="349446" cy="34944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solidFill>
            <a:schemeClr val="accent1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solidFill>
            <a:schemeClr val="accent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44008" y="770251"/>
            <a:ext cx="1306135" cy="1269327"/>
            <a:chOff x="2132199" y="770251"/>
            <a:chExt cx="1306135" cy="1269327"/>
          </a:xfrm>
        </p:grpSpPr>
        <p:grpSp>
          <p:nvGrpSpPr>
            <p:cNvPr id="33" name="组合 32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7" name="同心圆 3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34" name="TextBox 11"/>
            <p:cNvSpPr txBox="1"/>
            <p:nvPr/>
          </p:nvSpPr>
          <p:spPr>
            <a:xfrm>
              <a:off x="2395992" y="1008130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言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730827" y="4431932"/>
            <a:ext cx="358095" cy="358095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41551" y="3556000"/>
            <a:ext cx="349682" cy="34968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53054" y="4805193"/>
            <a:ext cx="358095" cy="358095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7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9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2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2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23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43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1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53"/>
          <p:cNvGrpSpPr/>
          <p:nvPr/>
        </p:nvGrpSpPr>
        <p:grpSpPr>
          <a:xfrm>
            <a:off x="3404474" y="-1092154"/>
            <a:ext cx="2335052" cy="2335052"/>
            <a:chOff x="2894659" y="1465288"/>
            <a:chExt cx="1727827" cy="1727827"/>
          </a:xfrm>
        </p:grpSpPr>
        <p:grpSp>
          <p:nvGrpSpPr>
            <p:cNvPr id="155" name="组合 154"/>
            <p:cNvGrpSpPr/>
            <p:nvPr/>
          </p:nvGrpSpPr>
          <p:grpSpPr>
            <a:xfrm rot="1771504">
              <a:off x="2914532" y="1485269"/>
              <a:ext cx="1688083" cy="1687866"/>
              <a:chOff x="1827622" y="1343919"/>
              <a:chExt cx="2304000" cy="2304000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endParaRPr>
              </a:p>
            </p:txBody>
          </p:sp>
        </p:grpSp>
        <p:sp>
          <p:nvSpPr>
            <p:cNvPr id="156" name="流程图: 联系 5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 rot="1771504">
            <a:off x="2943860" y="378942"/>
            <a:ext cx="272244" cy="272209"/>
            <a:chOff x="1827622" y="1343919"/>
            <a:chExt cx="2304000" cy="2304000"/>
          </a:xfrm>
        </p:grpSpPr>
        <p:sp>
          <p:nvSpPr>
            <p:cNvPr id="160" name="椭圆 159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 rot="1771504">
            <a:off x="5868613" y="455243"/>
            <a:ext cx="272244" cy="272209"/>
            <a:chOff x="1827622" y="1343919"/>
            <a:chExt cx="2304000" cy="2304000"/>
          </a:xfrm>
          <a:solidFill>
            <a:schemeClr val="accent1"/>
          </a:solidFill>
        </p:grpSpPr>
        <p:sp>
          <p:nvSpPr>
            <p:cNvPr id="163" name="椭圆 162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pFill/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 rot="1771504">
            <a:off x="3905320" y="1212891"/>
            <a:ext cx="216832" cy="216804"/>
            <a:chOff x="1827622" y="1343919"/>
            <a:chExt cx="2304000" cy="2304000"/>
          </a:xfrm>
        </p:grpSpPr>
        <p:sp>
          <p:nvSpPr>
            <p:cNvPr id="166" name="椭圆 165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 rot="1771504">
            <a:off x="5385911" y="892435"/>
            <a:ext cx="402249" cy="402197"/>
            <a:chOff x="1827622" y="1343919"/>
            <a:chExt cx="2304000" cy="2304000"/>
          </a:xfrm>
        </p:grpSpPr>
        <p:sp>
          <p:nvSpPr>
            <p:cNvPr id="169" name="椭圆 16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 rot="1771504">
            <a:off x="3266701" y="816764"/>
            <a:ext cx="202768" cy="202742"/>
            <a:chOff x="1827622" y="1343919"/>
            <a:chExt cx="2304000" cy="2304000"/>
          </a:xfrm>
          <a:solidFill>
            <a:schemeClr val="accent1"/>
          </a:solidFill>
        </p:grpSpPr>
        <p:sp>
          <p:nvSpPr>
            <p:cNvPr id="175" name="椭圆 17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pFill/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sp>
        <p:nvSpPr>
          <p:cNvPr id="177" name="文本框 176"/>
          <p:cNvSpPr txBox="1"/>
          <p:nvPr/>
        </p:nvSpPr>
        <p:spPr>
          <a:xfrm>
            <a:off x="3876897" y="123411"/>
            <a:ext cx="143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972349" y="2104614"/>
            <a:ext cx="762943" cy="762943"/>
            <a:chOff x="1254722" y="1864234"/>
            <a:chExt cx="762943" cy="76294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1254722" y="1864234"/>
              <a:ext cx="762943" cy="762943"/>
              <a:chOff x="2894659" y="1465288"/>
              <a:chExt cx="1727827" cy="1727827"/>
            </a:xfrm>
          </p:grpSpPr>
          <p:grpSp>
            <p:nvGrpSpPr>
              <p:cNvPr id="181" name="组合 180"/>
              <p:cNvGrpSpPr/>
              <p:nvPr/>
            </p:nvGrpSpPr>
            <p:grpSpPr>
              <a:xfrm rot="1771504">
                <a:off x="2914532" y="1485269"/>
                <a:ext cx="1688083" cy="1687866"/>
                <a:chOff x="1827622" y="1343919"/>
                <a:chExt cx="2304000" cy="2304000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254000" dist="241300" dir="7800000" sx="85000" sy="85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B7CA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B7CA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2" name="流程图: 联系 31"/>
              <p:cNvSpPr/>
              <p:nvPr/>
            </p:nvSpPr>
            <p:spPr>
              <a:xfrm>
                <a:off x="2894659" y="1465288"/>
                <a:ext cx="1727827" cy="1727827"/>
              </a:xfrm>
              <a:prstGeom prst="flowChartConnector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7CA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378895" y="2045650"/>
              <a:ext cx="5264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AA8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3075645" y="2104614"/>
            <a:ext cx="762943" cy="762943"/>
            <a:chOff x="2705448" y="1864234"/>
            <a:chExt cx="762943" cy="762943"/>
          </a:xfrm>
        </p:grpSpPr>
        <p:grpSp>
          <p:nvGrpSpPr>
            <p:cNvPr id="186" name="组合 185"/>
            <p:cNvGrpSpPr/>
            <p:nvPr/>
          </p:nvGrpSpPr>
          <p:grpSpPr>
            <a:xfrm>
              <a:off x="2705448" y="1864234"/>
              <a:ext cx="762943" cy="762943"/>
              <a:chOff x="2894659" y="1465288"/>
              <a:chExt cx="1727827" cy="1727827"/>
            </a:xfrm>
          </p:grpSpPr>
          <p:grpSp>
            <p:nvGrpSpPr>
              <p:cNvPr id="188" name="组合 187"/>
              <p:cNvGrpSpPr/>
              <p:nvPr/>
            </p:nvGrpSpPr>
            <p:grpSpPr>
              <a:xfrm rot="1771504">
                <a:off x="2914532" y="1485269"/>
                <a:ext cx="1688083" cy="1687866"/>
                <a:chOff x="1827622" y="1343919"/>
                <a:chExt cx="2304000" cy="2304000"/>
              </a:xfrm>
            </p:grpSpPr>
            <p:sp>
              <p:nvSpPr>
                <p:cNvPr id="190" name="椭圆 18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254000" dist="241300" dir="7800000" sx="85000" sy="85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FFB757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FFB757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9" name="流程图: 联系 38"/>
              <p:cNvSpPr/>
              <p:nvPr/>
            </p:nvSpPr>
            <p:spPr>
              <a:xfrm>
                <a:off x="2894659" y="1465288"/>
                <a:ext cx="1727827" cy="1727827"/>
              </a:xfrm>
              <a:prstGeom prst="flowChartConnector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B757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87" name="文本框 186"/>
            <p:cNvSpPr txBox="1"/>
            <p:nvPr/>
          </p:nvSpPr>
          <p:spPr>
            <a:xfrm>
              <a:off x="2824946" y="2053130"/>
              <a:ext cx="5264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AA8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5178941" y="2098220"/>
            <a:ext cx="762943" cy="762943"/>
            <a:chOff x="4132381" y="1864234"/>
            <a:chExt cx="762943" cy="762943"/>
          </a:xfrm>
        </p:grpSpPr>
        <p:grpSp>
          <p:nvGrpSpPr>
            <p:cNvPr id="193" name="组合 192"/>
            <p:cNvGrpSpPr/>
            <p:nvPr/>
          </p:nvGrpSpPr>
          <p:grpSpPr>
            <a:xfrm>
              <a:off x="4132381" y="1864234"/>
              <a:ext cx="762943" cy="762943"/>
              <a:chOff x="2894659" y="1465288"/>
              <a:chExt cx="1727827" cy="1727827"/>
            </a:xfrm>
          </p:grpSpPr>
          <p:grpSp>
            <p:nvGrpSpPr>
              <p:cNvPr id="195" name="组合 194"/>
              <p:cNvGrpSpPr/>
              <p:nvPr/>
            </p:nvGrpSpPr>
            <p:grpSpPr>
              <a:xfrm rot="1771504">
                <a:off x="2914532" y="1485269"/>
                <a:ext cx="1688083" cy="1687866"/>
                <a:chOff x="1827622" y="1343919"/>
                <a:chExt cx="2304000" cy="2304000"/>
              </a:xfrm>
            </p:grpSpPr>
            <p:sp>
              <p:nvSpPr>
                <p:cNvPr id="197" name="椭圆 196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254000" dist="241300" dir="7800000" sx="85000" sy="85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p:txBody>
            </p:sp>
            <p:sp>
              <p:nvSpPr>
                <p:cNvPr id="198" name="椭圆 197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96" name="流程图: 联系 45"/>
              <p:cNvSpPr/>
              <p:nvPr/>
            </p:nvSpPr>
            <p:spPr>
              <a:xfrm>
                <a:off x="2894659" y="1465288"/>
                <a:ext cx="1727827" cy="1727827"/>
              </a:xfrm>
              <a:prstGeom prst="flowChartConnector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94" name="文本框 193"/>
            <p:cNvSpPr txBox="1"/>
            <p:nvPr/>
          </p:nvSpPr>
          <p:spPr>
            <a:xfrm>
              <a:off x="4247986" y="2048949"/>
              <a:ext cx="5264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AA8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7282238" y="2098220"/>
            <a:ext cx="762943" cy="762943"/>
            <a:chOff x="5617616" y="1872229"/>
            <a:chExt cx="762943" cy="762943"/>
          </a:xfrm>
        </p:grpSpPr>
        <p:grpSp>
          <p:nvGrpSpPr>
            <p:cNvPr id="200" name="组合 199"/>
            <p:cNvGrpSpPr/>
            <p:nvPr/>
          </p:nvGrpSpPr>
          <p:grpSpPr>
            <a:xfrm>
              <a:off x="5617616" y="1872229"/>
              <a:ext cx="762943" cy="762943"/>
              <a:chOff x="2894659" y="1465288"/>
              <a:chExt cx="1727827" cy="1727827"/>
            </a:xfrm>
          </p:grpSpPr>
          <p:grpSp>
            <p:nvGrpSpPr>
              <p:cNvPr id="202" name="组合 201"/>
              <p:cNvGrpSpPr/>
              <p:nvPr/>
            </p:nvGrpSpPr>
            <p:grpSpPr>
              <a:xfrm rot="1771504">
                <a:off x="2914532" y="1485269"/>
                <a:ext cx="1688083" cy="1687866"/>
                <a:chOff x="1827622" y="1343919"/>
                <a:chExt cx="2304000" cy="2304000"/>
              </a:xfrm>
            </p:grpSpPr>
            <p:sp>
              <p:nvSpPr>
                <p:cNvPr id="204" name="椭圆 203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>
                  <a:outerShdw blurRad="254000" dist="241300" dir="7800000" sx="85000" sy="85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03" name="流程图: 联系 52"/>
              <p:cNvSpPr/>
              <p:nvPr/>
            </p:nvSpPr>
            <p:spPr>
              <a:xfrm>
                <a:off x="2894659" y="1465288"/>
                <a:ext cx="1727827" cy="1727827"/>
              </a:xfrm>
              <a:prstGeom prst="flowChartConnector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201" name="文本框 200"/>
            <p:cNvSpPr txBox="1"/>
            <p:nvPr/>
          </p:nvSpPr>
          <p:spPr>
            <a:xfrm>
              <a:off x="5735850" y="2053130"/>
              <a:ext cx="5264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AA8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 rot="1771504">
            <a:off x="1505614" y="2598176"/>
            <a:ext cx="272244" cy="272209"/>
            <a:chOff x="1827622" y="1343919"/>
            <a:chExt cx="2304000" cy="2304000"/>
          </a:xfrm>
        </p:grpSpPr>
        <p:sp>
          <p:nvSpPr>
            <p:cNvPr id="219" name="椭圆 21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220" name="椭圆 21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221" name="组合 220"/>
          <p:cNvGrpSpPr/>
          <p:nvPr/>
        </p:nvGrpSpPr>
        <p:grpSpPr>
          <a:xfrm rot="1771504">
            <a:off x="3624479" y="2606205"/>
            <a:ext cx="272244" cy="272209"/>
            <a:chOff x="1827622" y="1343919"/>
            <a:chExt cx="2304000" cy="2304000"/>
          </a:xfrm>
        </p:grpSpPr>
        <p:sp>
          <p:nvSpPr>
            <p:cNvPr id="222" name="椭圆 221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223" name="椭圆 222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 rot="1771504">
            <a:off x="5743165" y="2586494"/>
            <a:ext cx="272244" cy="272209"/>
            <a:chOff x="1827622" y="1343919"/>
            <a:chExt cx="2304000" cy="2304000"/>
          </a:xfrm>
        </p:grpSpPr>
        <p:sp>
          <p:nvSpPr>
            <p:cNvPr id="225" name="椭圆 22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226" name="椭圆 22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 rot="1771504">
            <a:off x="7880272" y="2590355"/>
            <a:ext cx="272244" cy="272209"/>
            <a:chOff x="1827622" y="1343919"/>
            <a:chExt cx="2304000" cy="2304000"/>
          </a:xfrm>
        </p:grpSpPr>
        <p:sp>
          <p:nvSpPr>
            <p:cNvPr id="228" name="椭圆 22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sp>
          <p:nvSpPr>
            <p:cNvPr id="229" name="椭圆 22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</p:grpSp>
      <p:cxnSp>
        <p:nvCxnSpPr>
          <p:cNvPr id="230" name="直接连接符 229"/>
          <p:cNvCxnSpPr/>
          <p:nvPr/>
        </p:nvCxnSpPr>
        <p:spPr>
          <a:xfrm flipV="1">
            <a:off x="2468703" y="2098220"/>
            <a:ext cx="0" cy="192442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 flipV="1">
            <a:off x="4571883" y="2098220"/>
            <a:ext cx="0" cy="192442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/>
          <p:nvPr/>
        </p:nvCxnSpPr>
        <p:spPr>
          <a:xfrm flipV="1">
            <a:off x="6675296" y="2098220"/>
            <a:ext cx="0" cy="192442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文本框 52"/>
          <p:cNvSpPr txBox="1"/>
          <p:nvPr/>
        </p:nvSpPr>
        <p:spPr>
          <a:xfrm>
            <a:off x="563839" y="3260380"/>
            <a:ext cx="198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点此添加标题</a:t>
            </a:r>
          </a:p>
        </p:txBody>
      </p:sp>
      <p:sp>
        <p:nvSpPr>
          <p:cNvPr id="244" name="文本框 73"/>
          <p:cNvSpPr txBox="1"/>
          <p:nvPr/>
        </p:nvSpPr>
        <p:spPr>
          <a:xfrm>
            <a:off x="2688380" y="3260380"/>
            <a:ext cx="198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点此添加标题</a:t>
            </a:r>
          </a:p>
        </p:txBody>
      </p:sp>
      <p:sp>
        <p:nvSpPr>
          <p:cNvPr id="245" name="文本框 75"/>
          <p:cNvSpPr txBox="1"/>
          <p:nvPr/>
        </p:nvSpPr>
        <p:spPr>
          <a:xfrm>
            <a:off x="4812921" y="3260380"/>
            <a:ext cx="198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点此添加标题</a:t>
            </a:r>
          </a:p>
        </p:txBody>
      </p:sp>
      <p:sp>
        <p:nvSpPr>
          <p:cNvPr id="246" name="文本框 77"/>
          <p:cNvSpPr txBox="1"/>
          <p:nvPr/>
        </p:nvSpPr>
        <p:spPr>
          <a:xfrm>
            <a:off x="6936535" y="3252133"/>
            <a:ext cx="198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点此添加标题</a:t>
            </a:r>
          </a:p>
        </p:txBody>
      </p:sp>
    </p:spTree>
    <p:extLst>
      <p:ext uri="{BB962C8B-B14F-4D97-AF65-F5344CB8AC3E}">
        <p14:creationId xmlns:p14="http://schemas.microsoft.com/office/powerpoint/2010/main" val="5211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2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2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2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2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2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2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2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2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2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2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7" dur="2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8" dur="2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9" accel="30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6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7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0" dur="2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1" dur="2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4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5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9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8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9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2" dur="2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3" dur="2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2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2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6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0" dur="20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1" dur="20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6" accel="30000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4" dur="20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5" dur="20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7" grpId="0"/>
          <p:bldP spid="243" grpId="0"/>
          <p:bldP spid="244" grpId="0"/>
          <p:bldP spid="245" grpId="0"/>
          <p:bldP spid="2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9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9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6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0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6" accel="3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7" grpId="0"/>
          <p:bldP spid="243" grpId="0"/>
          <p:bldP spid="244" grpId="0"/>
          <p:bldP spid="245" grpId="0"/>
          <p:bldP spid="246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81875" y="3924300"/>
            <a:ext cx="62865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24000" y="1809750"/>
            <a:ext cx="8763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16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"/>
          <p:cNvSpPr txBox="1"/>
          <p:nvPr/>
        </p:nvSpPr>
        <p:spPr>
          <a:xfrm>
            <a:off x="3851922" y="1361696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第一部分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AA8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点此添加标题</a:t>
            </a: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>
          <a:xfrm flipV="1">
            <a:off x="3635896" y="1229360"/>
            <a:ext cx="0" cy="25298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"/>
          <p:cNvSpPr txBox="1"/>
          <p:nvPr/>
        </p:nvSpPr>
        <p:spPr>
          <a:xfrm>
            <a:off x="2317896" y="3101798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PART 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23728" y="1579724"/>
            <a:ext cx="1197175" cy="1197175"/>
            <a:chOff x="1068965" y="491752"/>
            <a:chExt cx="1197175" cy="1197175"/>
          </a:xfrm>
        </p:grpSpPr>
        <p:grpSp>
          <p:nvGrpSpPr>
            <p:cNvPr id="30" name="组合 29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31" name="KSO_Shape"/>
            <p:cNvSpPr>
              <a:spLocks/>
            </p:cNvSpPr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4058338" y="2747512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演示</a:t>
            </a:r>
          </a:p>
        </p:txBody>
      </p:sp>
      <p:sp>
        <p:nvSpPr>
          <p:cNvPr id="35" name="文本框 9"/>
          <p:cNvSpPr txBox="1"/>
          <p:nvPr/>
        </p:nvSpPr>
        <p:spPr>
          <a:xfrm>
            <a:off x="4058337" y="3201306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演示</a:t>
            </a:r>
          </a:p>
        </p:txBody>
      </p:sp>
      <p:sp>
        <p:nvSpPr>
          <p:cNvPr id="36" name="文本框 9"/>
          <p:cNvSpPr txBox="1"/>
          <p:nvPr/>
        </p:nvSpPr>
        <p:spPr>
          <a:xfrm>
            <a:off x="5761554" y="2750770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演示</a:t>
            </a:r>
          </a:p>
        </p:txBody>
      </p:sp>
      <p:sp>
        <p:nvSpPr>
          <p:cNvPr id="37" name="文本框 9"/>
          <p:cNvSpPr txBox="1"/>
          <p:nvPr/>
        </p:nvSpPr>
        <p:spPr>
          <a:xfrm>
            <a:off x="5761555" y="3205014"/>
            <a:ext cx="20079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演示</a:t>
            </a:r>
          </a:p>
        </p:txBody>
      </p:sp>
    </p:spTree>
    <p:extLst>
      <p:ext uri="{BB962C8B-B14F-4D97-AF65-F5344CB8AC3E}">
        <p14:creationId xmlns:p14="http://schemas.microsoft.com/office/powerpoint/2010/main" val="12821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48"/>
          <p:cNvSpPr txBox="1"/>
          <p:nvPr/>
        </p:nvSpPr>
        <p:spPr>
          <a:xfrm>
            <a:off x="3577055" y="142113"/>
            <a:ext cx="19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关于我们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5" y="1263255"/>
            <a:ext cx="4145041" cy="26424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7" name="文本框 26"/>
          <p:cNvSpPr txBox="1"/>
          <p:nvPr/>
        </p:nvSpPr>
        <p:spPr>
          <a:xfrm>
            <a:off x="4653280" y="1263255"/>
            <a:ext cx="41452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欢迎关注“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”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公众号，公众号会不定期地分享一些原创优质模板。承接各种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定制业务，如有需要，即可扫码关注公众号，后台留言即可，另外您有任何关于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问题，期待为您服务。</a:t>
            </a:r>
          </a:p>
        </p:txBody>
      </p:sp>
    </p:spTree>
    <p:extLst>
      <p:ext uri="{BB962C8B-B14F-4D97-AF65-F5344CB8AC3E}">
        <p14:creationId xmlns:p14="http://schemas.microsoft.com/office/powerpoint/2010/main" val="37989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8"/>
          <p:cNvSpPr txBox="1"/>
          <p:nvPr/>
        </p:nvSpPr>
        <p:spPr>
          <a:xfrm>
            <a:off x="3577055" y="142113"/>
            <a:ext cx="19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团队介绍</a:t>
            </a:r>
          </a:p>
        </p:txBody>
      </p:sp>
      <p:sp>
        <p:nvSpPr>
          <p:cNvPr id="3" name="TextBox 94"/>
          <p:cNvSpPr txBox="1"/>
          <p:nvPr/>
        </p:nvSpPr>
        <p:spPr>
          <a:xfrm>
            <a:off x="4087646" y="2617626"/>
            <a:ext cx="4444794" cy="7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团队是指拥有共同目标，并且具有不同能力的一小群人有意识的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协调行为的系统，这群人就如同人的五官一样，共同协作维持一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个人的生存，缺一不可。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 rot="5400000">
            <a:off x="3788866" y="1389952"/>
            <a:ext cx="1172844" cy="902720"/>
            <a:chOff x="5027106" y="2345385"/>
            <a:chExt cx="1172844" cy="902720"/>
          </a:xfrm>
        </p:grpSpPr>
        <p:grpSp>
          <p:nvGrpSpPr>
            <p:cNvPr id="5" name="组合 4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8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6" name="TextBox 33"/>
            <p:cNvSpPr>
              <a:spLocks noChangeArrowheads="1"/>
            </p:cNvSpPr>
            <p:nvPr/>
          </p:nvSpPr>
          <p:spPr bwMode="auto">
            <a:xfrm rot="16200000">
              <a:off x="5141174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63D2A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 rot="5400000">
            <a:off x="4860974" y="1389952"/>
            <a:ext cx="1172844" cy="902720"/>
            <a:chOff x="5027106" y="2345385"/>
            <a:chExt cx="1172844" cy="902720"/>
          </a:xfrm>
        </p:grpSpPr>
        <p:grpSp>
          <p:nvGrpSpPr>
            <p:cNvPr id="10" name="组合 9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3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 rot="16200000">
              <a:off x="5141174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AA8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活力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 rot="5400000">
            <a:off x="5975649" y="1389952"/>
            <a:ext cx="1172844" cy="902720"/>
            <a:chOff x="5027106" y="2345385"/>
            <a:chExt cx="1172844" cy="902720"/>
          </a:xfrm>
        </p:grpSpPr>
        <p:grpSp>
          <p:nvGrpSpPr>
            <p:cNvPr id="15" name="组合 14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8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 rot="16200000">
              <a:off x="514117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63D2A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用心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 rot="5400000">
            <a:off x="7029226" y="1389952"/>
            <a:ext cx="1172844" cy="902720"/>
            <a:chOff x="5027106" y="2345385"/>
            <a:chExt cx="1172844" cy="902720"/>
          </a:xfrm>
        </p:grpSpPr>
        <p:grpSp>
          <p:nvGrpSpPr>
            <p:cNvPr id="20" name="组合 19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3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 rot="16200000">
              <a:off x="514117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AA89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创新</a:t>
              </a:r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6" y="1321463"/>
            <a:ext cx="2527851" cy="294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矩形 24"/>
          <p:cNvSpPr/>
          <p:nvPr/>
        </p:nvSpPr>
        <p:spPr>
          <a:xfrm>
            <a:off x="3960440" y="3147815"/>
            <a:ext cx="4572000" cy="1084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我们是一支专业的团队 我们是一支活力的团队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我们是一支用心的团队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我们是一支创新的团队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8"/>
          <p:cNvSpPr txBox="1"/>
          <p:nvPr/>
        </p:nvSpPr>
        <p:spPr>
          <a:xfrm>
            <a:off x="3577055" y="142113"/>
            <a:ext cx="19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公司介绍</a:t>
            </a:r>
          </a:p>
        </p:txBody>
      </p:sp>
      <p:sp>
        <p:nvSpPr>
          <p:cNvPr id="3" name="TextBox 59"/>
          <p:cNvSpPr txBox="1"/>
          <p:nvPr/>
        </p:nvSpPr>
        <p:spPr>
          <a:xfrm>
            <a:off x="3413759" y="849964"/>
            <a:ext cx="499872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欢迎关注“号，后台留言即可，另外您有任何关于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问题，都可以去公众号找您服务。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欢迎，公众号会不定期地分享一些原创优质模板。</a:t>
            </a:r>
          </a:p>
        </p:txBody>
      </p:sp>
      <p:sp>
        <p:nvSpPr>
          <p:cNvPr id="16" name="Rectangle 4"/>
          <p:cNvSpPr/>
          <p:nvPr/>
        </p:nvSpPr>
        <p:spPr>
          <a:xfrm>
            <a:off x="0" y="3955715"/>
            <a:ext cx="9144000" cy="73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1000" y="4099731"/>
            <a:ext cx="7391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 anchor="ctr">
            <a:spAutoFit/>
          </a:bodyPr>
          <a:lstStyle/>
          <a:p>
            <a:pPr marL="0" marR="0" lvl="0" indent="0" algn="l" defTabSz="1088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字以内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4" y="860489"/>
            <a:ext cx="2278506" cy="29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2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8"/>
          <p:cNvSpPr txBox="1"/>
          <p:nvPr/>
        </p:nvSpPr>
        <p:spPr>
          <a:xfrm>
            <a:off x="3577055" y="142113"/>
            <a:ext cx="19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项目成员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76274" y="3291832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63D2A4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代用名</a:t>
            </a:r>
            <a:endParaRPr kumimoji="0" lang="en-US" altLang="zh-CN" sz="1600" b="1" i="0" u="none" strike="noStrike" kern="1200" cap="all" spc="0" normalizeH="0" baseline="0" noProof="0" dirty="0">
              <a:ln>
                <a:noFill/>
              </a:ln>
              <a:solidFill>
                <a:srgbClr val="63D2A4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21758" y="3291832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63D2A4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代用名</a:t>
            </a:r>
            <a:endParaRPr kumimoji="0" lang="en-US" altLang="zh-CN" sz="1600" b="1" i="0" u="none" strike="noStrike" kern="1200" cap="all" spc="0" normalizeH="0" baseline="0" noProof="0" dirty="0">
              <a:ln>
                <a:noFill/>
              </a:ln>
              <a:solidFill>
                <a:srgbClr val="63D2A4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060400" y="3291832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63D2A4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代用名</a:t>
            </a:r>
            <a:endParaRPr kumimoji="0" lang="en-US" altLang="zh-CN" sz="1600" b="1" i="0" u="none" strike="noStrike" kern="1200" cap="all" spc="0" normalizeH="0" baseline="0" noProof="0" dirty="0">
              <a:ln>
                <a:noFill/>
              </a:ln>
              <a:solidFill>
                <a:srgbClr val="63D2A4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002462" y="3291832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63D2A4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代用名</a:t>
            </a:r>
            <a:endParaRPr kumimoji="0" lang="en-US" altLang="zh-CN" sz="1600" b="1" i="0" u="none" strike="noStrike" kern="1200" cap="all" spc="0" normalizeH="0" baseline="0" noProof="0" dirty="0">
              <a:ln>
                <a:noFill/>
              </a:ln>
              <a:solidFill>
                <a:srgbClr val="63D2A4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68608" y="3674989"/>
            <a:ext cx="1356392" cy="432536"/>
            <a:chOff x="814328" y="3219334"/>
            <a:chExt cx="1356392" cy="432536"/>
          </a:xfrm>
        </p:grpSpPr>
        <p:grpSp>
          <p:nvGrpSpPr>
            <p:cNvPr id="8" name="组合 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圆角矩形 4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1" name="圆角矩形 42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9" name="TextBox 43"/>
            <p:cNvSpPr txBox="1"/>
            <p:nvPr/>
          </p:nvSpPr>
          <p:spPr>
            <a:xfrm>
              <a:off x="1105352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职务名称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23544" y="3670519"/>
            <a:ext cx="1356392" cy="432536"/>
            <a:chOff x="814328" y="3219334"/>
            <a:chExt cx="1356392" cy="432536"/>
          </a:xfrm>
        </p:grpSpPr>
        <p:grpSp>
          <p:nvGrpSpPr>
            <p:cNvPr id="13" name="组合 1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16" name="圆角矩形 5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4" name="TextBox 52"/>
            <p:cNvSpPr txBox="1"/>
            <p:nvPr/>
          </p:nvSpPr>
          <p:spPr>
            <a:xfrm>
              <a:off x="1094632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职务名称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04070" y="3670519"/>
            <a:ext cx="1356392" cy="432536"/>
            <a:chOff x="814328" y="3219334"/>
            <a:chExt cx="1356392" cy="432536"/>
          </a:xfrm>
        </p:grpSpPr>
        <p:grpSp>
          <p:nvGrpSpPr>
            <p:cNvPr id="18" name="组合 1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1" name="圆角矩形 6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19" name="TextBox 59"/>
            <p:cNvSpPr txBox="1"/>
            <p:nvPr/>
          </p:nvSpPr>
          <p:spPr>
            <a:xfrm>
              <a:off x="1134580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职务名称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46132" y="3656926"/>
            <a:ext cx="1356392" cy="432536"/>
            <a:chOff x="814328" y="3219334"/>
            <a:chExt cx="1356392" cy="432536"/>
          </a:xfrm>
        </p:grpSpPr>
        <p:grpSp>
          <p:nvGrpSpPr>
            <p:cNvPr id="23" name="组合 2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圆角矩形 6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6" name="圆角矩形 70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24" name="TextBox 66"/>
            <p:cNvSpPr txBox="1"/>
            <p:nvPr/>
          </p:nvSpPr>
          <p:spPr>
            <a:xfrm>
              <a:off x="1132484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职务名称</a:t>
              </a:r>
            </a:p>
          </p:txBody>
        </p:sp>
      </p:grpSp>
      <p:pic>
        <p:nvPicPr>
          <p:cNvPr id="27" name="图片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3" y="1269135"/>
            <a:ext cx="1645920" cy="1645920"/>
          </a:xfrm>
          <a:prstGeom prst="ellips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占位符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85" y="1347614"/>
            <a:ext cx="1645920" cy="1645920"/>
          </a:xfrm>
          <a:prstGeom prst="ellips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占位符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80" y="1347614"/>
            <a:ext cx="1645920" cy="1645920"/>
          </a:xfrm>
          <a:prstGeom prst="ellips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占位符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96" y="1347614"/>
            <a:ext cx="1645920" cy="1645920"/>
          </a:xfrm>
          <a:prstGeom prst="ellips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4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45" y="1330960"/>
            <a:ext cx="1786785" cy="1786785"/>
          </a:xfrm>
          <a:prstGeom prst="ellipse">
            <a:avLst/>
          </a:prstGeom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148"/>
          <p:cNvSpPr txBox="1"/>
          <p:nvPr/>
        </p:nvSpPr>
        <p:spPr>
          <a:xfrm>
            <a:off x="3577055" y="142113"/>
            <a:ext cx="19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项目成员</a:t>
            </a:r>
          </a:p>
        </p:txBody>
      </p:sp>
      <p:sp>
        <p:nvSpPr>
          <p:cNvPr id="48" name="TextBox 59"/>
          <p:cNvSpPr txBox="1"/>
          <p:nvPr/>
        </p:nvSpPr>
        <p:spPr>
          <a:xfrm>
            <a:off x="2179443" y="3460894"/>
            <a:ext cx="1259188" cy="32316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小二演示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693920" y="988935"/>
            <a:ext cx="364744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欢迎关注“承接各种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定制业务，如有需要，即可扫码关注公众号，后台留言即可，另外您有任何关于期待为您服务。</a:t>
            </a:r>
          </a:p>
        </p:txBody>
      </p:sp>
    </p:spTree>
    <p:extLst>
      <p:ext uri="{BB962C8B-B14F-4D97-AF65-F5344CB8AC3E}">
        <p14:creationId xmlns:p14="http://schemas.microsoft.com/office/powerpoint/2010/main" val="36573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Nordri Tools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第四次分享">
      <a:dk1>
        <a:sysClr val="windowText" lastClr="000000"/>
      </a:dk1>
      <a:lt1>
        <a:sysClr val="window" lastClr="FFFFFF"/>
      </a:lt1>
      <a:dk2>
        <a:srgbClr val="E7E6E6"/>
      </a:dk2>
      <a:lt2>
        <a:srgbClr val="403E3E"/>
      </a:lt2>
      <a:accent1>
        <a:srgbClr val="1FAA89"/>
      </a:accent1>
      <a:accent2>
        <a:srgbClr val="63D2A4"/>
      </a:accent2>
      <a:accent3>
        <a:srgbClr val="9FF2C4"/>
      </a:accent3>
      <a:accent4>
        <a:srgbClr val="D8FAE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标准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526</Words>
  <Application>Microsoft Office PowerPoint</Application>
  <PresentationFormat>全屏显示(16:9)</PresentationFormat>
  <Paragraphs>73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Impact MT Std</vt:lpstr>
      <vt:lpstr>等线</vt:lpstr>
      <vt:lpstr>等线 Light</vt:lpstr>
      <vt:lpstr>华文细黑</vt:lpstr>
      <vt:lpstr>Arial</vt:lpstr>
      <vt:lpstr>Calibri</vt:lpstr>
      <vt:lpstr>Wingdings</vt:lpstr>
      <vt:lpstr>微软雅黑</vt:lpstr>
      <vt:lpstr>Nordri ToolsTheme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小二演示</dc:creator>
  <cp:keywords>www.51pptmoban.com</cp:keywords>
  <cp:lastModifiedBy>Administrator</cp:lastModifiedBy>
  <cp:revision>35</cp:revision>
  <dcterms:created xsi:type="dcterms:W3CDTF">2017-03-31T11:35:20Z</dcterms:created>
  <dcterms:modified xsi:type="dcterms:W3CDTF">2019-07-23T04:01:46Z</dcterms:modified>
</cp:coreProperties>
</file>